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85" autoAdjust="0"/>
  </p:normalViewPr>
  <p:slideViewPr>
    <p:cSldViewPr>
      <p:cViewPr>
        <p:scale>
          <a:sx n="78" d="100"/>
          <a:sy n="78" d="100"/>
        </p:scale>
        <p:origin x="-72" y="-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86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1226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 dirty="0"/>
              <a:t>Pioneers of Catan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Group 8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825" y="653750"/>
            <a:ext cx="222937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Timeline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-Planning – January 12 to February 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-Analysis – February 5 to February 19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-Design – February 19 to March 20th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-Implementation – March 20th to April 23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dirty="0"/>
              <a:t>-Closeout &amp; Maintenance – April 23 to April 30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Roles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1800" dirty="0">
                <a:solidFill>
                  <a:schemeClr val="dk1"/>
                </a:solidFill>
              </a:rPr>
              <a:t>Project Sponsor- Thuan Nguyen -Review Project Reports at each stage of the project and provide feedback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 dirty="0">
                <a:solidFill>
                  <a:schemeClr val="dk1"/>
                </a:solidFill>
              </a:rPr>
              <a:t>Project Manager - Binet Lee -   Manages project in accordance to the project plan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800" dirty="0">
                <a:solidFill>
                  <a:schemeClr val="dk1"/>
                </a:solidFill>
              </a:rPr>
              <a:t>Team members -  Steven Borik, Caroline Personius, Rodolfo Zolezzi,Stephen Strack, Matthew Wallace, Adam Samadazda-  Communicate project goals, status and progress to each other and the Project Manager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Issue Management 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Step 1:</a:t>
            </a:r>
            <a:r>
              <a:rPr lang="en" sz="1400" dirty="0">
                <a:solidFill>
                  <a:schemeClr val="dk1"/>
                </a:solidFill>
              </a:rPr>
              <a:t>    As soon as a change which impacts project scope, schedule, staffing or spending is identified, the Project Manager will notify the Team Members.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Step 2:</a:t>
            </a:r>
            <a:r>
              <a:rPr lang="en" sz="1400" dirty="0">
                <a:solidFill>
                  <a:schemeClr val="dk1"/>
                </a:solidFill>
              </a:rPr>
              <a:t>	The Project Manager will review the change and determine the associated impact to the project and will forward the issue, along with a recommendation, to the Team Members for review and recommendations.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Step 3:</a:t>
            </a:r>
            <a:r>
              <a:rPr lang="en" sz="1400" dirty="0">
                <a:solidFill>
                  <a:schemeClr val="dk1"/>
                </a:solidFill>
              </a:rPr>
              <a:t>	Upon receipt, the Team Members should reach a consensus opinion on whether to approve, reject or modify the request based upon the information contained within the project website, the Project Manager’s recommendation and their own judgment.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Step 4:</a:t>
            </a:r>
            <a:r>
              <a:rPr lang="en" sz="1400" dirty="0">
                <a:solidFill>
                  <a:schemeClr val="dk1"/>
                </a:solidFill>
              </a:rPr>
              <a:t>	After the Team Members have submitted their feedback to the Project Manager, the Project Manager will make a final decision on what plan to implement.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Facebook Group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GroupMe App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eLearning/Email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Assumptions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3900" y="14666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All team members will have consistent internet access.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All team members will have means of transportation to UT Dallas until project completion.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Critical development software such as Git Bash will continue to be functional through developer updates and bug fixes.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Catan players are interested in optimizing the board setup.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Upper level decision makers (Professor, TA) will approve of the proposed project and allow for development.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Project team members will receive continued training in mobile web development through UT Dallas coursework.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Project team leaders will assign tasks which will be completed on time by all project team members.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The team will be able to acquire a relevant domain name through a web hosting service or other means.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100" dirty="0">
                <a:solidFill>
                  <a:schemeClr val="dk1"/>
                </a:solidFill>
              </a:rPr>
              <a:t>The legal owners of Settlers of Catan will not pursue legal action against the team in response to the team’s application.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Constraints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- Project Deadline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 Limited coding capabilities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 Internet dependability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 Schedule confliction between group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 Computer dependent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Goals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Pioneers of Catan board layout randomizer for 2, 3, or 4 players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Quick, reliable output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User Interface that is easy to understand and use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Place for user to contact the designers with questions or concerns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Place for users to leave feedback about the website and randomizer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</a:rPr>
              <a:t>Home Page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 Settlers of Catan map layout template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-  Left sidebar with optimizer options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-  Completely random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- 2 player fair layout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- 3 player fair layout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- 4 player fair layout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" y="2660275"/>
            <a:ext cx="3441400" cy="23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 i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Homepage UI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625" y="2785500"/>
            <a:ext cx="3658575" cy="21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350" y="1385575"/>
            <a:ext cx="5280600" cy="1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21099"/>
            <a:ext cx="8229600" cy="89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i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0"/>
              </a:spcBef>
              <a:buNone/>
            </a:pPr>
            <a:r>
              <a:rPr lang="en"/>
              <a:t>Feedback Page UI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00" y="2606150"/>
            <a:ext cx="5603150" cy="25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00" y="1394600"/>
            <a:ext cx="5280600" cy="10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Catan?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25" y="1433600"/>
            <a:ext cx="4190300" cy="35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Contact Us Page UI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37" y="3024225"/>
            <a:ext cx="39909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925" y="1440350"/>
            <a:ext cx="5280600" cy="12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900" y="1735925"/>
            <a:ext cx="6377450" cy="29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Entity Relation Diagram 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00" y="1444175"/>
            <a:ext cx="6932275" cy="3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Required Files: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HTML (Board image/ Randomizer button)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CSS (Stylesheet)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Javascript (Board randomizing algorithms)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PHP (Sends request from user to server)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Required Libraries/Frameworks: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jQuery/jQuery Mobile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Required Languages: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HTML5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CSS3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Javascript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PHP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MySQL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Handling user input/output: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Input- user selected Randomize button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Created with HTML/CSS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2) Output - Request sent to the server. Numbers/Tiles on board are randomized and displayed to the user.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PHP Class File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Process.php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25000"/>
              <a:buFont typeface="Arial"/>
              <a:buChar char="-"/>
            </a:pPr>
            <a:r>
              <a:rPr lang="en" sz="2400" dirty="0"/>
              <a:t>Goal: Process the information gathered from the HTML file.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Handles input from: HTML file.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sz="2400" dirty="0"/>
              <a:t>Handles output from: HTML/Javascript file.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Main methods: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GET: Sends user information to page request. (Can only accept 1024 characters)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POST : Transfers Information via HTTP Headers. (No data size restriction)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Programs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Javascript Files: Script.js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Example Function: 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showImage - Displays each number once each image in the array has been randomized.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Will be using  two databases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Local MySQL database managed by the phpMyAdmin tool (Test environment)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Cloud MySQL database managed by the cloud-based phpMyAdmin tool (Deployment environment)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Description	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-Settlers of Catan Number Randomizer. Our objective for this project will be to focus on creating a mobile app that randomizes the numbers on the Settler’s of Catan Board. 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Tables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29025" y="143292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*The local and cloud databases are identical, local serves as the test environment. Both are newly created.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000" dirty="0"/>
              <a:t>Settler Board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000" dirty="0"/>
              <a:t>Land Tiles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000" dirty="0"/>
              <a:t>Land Probabilities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000" dirty="0"/>
              <a:t>Port Probabilities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Database: Board Attributes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29025" y="134747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Purpose: Serve as the main complete entity that contains objects that are then showed to end-users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2000" dirty="0"/>
              <a:t>Board ID (PK)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2000" dirty="0"/>
              <a:t>Unique integer identifier for each board instance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2000" dirty="0"/>
              <a:t>Boards can be stored and brought up for later use if wanted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00225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Database: Land Attributes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29025" y="134747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Purpose: Individual land tiles that make up the board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Tile ID (PK)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Unique identifier for each board instance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Board ID (FK)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Board to which the Tile populates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Land Probability ID (FK)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String identifier associating probability with tile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Tile Type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String value storing resource type, such as “Brick”, “Wheat”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Tile Location 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Unique integer of value from 1-19 designating position on board</a:t>
            </a:r>
          </a:p>
          <a:p>
            <a:pPr marL="0" lvl="0" indent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Database: Land Probability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29025" y="134747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Purpose: Probabilities that can be shifted on land tiles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Land Probability ID (PK)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Unique integer identifier for each probability, value of 1-18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Probability Color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Can be string value “Black” or “Red”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Two red tiles should never be next to each other on the board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800" dirty="0"/>
              <a:t>Probability Values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Unique double value designating amount of value tile will provide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800" dirty="0"/>
              <a:t>I.E. 6.5, when 6 is rolled, provide 5 of resource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 dirty="0"/>
              <a:t>Database: Harbor Probability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29025" y="1347474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Purpose: Probabilities that can be shifted on water tiles</a:t>
            </a:r>
          </a:p>
          <a:p>
            <a:pPr marL="457200" lvl="0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500"/>
              <a:t>Harbor Probability ID (PK)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Unique integer identifier for each probability, value of 1-18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Also designates position on water tiles on board</a:t>
            </a:r>
          </a:p>
          <a:p>
            <a:pPr marL="457200" lvl="0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500"/>
              <a:t>Board ID (FK)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Integer value of Board that the Harbor Probability belongs to</a:t>
            </a:r>
          </a:p>
          <a:p>
            <a:pPr marL="457200" lvl="0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500"/>
              <a:t>Probability Resource Type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Can be string value designating resource type, or random value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Two red tiles should never be next to each other on the board</a:t>
            </a:r>
          </a:p>
          <a:p>
            <a:pPr marL="457200" lvl="0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sz="1500"/>
              <a:t>Ratio value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Unique string value designating exchange rate</a:t>
            </a:r>
          </a:p>
          <a:p>
            <a:pPr marL="914400" lvl="1" indent="-32385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arenR"/>
            </a:pPr>
            <a:r>
              <a:rPr lang="en" sz="1500"/>
              <a:t>I.E. 2:1, 2 of Probability Resource Type exchanged for 1 of  any resource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600"/>
              <a:t>Database: Table Mapping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075" y="1719125"/>
            <a:ext cx="47053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078000" y="1949200"/>
            <a:ext cx="4731300" cy="11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Requirements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1) </a:t>
            </a:r>
            <a:r>
              <a:rPr lang="en" sz="1800" b="1" dirty="0">
                <a:solidFill>
                  <a:schemeClr val="dk1"/>
                </a:solidFill>
              </a:rPr>
              <a:t>XAMPP</a:t>
            </a:r>
            <a:r>
              <a:rPr lang="en" sz="1800" dirty="0">
                <a:solidFill>
                  <a:schemeClr val="dk1"/>
                </a:solidFill>
              </a:rPr>
              <a:t> - PHP Apache distribution environment - Development tool to use localhost like a remote host to test developed web code.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2) </a:t>
            </a:r>
            <a:r>
              <a:rPr lang="en" sz="1800" b="1" dirty="0">
                <a:solidFill>
                  <a:schemeClr val="dk1"/>
                </a:solidFill>
              </a:rPr>
              <a:t>PHPStorm IDE- </a:t>
            </a:r>
            <a:r>
              <a:rPr lang="en" sz="1800" dirty="0">
                <a:solidFill>
                  <a:schemeClr val="dk1"/>
                </a:solidFill>
              </a:rPr>
              <a:t>Cross-platform integrated development environment for PHP - Necessary for general coding development and testing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3) </a:t>
            </a:r>
            <a:r>
              <a:rPr lang="en" sz="1800" b="1" dirty="0">
                <a:solidFill>
                  <a:schemeClr val="dk1"/>
                </a:solidFill>
              </a:rPr>
              <a:t>GIT - </a:t>
            </a:r>
            <a:r>
              <a:rPr lang="en" sz="1800" dirty="0">
                <a:solidFill>
                  <a:schemeClr val="dk1"/>
                </a:solidFill>
              </a:rPr>
              <a:t>Distributed revision control system -Used to clone local repository in conjunction with RedHat cloud app.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4) </a:t>
            </a:r>
            <a:r>
              <a:rPr lang="en" sz="1800" b="1" dirty="0">
                <a:solidFill>
                  <a:schemeClr val="dk1"/>
                </a:solidFill>
              </a:rPr>
              <a:t>Red Hat OpenShift Cloud - </a:t>
            </a:r>
            <a:r>
              <a:rPr lang="en" sz="1800" dirty="0">
                <a:solidFill>
                  <a:schemeClr val="dk1"/>
                </a:solidFill>
              </a:rPr>
              <a:t>Cloud environment - Linked with XAMPP testing environment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5) </a:t>
            </a:r>
            <a:r>
              <a:rPr lang="en" sz="1800" b="1" dirty="0">
                <a:solidFill>
                  <a:schemeClr val="dk1"/>
                </a:solidFill>
              </a:rPr>
              <a:t>GroupMe Messaging Application- </a:t>
            </a:r>
            <a:r>
              <a:rPr lang="en" sz="1800" dirty="0">
                <a:solidFill>
                  <a:schemeClr val="dk1"/>
                </a:solidFill>
              </a:rPr>
              <a:t>Group Communication - Used to communicate with other team members about particular issues or duties that may arise during project development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Risks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Development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Technology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Organizational 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Legal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Breakdown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Application Idea Creation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arenR"/>
            </a:pPr>
            <a:r>
              <a:rPr lang="en" dirty="0"/>
              <a:t>Optimize System Environment (IDE)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Begin Application Development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 dirty="0"/>
              <a:t>Begin Preparing Presentation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3) Test/Debug 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4) Deploy/Present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Plan		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Purpose: </a:t>
            </a:r>
            <a:r>
              <a:rPr lang="en" dirty="0">
                <a:solidFill>
                  <a:schemeClr val="dk1"/>
                </a:solidFill>
              </a:rPr>
              <a:t>To create an application that can generate a visual representation of a Settlers of Catan board, given certain parameters, and obeying game rules that ensure that the board is randomized as well as playable.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Approach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-Rapid Application Development Methodology (RAD)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- Main focus: efficiency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- RAD will ensure we fulfill project requirements in shortest time span possible.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Phases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-Phase I: Planning the initial requirements and goals for the final product.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-Phase II: Analyzing the requirements for each of our versions, and assigning technical duties to each individual member.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-Phase III: Design and demonstration of each successive version and our prototypes.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-Phase IV: Once our prototypes have reached a certain standard, the final version will be created to represent our finished product, and showcased out in a final demonstration.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1298</Words>
  <Application>Microsoft Office PowerPoint</Application>
  <PresentationFormat>On-screen Show (16:9)</PresentationFormat>
  <Paragraphs>186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modern</vt:lpstr>
      <vt:lpstr>Pioneers of Catan</vt:lpstr>
      <vt:lpstr>What is Catan?</vt:lpstr>
      <vt:lpstr>Project Description </vt:lpstr>
      <vt:lpstr>Important Requirements</vt:lpstr>
      <vt:lpstr>Possible Risks</vt:lpstr>
      <vt:lpstr>Project Breakdown</vt:lpstr>
      <vt:lpstr>Project Plan  </vt:lpstr>
      <vt:lpstr>Project Approach</vt:lpstr>
      <vt:lpstr>Project Phases</vt:lpstr>
      <vt:lpstr>Project Timeline</vt:lpstr>
      <vt:lpstr>Project Roles</vt:lpstr>
      <vt:lpstr>Issue Management </vt:lpstr>
      <vt:lpstr>Communication Plan</vt:lpstr>
      <vt:lpstr>Project Assumptions</vt:lpstr>
      <vt:lpstr>Project Constraints</vt:lpstr>
      <vt:lpstr>Design Goals</vt:lpstr>
      <vt:lpstr>User Interface</vt:lpstr>
      <vt:lpstr> Homepage UI</vt:lpstr>
      <vt:lpstr> Feedback Page UI</vt:lpstr>
      <vt:lpstr>Contact Us Page UI </vt:lpstr>
      <vt:lpstr>Architecture </vt:lpstr>
      <vt:lpstr>Entity Relation Diagram </vt:lpstr>
      <vt:lpstr>Software Programs</vt:lpstr>
      <vt:lpstr>Software Programs</vt:lpstr>
      <vt:lpstr>Software Programs</vt:lpstr>
      <vt:lpstr>Software Programs</vt:lpstr>
      <vt:lpstr>Software Programs</vt:lpstr>
      <vt:lpstr>Software Programs</vt:lpstr>
      <vt:lpstr>Database</vt:lpstr>
      <vt:lpstr>Database Tables</vt:lpstr>
      <vt:lpstr>Database: Board Attributes</vt:lpstr>
      <vt:lpstr>Database: Land Attributes</vt:lpstr>
      <vt:lpstr>Database: Land Probability</vt:lpstr>
      <vt:lpstr>Database: Harbor Probability</vt:lpstr>
      <vt:lpstr>Database: Table Mapping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Pioneers of Catan</dc:title>
  <dc:creator>Binet Lee</dc:creator>
  <cp:lastModifiedBy>Binet Lee</cp:lastModifiedBy>
  <cp:revision>1</cp:revision>
  <dcterms:modified xsi:type="dcterms:W3CDTF">2015-04-28T10:24:06Z</dcterms:modified>
</cp:coreProperties>
</file>