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sldIdLst>
    <p:sldId id="256" r:id="rId2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1882-5956-45AA-8EA2-8B4CB28A889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080A-423B-4DDC-80B7-425539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1882-5956-45AA-8EA2-8B4CB28A889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080A-423B-4DDC-80B7-425539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9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1882-5956-45AA-8EA2-8B4CB28A889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080A-423B-4DDC-80B7-425539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1882-5956-45AA-8EA2-8B4CB28A889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080A-423B-4DDC-80B7-425539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1882-5956-45AA-8EA2-8B4CB28A889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080A-423B-4DDC-80B7-425539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1882-5956-45AA-8EA2-8B4CB28A889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080A-423B-4DDC-80B7-425539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1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1882-5956-45AA-8EA2-8B4CB28A889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080A-423B-4DDC-80B7-425539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1882-5956-45AA-8EA2-8B4CB28A889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080A-423B-4DDC-80B7-425539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1882-5956-45AA-8EA2-8B4CB28A889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080A-423B-4DDC-80B7-425539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2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1882-5956-45AA-8EA2-8B4CB28A889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080A-423B-4DDC-80B7-425539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6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1882-5956-45AA-8EA2-8B4CB28A889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080A-423B-4DDC-80B7-425539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5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1882-5956-45AA-8EA2-8B4CB28A889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080A-423B-4DDC-80B7-425539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6712" y="1215589"/>
            <a:ext cx="75802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Open a COMBINE Archive (*.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</a:rPr>
              <a:t>omex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) 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file, and select an item from the list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to display it …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right click for more options</a:t>
            </a: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Double click to open …   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40066" y="4310450"/>
            <a:ext cx="2647434" cy="0"/>
          </a:xfrm>
          <a:prstGeom prst="straightConnector1">
            <a:avLst/>
          </a:prstGeom>
          <a:ln w="381000" cap="rnd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34" y="3010224"/>
            <a:ext cx="2600451" cy="26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T. Bergmann</dc:creator>
  <cp:lastModifiedBy>Frank T. Bergmann</cp:lastModifiedBy>
  <cp:revision>2</cp:revision>
  <dcterms:created xsi:type="dcterms:W3CDTF">2013-04-05T15:20:32Z</dcterms:created>
  <dcterms:modified xsi:type="dcterms:W3CDTF">2013-04-05T15:41:21Z</dcterms:modified>
</cp:coreProperties>
</file>