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3B4FE-0C8F-C29B-0B0B-A636053A9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51E5C-6102-E6C5-C282-B24E6A2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B43DB-23AF-18C9-4D2C-356D8D0D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76DA6-EAD4-4C14-B63E-0C36DA9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57DB-34D9-D7DC-A4B3-5567465E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638F-317A-1CB2-9DF6-CC0DDA68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72B9D-65FC-46B0-A7C1-364E761D4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48F47-B7CB-37C8-A454-1991945B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FB256-2A5A-88EE-FD9C-3A99C7BD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881AA-2D4C-25F8-214D-49E8D78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5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367810-16C1-DC05-6181-D57041C6E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0D9DD-F5A0-9F35-AF75-72E37E04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59BC6-8D85-7A6F-C43F-BB08197B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BEBA-5C8D-1382-0A34-5FD2A6CE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63682-04FE-93F4-76EA-6115CDB6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0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04FE9-D0BC-F344-0ABD-739F356A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20377-3923-BD64-55E6-DA79A727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78D4F-2534-BA78-4DF1-FA4654BF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2A166-7114-C13D-F5EF-1386DAB2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FBE76-EECA-A9ED-65CA-1A8C2855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7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0F31-197C-4961-0A2D-2C58A43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FB8D3-1BCE-1FA2-72D0-DCE166B5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66F24-2895-F4C0-B192-AEF5CB96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D5AE9-A5EF-6604-E1B2-05E6F2A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D84F7-0633-AB97-9DF6-86E2A30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4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9959-B049-9A86-FD19-5A450A92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0AFD7-8776-F44B-5102-FC473C20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082ED-AB2E-22BE-4CE5-A5C078A29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F8C0E-BC6F-48E2-358D-B136C50B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04760-EC9B-D55F-F374-E60895FB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773A1-0761-D735-1DBE-C0A5211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8C198-605E-4DA0-19AC-34012B2F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35E96-6CC2-8169-9501-A645B54D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95E72-76C0-6D65-AF62-E2F521BC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6590B3-3FFC-87CC-E8AE-8A951F9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CA4125-7989-9CA5-F36F-96038C8D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C8E95-BC0A-142E-2112-3A259D09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55FC7-E8EB-F7CF-335E-9764CA9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D1CB88-7858-BF97-F08B-C7AB0BBB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3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2C71-0265-E7F9-DC71-57DA93D0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7E532E-A5E9-1D74-CC14-90CD4A01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2740AF-3F19-661A-D75E-C740C974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E11CB-53B0-3CD6-D74C-D7A4DA73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D5D33C-ABB9-F91D-2A93-5DAA0DA4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39A239-E905-884D-9354-D1DF2574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6B254-B323-5A95-A5FC-9DCFBC7A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3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68FEE-F417-93C9-41A1-1E35E3A0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5AAB5-4A0F-1F04-9C07-90F60CA9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1EB21-40F9-8967-DD02-E93C9517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53043-ECC9-C48A-6794-09EAE6A5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C3CDA-EA2D-6620-1F0C-FC7AA991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13E7E-D121-9563-D25B-B170B3FC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9EB18-D6DF-EBA2-6A35-261635B7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99E1A9-BB6D-C051-F1A4-9BA9A0B7B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F1AB4-78DB-244A-A7F2-C313A11E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9B70C-BB7C-7AAE-D788-36A45A99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F2F40-44BB-56F4-4A32-A8F277B9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E1BC3-3624-C9BB-FBE1-F80881C1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2FAC28-1950-27C7-26A5-E4530E14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F2CC7-648D-515B-EC41-AE0CBD02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9810-73C8-8523-AAAA-C520E8212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9F20-374A-4A10-9D9E-C01FEC39C0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819F6-8BDC-0D7C-D4E8-CD1FE86F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41DD1-0E7C-821E-0A9B-BF804908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D7C2-9930-4510-ABE4-4D34F78DB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3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1.bin"/><Relationship Id="rId47" Type="http://schemas.openxmlformats.org/officeDocument/2006/relationships/image" Target="../media/image23.wmf"/><Relationship Id="rId50" Type="http://schemas.openxmlformats.org/officeDocument/2006/relationships/oleObject" Target="../embeddings/oleObject25.bin"/><Relationship Id="rId55" Type="http://schemas.openxmlformats.org/officeDocument/2006/relationships/image" Target="../media/image27.wmf"/><Relationship Id="rId63" Type="http://schemas.openxmlformats.org/officeDocument/2006/relationships/image" Target="../media/image3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9" Type="http://schemas.openxmlformats.org/officeDocument/2006/relationships/image" Target="../media/image14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8.wmf"/><Relationship Id="rId40" Type="http://schemas.openxmlformats.org/officeDocument/2006/relationships/oleObject" Target="../embeddings/oleObject20.bin"/><Relationship Id="rId45" Type="http://schemas.openxmlformats.org/officeDocument/2006/relationships/image" Target="../media/image22.wmf"/><Relationship Id="rId53" Type="http://schemas.openxmlformats.org/officeDocument/2006/relationships/image" Target="../media/image26.wmf"/><Relationship Id="rId58" Type="http://schemas.openxmlformats.org/officeDocument/2006/relationships/oleObject" Target="../embeddings/oleObject29.bin"/><Relationship Id="rId5" Type="http://schemas.openxmlformats.org/officeDocument/2006/relationships/image" Target="../media/image2.wmf"/><Relationship Id="rId61" Type="http://schemas.openxmlformats.org/officeDocument/2006/relationships/image" Target="../media/image30.wmf"/><Relationship Id="rId19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7.wmf"/><Relationship Id="rId43" Type="http://schemas.openxmlformats.org/officeDocument/2006/relationships/image" Target="../media/image21.wmf"/><Relationship Id="rId48" Type="http://schemas.openxmlformats.org/officeDocument/2006/relationships/oleObject" Target="../embeddings/oleObject24.bin"/><Relationship Id="rId56" Type="http://schemas.openxmlformats.org/officeDocument/2006/relationships/oleObject" Target="../embeddings/oleObject28.bin"/><Relationship Id="rId64" Type="http://schemas.openxmlformats.org/officeDocument/2006/relationships/oleObject" Target="../embeddings/oleObject32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5.wmf"/><Relationship Id="rId3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38" Type="http://schemas.openxmlformats.org/officeDocument/2006/relationships/oleObject" Target="../embeddings/oleObject19.bin"/><Relationship Id="rId46" Type="http://schemas.openxmlformats.org/officeDocument/2006/relationships/oleObject" Target="../embeddings/oleObject23.bin"/><Relationship Id="rId59" Type="http://schemas.openxmlformats.org/officeDocument/2006/relationships/image" Target="../media/image29.wmf"/><Relationship Id="rId20" Type="http://schemas.openxmlformats.org/officeDocument/2006/relationships/oleObject" Target="../embeddings/oleObject10.bin"/><Relationship Id="rId41" Type="http://schemas.openxmlformats.org/officeDocument/2006/relationships/image" Target="../media/image20.wmf"/><Relationship Id="rId54" Type="http://schemas.openxmlformats.org/officeDocument/2006/relationships/oleObject" Target="../embeddings/oleObject27.bin"/><Relationship Id="rId62" Type="http://schemas.openxmlformats.org/officeDocument/2006/relationships/oleObject" Target="../embeddings/oleObject3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49" Type="http://schemas.openxmlformats.org/officeDocument/2006/relationships/image" Target="../media/image24.wmf"/><Relationship Id="rId57" Type="http://schemas.openxmlformats.org/officeDocument/2006/relationships/image" Target="../media/image28.wmf"/><Relationship Id="rId10" Type="http://schemas.openxmlformats.org/officeDocument/2006/relationships/oleObject" Target="../embeddings/oleObject5.bin"/><Relationship Id="rId31" Type="http://schemas.openxmlformats.org/officeDocument/2006/relationships/image" Target="../media/image15.wmf"/><Relationship Id="rId44" Type="http://schemas.openxmlformats.org/officeDocument/2006/relationships/oleObject" Target="../embeddings/oleObject22.bin"/><Relationship Id="rId52" Type="http://schemas.openxmlformats.org/officeDocument/2006/relationships/oleObject" Target="../embeddings/oleObject26.bin"/><Relationship Id="rId60" Type="http://schemas.openxmlformats.org/officeDocument/2006/relationships/oleObject" Target="../embeddings/oleObject30.bin"/><Relationship Id="rId65" Type="http://schemas.openxmlformats.org/officeDocument/2006/relationships/image" Target="../media/image3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34.png"/><Relationship Id="rId10" Type="http://schemas.openxmlformats.org/officeDocument/2006/relationships/image" Target="../media/image1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35.wmf"/><Relationship Id="rId21" Type="http://schemas.openxmlformats.org/officeDocument/2006/relationships/image" Target="../media/image44.e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55.bin"/><Relationship Id="rId21" Type="http://schemas.openxmlformats.org/officeDocument/2006/relationships/image" Target="../media/image54.wmf"/><Relationship Id="rId34" Type="http://schemas.openxmlformats.org/officeDocument/2006/relationships/oleObject" Target="../embeddings/oleObject4.bin"/><Relationship Id="rId42" Type="http://schemas.openxmlformats.org/officeDocument/2006/relationships/oleObject" Target="../embeddings/oleObject8.bin"/><Relationship Id="rId47" Type="http://schemas.openxmlformats.org/officeDocument/2006/relationships/image" Target="../media/image10.wmf"/><Relationship Id="rId50" Type="http://schemas.openxmlformats.org/officeDocument/2006/relationships/oleObject" Target="../embeddings/oleObject12.bin"/><Relationship Id="rId55" Type="http://schemas.openxmlformats.org/officeDocument/2006/relationships/image" Target="../media/image14.wmf"/><Relationship Id="rId63" Type="http://schemas.openxmlformats.org/officeDocument/2006/relationships/image" Target="../media/image18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29" Type="http://schemas.openxmlformats.org/officeDocument/2006/relationships/image" Target="../media/image1.wmf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3.bin"/><Relationship Id="rId37" Type="http://schemas.openxmlformats.org/officeDocument/2006/relationships/image" Target="../media/image5.wmf"/><Relationship Id="rId40" Type="http://schemas.openxmlformats.org/officeDocument/2006/relationships/oleObject" Target="../embeddings/oleObject7.bin"/><Relationship Id="rId45" Type="http://schemas.openxmlformats.org/officeDocument/2006/relationships/image" Target="../media/image9.wmf"/><Relationship Id="rId53" Type="http://schemas.openxmlformats.org/officeDocument/2006/relationships/image" Target="../media/image13.wmf"/><Relationship Id="rId58" Type="http://schemas.openxmlformats.org/officeDocument/2006/relationships/oleObject" Target="../embeddings/oleObject16.bin"/><Relationship Id="rId5" Type="http://schemas.openxmlformats.org/officeDocument/2006/relationships/image" Target="../media/image46.wmf"/><Relationship Id="rId61" Type="http://schemas.openxmlformats.org/officeDocument/2006/relationships/image" Target="../media/image17.wmf"/><Relationship Id="rId19" Type="http://schemas.openxmlformats.org/officeDocument/2006/relationships/image" Target="../media/image53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57.wmf"/><Relationship Id="rId30" Type="http://schemas.openxmlformats.org/officeDocument/2006/relationships/oleObject" Target="../embeddings/oleObject2.bin"/><Relationship Id="rId35" Type="http://schemas.openxmlformats.org/officeDocument/2006/relationships/image" Target="../media/image4.wmf"/><Relationship Id="rId43" Type="http://schemas.openxmlformats.org/officeDocument/2006/relationships/image" Target="../media/image8.wmf"/><Relationship Id="rId48" Type="http://schemas.openxmlformats.org/officeDocument/2006/relationships/oleObject" Target="../embeddings/oleObject11.bin"/><Relationship Id="rId56" Type="http://schemas.openxmlformats.org/officeDocument/2006/relationships/oleObject" Target="../embeddings/oleObject15.bin"/><Relationship Id="rId64" Type="http://schemas.openxmlformats.org/officeDocument/2006/relationships/oleObject" Target="../embeddings/oleObject19.bin"/><Relationship Id="rId8" Type="http://schemas.openxmlformats.org/officeDocument/2006/relationships/oleObject" Target="../embeddings/oleObject46.bin"/><Relationship Id="rId51" Type="http://schemas.openxmlformats.org/officeDocument/2006/relationships/image" Target="../media/image12.wmf"/><Relationship Id="rId3" Type="http://schemas.openxmlformats.org/officeDocument/2006/relationships/image" Target="../media/image45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2.emf"/><Relationship Id="rId25" Type="http://schemas.openxmlformats.org/officeDocument/2006/relationships/image" Target="../media/image56.wmf"/><Relationship Id="rId33" Type="http://schemas.openxmlformats.org/officeDocument/2006/relationships/image" Target="../media/image3.wmf"/><Relationship Id="rId38" Type="http://schemas.openxmlformats.org/officeDocument/2006/relationships/oleObject" Target="../embeddings/oleObject6.bin"/><Relationship Id="rId46" Type="http://schemas.openxmlformats.org/officeDocument/2006/relationships/oleObject" Target="../embeddings/oleObject10.bin"/><Relationship Id="rId59" Type="http://schemas.openxmlformats.org/officeDocument/2006/relationships/image" Target="../media/image16.wmf"/><Relationship Id="rId20" Type="http://schemas.openxmlformats.org/officeDocument/2006/relationships/oleObject" Target="../embeddings/oleObject52.bin"/><Relationship Id="rId41" Type="http://schemas.openxmlformats.org/officeDocument/2006/relationships/image" Target="../media/image7.wmf"/><Relationship Id="rId54" Type="http://schemas.openxmlformats.org/officeDocument/2006/relationships/oleObject" Target="../embeddings/oleObject14.bin"/><Relationship Id="rId6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5" Type="http://schemas.openxmlformats.org/officeDocument/2006/relationships/image" Target="../media/image51.w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1.bin"/><Relationship Id="rId36" Type="http://schemas.openxmlformats.org/officeDocument/2006/relationships/oleObject" Target="../embeddings/oleObject5.bin"/><Relationship Id="rId49" Type="http://schemas.openxmlformats.org/officeDocument/2006/relationships/image" Target="../media/image11.wmf"/><Relationship Id="rId57" Type="http://schemas.openxmlformats.org/officeDocument/2006/relationships/image" Target="../media/image15.wmf"/><Relationship Id="rId10" Type="http://schemas.openxmlformats.org/officeDocument/2006/relationships/oleObject" Target="../embeddings/oleObject47.bin"/><Relationship Id="rId31" Type="http://schemas.openxmlformats.org/officeDocument/2006/relationships/image" Target="../media/image2.wmf"/><Relationship Id="rId44" Type="http://schemas.openxmlformats.org/officeDocument/2006/relationships/oleObject" Target="../embeddings/oleObject9.bin"/><Relationship Id="rId52" Type="http://schemas.openxmlformats.org/officeDocument/2006/relationships/oleObject" Target="../embeddings/oleObject13.bin"/><Relationship Id="rId60" Type="http://schemas.openxmlformats.org/officeDocument/2006/relationships/oleObject" Target="../embeddings/oleObject17.bin"/><Relationship Id="rId65" Type="http://schemas.openxmlformats.org/officeDocument/2006/relationships/image" Target="../media/image19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wmf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1.bin"/><Relationship Id="rId3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62CB24A-6C3B-801A-9219-EBDA9330D366}"/>
              </a:ext>
            </a:extLst>
          </p:cNvPr>
          <p:cNvGrpSpPr/>
          <p:nvPr/>
        </p:nvGrpSpPr>
        <p:grpSpPr>
          <a:xfrm>
            <a:off x="430004" y="230265"/>
            <a:ext cx="4914900" cy="6064730"/>
            <a:chOff x="513848" y="396635"/>
            <a:chExt cx="4914900" cy="6064730"/>
          </a:xfrm>
        </p:grpSpPr>
        <p:graphicFrame>
          <p:nvGraphicFramePr>
            <p:cNvPr id="5" name="对象 94">
              <a:extLst>
                <a:ext uri="{FF2B5EF4-FFF2-40B4-BE49-F238E27FC236}">
                  <a16:creationId xmlns:a16="http://schemas.microsoft.com/office/drawing/2014/main" id="{C7C9F60B-3C02-C162-4E23-9E78B50224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378433"/>
                </p:ext>
              </p:extLst>
            </p:nvPr>
          </p:nvGraphicFramePr>
          <p:xfrm>
            <a:off x="2203450" y="5576888"/>
            <a:ext cx="48260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215640" progId="Equation.DSMT4">
                    <p:embed/>
                  </p:oleObj>
                </mc:Choice>
                <mc:Fallback>
                  <p:oleObj name="Equation" r:id="rId2" imgW="190440" imgH="215640" progId="Equation.DSMT4">
                    <p:embed/>
                    <p:pic>
                      <p:nvPicPr>
                        <p:cNvPr id="18" name="对象 94">
                          <a:extLst>
                            <a:ext uri="{FF2B5EF4-FFF2-40B4-BE49-F238E27FC236}">
                              <a16:creationId xmlns:a16="http://schemas.microsoft.com/office/drawing/2014/main" id="{023C7478-E9DE-F848-E266-E21791EF40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450" y="5576888"/>
                          <a:ext cx="482600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D538462D-0C14-8955-DA2F-DCCD437716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919304"/>
                </p:ext>
              </p:extLst>
            </p:nvPr>
          </p:nvGraphicFramePr>
          <p:xfrm>
            <a:off x="2435348" y="4954927"/>
            <a:ext cx="228600" cy="23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215640" progId="Equation.DSMT4">
                    <p:embed/>
                  </p:oleObj>
                </mc:Choice>
                <mc:Fallback>
                  <p:oleObj name="Equation" r:id="rId4" imgW="215640" imgH="215640" progId="Equation.DSMT4">
                    <p:embed/>
                    <p:pic>
                      <p:nvPicPr>
                        <p:cNvPr id="60" name="对象 59">
                          <a:extLst>
                            <a:ext uri="{FF2B5EF4-FFF2-40B4-BE49-F238E27FC236}">
                              <a16:creationId xmlns:a16="http://schemas.microsoft.com/office/drawing/2014/main" id="{F44B736B-36E9-AC3F-0312-0D6D94B996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35348" y="4954927"/>
                          <a:ext cx="228600" cy="230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82C4D86-B8BF-A9C5-954B-18B4F94CD39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96755" y="4470307"/>
              <a:ext cx="1759948" cy="65538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EEFE299-A9FF-E74A-6921-2515E5F191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37228" y="1908145"/>
              <a:ext cx="1705791" cy="2542297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4959641-15CA-ECCD-E235-F84746E5C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3848" y="4442314"/>
              <a:ext cx="4914900" cy="4568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13CF2FC-3326-96FF-D625-7CB0980BF8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8238" y="396635"/>
              <a:ext cx="9860" cy="60647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DECA4A7-DA01-7F14-3352-FD9A032158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73101" y="4449626"/>
              <a:ext cx="2562475" cy="61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65">
              <a:extLst>
                <a:ext uri="{FF2B5EF4-FFF2-40B4-BE49-F238E27FC236}">
                  <a16:creationId xmlns:a16="http://schemas.microsoft.com/office/drawing/2014/main" id="{2329BD2F-6F25-3505-76B0-B35D902BE6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100427"/>
                </p:ext>
              </p:extLst>
            </p:nvPr>
          </p:nvGraphicFramePr>
          <p:xfrm>
            <a:off x="4390235" y="4057950"/>
            <a:ext cx="877787" cy="378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1640" imgH="177480" progId="Equation.DSMT4">
                    <p:embed/>
                  </p:oleObj>
                </mc:Choice>
                <mc:Fallback>
                  <p:oleObj name="Equation" r:id="rId6" imgW="431640" imgH="177480" progId="Equation.DSMT4">
                    <p:embed/>
                    <p:pic>
                      <p:nvPicPr>
                        <p:cNvPr id="73" name="对象 65">
                          <a:extLst>
                            <a:ext uri="{FF2B5EF4-FFF2-40B4-BE49-F238E27FC236}">
                              <a16:creationId xmlns:a16="http://schemas.microsoft.com/office/drawing/2014/main" id="{1AB0ED3F-8D1F-0B9A-7EA2-5DE069F1B9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235" y="4057950"/>
                          <a:ext cx="877787" cy="378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6DF61ED-F701-BB35-D986-492F06B361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8238" y="536152"/>
              <a:ext cx="1895267" cy="391964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93342F3-9E02-5A57-EF28-8868BF4E95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56835" y="4465628"/>
              <a:ext cx="1436082" cy="10742"/>
            </a:xfrm>
            <a:prstGeom prst="straightConnector1">
              <a:avLst/>
            </a:prstGeom>
            <a:ln w="444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对象 69">
              <a:extLst>
                <a:ext uri="{FF2B5EF4-FFF2-40B4-BE49-F238E27FC236}">
                  <a16:creationId xmlns:a16="http://schemas.microsoft.com/office/drawing/2014/main" id="{5AD0F146-3586-467B-CE67-00720567DB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410702"/>
                </p:ext>
              </p:extLst>
            </p:nvPr>
          </p:nvGraphicFramePr>
          <p:xfrm>
            <a:off x="1022130" y="4040643"/>
            <a:ext cx="343476" cy="463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76" name="对象 69">
                          <a:extLst>
                            <a:ext uri="{FF2B5EF4-FFF2-40B4-BE49-F238E27FC236}">
                              <a16:creationId xmlns:a16="http://schemas.microsoft.com/office/drawing/2014/main" id="{893F2A70-E8E2-8607-835A-9CB118DD81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130" y="4040643"/>
                          <a:ext cx="343476" cy="463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91A3630E-B092-1138-C51A-37FE6531952D}"/>
                </a:ext>
              </a:extLst>
            </p:cNvPr>
            <p:cNvSpPr/>
            <p:nvPr/>
          </p:nvSpPr>
          <p:spPr bwMode="auto">
            <a:xfrm>
              <a:off x="2365839" y="4077012"/>
              <a:ext cx="774434" cy="697469"/>
            </a:xfrm>
            <a:prstGeom prst="arc">
              <a:avLst>
                <a:gd name="adj1" fmla="val 18602489"/>
                <a:gd name="adj2" fmla="val 17003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923F58F-B1D3-07E2-458A-8D2AA026BE3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41216" y="4115483"/>
              <a:ext cx="54430" cy="37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55199C6-5535-88DB-2AA5-D81DD633D9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672390"/>
                </p:ext>
              </p:extLst>
            </p:nvPr>
          </p:nvGraphicFramePr>
          <p:xfrm>
            <a:off x="4671130" y="538163"/>
            <a:ext cx="375235" cy="470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7E397506-533D-78D7-8620-8B5D5097DE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130" y="538163"/>
                          <a:ext cx="375235" cy="470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88">
              <a:extLst>
                <a:ext uri="{FF2B5EF4-FFF2-40B4-BE49-F238E27FC236}">
                  <a16:creationId xmlns:a16="http://schemas.microsoft.com/office/drawing/2014/main" id="{BDB9CAF4-601A-AD78-56C0-5E96CDE231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488873"/>
                </p:ext>
              </p:extLst>
            </p:nvPr>
          </p:nvGraphicFramePr>
          <p:xfrm>
            <a:off x="3059496" y="3923140"/>
            <a:ext cx="326082" cy="438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80" name="对象 88">
                          <a:extLst>
                            <a:ext uri="{FF2B5EF4-FFF2-40B4-BE49-F238E27FC236}">
                              <a16:creationId xmlns:a16="http://schemas.microsoft.com/office/drawing/2014/main" id="{FE559F3F-D18B-0EC2-E1FF-DA26252550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496" y="3923140"/>
                          <a:ext cx="326082" cy="438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C14710C-B081-9058-A764-BAA89ED1A0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39399" y="2890649"/>
              <a:ext cx="240491" cy="157434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4AC9A16-D227-FEA4-2411-EEED73BF7A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685993"/>
                </p:ext>
              </p:extLst>
            </p:nvPr>
          </p:nvGraphicFramePr>
          <p:xfrm>
            <a:off x="897562" y="1769284"/>
            <a:ext cx="289206" cy="388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86" name="对象 85">
                          <a:extLst>
                            <a:ext uri="{FF2B5EF4-FFF2-40B4-BE49-F238E27FC236}">
                              <a16:creationId xmlns:a16="http://schemas.microsoft.com/office/drawing/2014/main" id="{483261F2-3162-E907-194E-CAF7BD803A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97562" y="1769284"/>
                          <a:ext cx="289206" cy="388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27A0A6B7-F2C3-6C17-2FE4-70FBD2611F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686359"/>
                </p:ext>
              </p:extLst>
            </p:nvPr>
          </p:nvGraphicFramePr>
          <p:xfrm>
            <a:off x="2782386" y="2539985"/>
            <a:ext cx="2889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87" name="对象 86">
                          <a:extLst>
                            <a:ext uri="{FF2B5EF4-FFF2-40B4-BE49-F238E27FC236}">
                              <a16:creationId xmlns:a16="http://schemas.microsoft.com/office/drawing/2014/main" id="{2FFE806A-0073-2A1A-AB44-F85CCCB258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782386" y="2539985"/>
                          <a:ext cx="288925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2E1520B-C437-D2DD-2F1F-00C5213A96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52796" y="1996038"/>
              <a:ext cx="230524" cy="1475681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3B9A3C6F-2456-DA8E-8DD1-80A8E48CFB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621908"/>
                </p:ext>
              </p:extLst>
            </p:nvPr>
          </p:nvGraphicFramePr>
          <p:xfrm>
            <a:off x="3228344" y="2158033"/>
            <a:ext cx="241266" cy="301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13FB187C-D127-582B-9FF5-45DDB83250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28344" y="2158033"/>
                          <a:ext cx="241266" cy="301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77">
              <a:extLst>
                <a:ext uri="{FF2B5EF4-FFF2-40B4-BE49-F238E27FC236}">
                  <a16:creationId xmlns:a16="http://schemas.microsoft.com/office/drawing/2014/main" id="{D575D7C0-5A35-6684-3AC8-49F9FD2B9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226177"/>
                </p:ext>
              </p:extLst>
            </p:nvPr>
          </p:nvGraphicFramePr>
          <p:xfrm>
            <a:off x="2490648" y="3524693"/>
            <a:ext cx="269206" cy="339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91" name="对象 77">
                          <a:extLst>
                            <a:ext uri="{FF2B5EF4-FFF2-40B4-BE49-F238E27FC236}">
                              <a16:creationId xmlns:a16="http://schemas.microsoft.com/office/drawing/2014/main" id="{AB902C81-4B2E-4A2A-455E-867B1A5D51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648" y="3524693"/>
                          <a:ext cx="269206" cy="339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5304A4B-7EE9-FD68-A7ED-A2E893F9A3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00874" y="3881266"/>
              <a:ext cx="87778" cy="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DF0F9148-584D-B87F-1CBE-E8D8E2792B01}"/>
                </a:ext>
              </a:extLst>
            </p:cNvPr>
            <p:cNvSpPr/>
            <p:nvPr/>
          </p:nvSpPr>
          <p:spPr bwMode="auto">
            <a:xfrm>
              <a:off x="1744372" y="3296798"/>
              <a:ext cx="2045365" cy="1653075"/>
            </a:xfrm>
            <a:prstGeom prst="arc">
              <a:avLst>
                <a:gd name="adj1" fmla="val 16928212"/>
                <a:gd name="adj2" fmla="val 17983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F98F37A-2375-5215-9179-2A3469BEE1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5932" y="3353439"/>
              <a:ext cx="110757" cy="41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527DDA1E-2528-A798-CEF9-5FDC82AEBE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733767"/>
                </p:ext>
              </p:extLst>
            </p:nvPr>
          </p:nvGraphicFramePr>
          <p:xfrm>
            <a:off x="3006113" y="3103760"/>
            <a:ext cx="183331" cy="231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7480" imgH="228600" progId="Equation.DSMT4">
                    <p:embed/>
                  </p:oleObj>
                </mc:Choice>
                <mc:Fallback>
                  <p:oleObj name="Equation" r:id="rId22" imgW="177480" imgH="228600" progId="Equation.DSMT4">
                    <p:embed/>
                    <p:pic>
                      <p:nvPicPr>
                        <p:cNvPr id="95" name="对象 94">
                          <a:extLst>
                            <a:ext uri="{FF2B5EF4-FFF2-40B4-BE49-F238E27FC236}">
                              <a16:creationId xmlns:a16="http://schemas.microsoft.com/office/drawing/2014/main" id="{C14E0769-A41F-58AD-A3BA-F4508E3247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06113" y="3103760"/>
                          <a:ext cx="183331" cy="2313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1756BEA-D401-45FA-7F6C-982B04AFEE4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49922" y="3447679"/>
              <a:ext cx="409218" cy="102224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0F2F6B5E-CE0D-10FA-D1B0-6AA9821539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105450"/>
                </p:ext>
              </p:extLst>
            </p:nvPr>
          </p:nvGraphicFramePr>
          <p:xfrm>
            <a:off x="2105129" y="3175582"/>
            <a:ext cx="257869" cy="325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B5034B39-54F8-D271-85DB-EDD43CF684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105129" y="3175582"/>
                          <a:ext cx="257869" cy="325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4A8BE39D-4203-F166-3389-1BD538F8A1DB}"/>
                </a:ext>
              </a:extLst>
            </p:cNvPr>
            <p:cNvSpPr/>
            <p:nvPr/>
          </p:nvSpPr>
          <p:spPr bwMode="auto">
            <a:xfrm>
              <a:off x="2171054" y="3833880"/>
              <a:ext cx="1030473" cy="1193964"/>
            </a:xfrm>
            <a:prstGeom prst="arc">
              <a:avLst>
                <a:gd name="adj1" fmla="val 14444594"/>
                <a:gd name="adj2" fmla="val 1768659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9CD08EB1-9066-A86C-4614-555121023329}"/>
                </a:ext>
              </a:extLst>
            </p:cNvPr>
            <p:cNvSpPr/>
            <p:nvPr/>
          </p:nvSpPr>
          <p:spPr bwMode="auto">
            <a:xfrm>
              <a:off x="1750117" y="3577344"/>
              <a:ext cx="2079780" cy="1905688"/>
            </a:xfrm>
            <a:prstGeom prst="arc">
              <a:avLst>
                <a:gd name="adj1" fmla="val 14934327"/>
                <a:gd name="adj2" fmla="val 1722585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C4C6FE7-0732-B78E-2F43-54AF964138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9890" y="3585361"/>
              <a:ext cx="146323" cy="52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31DC4BDA-322E-D59A-FE48-E9C07F953C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672859"/>
                </p:ext>
              </p:extLst>
            </p:nvPr>
          </p:nvGraphicFramePr>
          <p:xfrm>
            <a:off x="2612572" y="3275596"/>
            <a:ext cx="293654" cy="324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3040" imgH="228600" progId="Equation.DSMT4">
                    <p:embed/>
                  </p:oleObj>
                </mc:Choice>
                <mc:Fallback>
                  <p:oleObj name="Equation" r:id="rId26" imgW="203040" imgH="228600" progId="Equation.DSMT4">
                    <p:embed/>
                    <p:pic>
                      <p:nvPicPr>
                        <p:cNvPr id="101" name="对象 100">
                          <a:extLst>
                            <a:ext uri="{FF2B5EF4-FFF2-40B4-BE49-F238E27FC236}">
                              <a16:creationId xmlns:a16="http://schemas.microsoft.com/office/drawing/2014/main" id="{4FEE0909-8FAA-439E-AD83-9596F82050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612572" y="3275596"/>
                          <a:ext cx="293654" cy="3243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4F37440-6FB9-D8C6-01C9-00A7D56BE3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0334" y="2005933"/>
              <a:ext cx="396514" cy="911009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EBF89C-A634-8763-E702-21F473311D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67287" y="2016891"/>
              <a:ext cx="1407279" cy="6924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77C4399-D5D4-C7DC-039F-7921D613F4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567" y="2022621"/>
              <a:ext cx="193755" cy="2452454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E9C95D-EAA1-4B2D-526C-D40F7A0415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1907" y="2046611"/>
              <a:ext cx="212070" cy="2414725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49BBBC-CFF6-CB71-26BD-CCC23D34AEC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643" y="4451285"/>
              <a:ext cx="131839" cy="1222488"/>
            </a:xfrm>
            <a:prstGeom prst="straightConnector1">
              <a:avLst/>
            </a:prstGeom>
            <a:ln w="444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4F15549-51B4-6CFB-F288-033333966F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7976" y="1884663"/>
              <a:ext cx="1842967" cy="3804000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92F5F69-E642-CE88-B9AF-FA02352146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3020" y="663496"/>
              <a:ext cx="189707" cy="1249052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EA810F56-7955-3085-B963-823D7EE8F7AD}"/>
                </a:ext>
              </a:extLst>
            </p:cNvPr>
            <p:cNvSpPr/>
            <p:nvPr/>
          </p:nvSpPr>
          <p:spPr bwMode="auto">
            <a:xfrm>
              <a:off x="1471405" y="2392864"/>
              <a:ext cx="2601461" cy="1433645"/>
            </a:xfrm>
            <a:prstGeom prst="arc">
              <a:avLst>
                <a:gd name="adj1" fmla="val 16204365"/>
                <a:gd name="adj2" fmla="val 20274518"/>
              </a:avLst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0D7593D-9D49-12E3-E3F9-7EFA9D2CEB3E}"/>
                </a:ext>
              </a:extLst>
            </p:cNvPr>
            <p:cNvCxnSpPr>
              <a:cxnSpLocks/>
              <a:stCxn id="43" idx="2"/>
            </p:cNvCxnSpPr>
            <p:nvPr/>
          </p:nvCxnSpPr>
          <p:spPr bwMode="auto">
            <a:xfrm>
              <a:off x="3826204" y="2689685"/>
              <a:ext cx="35242" cy="293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8A34B4D-FBE5-A8B7-2434-A0CB937407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48854" y="4468886"/>
              <a:ext cx="395163" cy="67075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6FF82C1C-72BB-5737-F8BC-FC818A75E8A8}"/>
                </a:ext>
              </a:extLst>
            </p:cNvPr>
            <p:cNvSpPr/>
            <p:nvPr/>
          </p:nvSpPr>
          <p:spPr bwMode="auto">
            <a:xfrm>
              <a:off x="1907545" y="3550756"/>
              <a:ext cx="1927679" cy="1900440"/>
            </a:xfrm>
            <a:prstGeom prst="arc">
              <a:avLst>
                <a:gd name="adj1" fmla="val 6453112"/>
                <a:gd name="adj2" fmla="val 1082067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4EA835-0EC4-67D1-AB20-438B48352E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36717" y="5396003"/>
              <a:ext cx="87234" cy="18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对象 108">
              <a:extLst>
                <a:ext uri="{FF2B5EF4-FFF2-40B4-BE49-F238E27FC236}">
                  <a16:creationId xmlns:a16="http://schemas.microsoft.com/office/drawing/2014/main" id="{59D1F098-1EC1-2E6A-D5F9-E3D8D0F0B7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37109"/>
                </p:ext>
              </p:extLst>
            </p:nvPr>
          </p:nvGraphicFramePr>
          <p:xfrm>
            <a:off x="1713731" y="4729718"/>
            <a:ext cx="3333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440" imgH="203040" progId="Equation.DSMT4">
                    <p:embed/>
                  </p:oleObj>
                </mc:Choice>
                <mc:Fallback>
                  <p:oleObj name="Equation" r:id="rId28" imgW="190440" imgH="203040" progId="Equation.DSMT4">
                    <p:embed/>
                    <p:pic>
                      <p:nvPicPr>
                        <p:cNvPr id="20" name="对象 108">
                          <a:extLst>
                            <a:ext uri="{FF2B5EF4-FFF2-40B4-BE49-F238E27FC236}">
                              <a16:creationId xmlns:a16="http://schemas.microsoft.com/office/drawing/2014/main" id="{9181E10A-69F9-E518-70A3-331D47CBAD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731" y="4729718"/>
                          <a:ext cx="33337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弧形 48">
              <a:extLst>
                <a:ext uri="{FF2B5EF4-FFF2-40B4-BE49-F238E27FC236}">
                  <a16:creationId xmlns:a16="http://schemas.microsoft.com/office/drawing/2014/main" id="{8523FE14-2735-FC3A-2F60-24F7E1E232EA}"/>
                </a:ext>
              </a:extLst>
            </p:cNvPr>
            <p:cNvSpPr/>
            <p:nvPr/>
          </p:nvSpPr>
          <p:spPr bwMode="auto">
            <a:xfrm>
              <a:off x="2344777" y="4476758"/>
              <a:ext cx="726131" cy="519057"/>
            </a:xfrm>
            <a:prstGeom prst="arc">
              <a:avLst>
                <a:gd name="adj1" fmla="val 6691713"/>
                <a:gd name="adj2" fmla="val 81705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B412105-9C99-016C-9309-4350E63D5D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6866" y="4657476"/>
              <a:ext cx="63300" cy="32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CB02560-6CCD-FDA0-E75B-5F9AE8D8A73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161110" y="2021326"/>
              <a:ext cx="1598744" cy="244205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D33D34D-8001-C93D-D0FD-CE59888AFF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01827" y="4471934"/>
              <a:ext cx="377338" cy="647450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AB34F50-A0DE-1461-6A52-FE195D08045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67287" y="2008742"/>
              <a:ext cx="1404238" cy="15073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4FB89C1-7A17-FDA2-FE42-6A4BBD18C5B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01827" y="5139636"/>
              <a:ext cx="1345097" cy="0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47EE3FA9-DBBB-DBAE-EB55-D0B3D82D94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681323"/>
                </p:ext>
              </p:extLst>
            </p:nvPr>
          </p:nvGraphicFramePr>
          <p:xfrm>
            <a:off x="2099301" y="4862794"/>
            <a:ext cx="301103" cy="270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53800" imgH="228600" progId="Equation.DSMT4">
                    <p:embed/>
                  </p:oleObj>
                </mc:Choice>
                <mc:Fallback>
                  <p:oleObj name="Equation" r:id="rId30" imgW="253800" imgH="228600" progId="Equation.DSMT4">
                    <p:embed/>
                    <p:pic>
                      <p:nvPicPr>
                        <p:cNvPr id="133" name="对象 132">
                          <a:extLst>
                            <a:ext uri="{FF2B5EF4-FFF2-40B4-BE49-F238E27FC236}">
                              <a16:creationId xmlns:a16="http://schemas.microsoft.com/office/drawing/2014/main" id="{95F7D745-B1A2-7BC2-5595-E32621CA81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099301" y="4862794"/>
                          <a:ext cx="301103" cy="2703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0B48129B-5022-8BBB-76F6-987F07CA99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70280"/>
                </p:ext>
              </p:extLst>
            </p:nvPr>
          </p:nvGraphicFramePr>
          <p:xfrm>
            <a:off x="710632" y="5055013"/>
            <a:ext cx="3968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28600" imgH="241200" progId="Equation.DSMT4">
                    <p:embed/>
                  </p:oleObj>
                </mc:Choice>
                <mc:Fallback>
                  <p:oleObj name="Equation" r:id="rId32" imgW="228600" imgH="241200" progId="Equation.DSMT4">
                    <p:embed/>
                    <p:pic>
                      <p:nvPicPr>
                        <p:cNvPr id="134" name="对象 133">
                          <a:extLst>
                            <a:ext uri="{FF2B5EF4-FFF2-40B4-BE49-F238E27FC236}">
                              <a16:creationId xmlns:a16="http://schemas.microsoft.com/office/drawing/2014/main" id="{8F87DBDB-C886-44DB-A378-B5F0BA50AE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710632" y="5055013"/>
                          <a:ext cx="39687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4E5766A6-473A-0420-8BF4-04C8D9621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356230"/>
                </p:ext>
              </p:extLst>
            </p:nvPr>
          </p:nvGraphicFramePr>
          <p:xfrm>
            <a:off x="4241800" y="2362200"/>
            <a:ext cx="914400" cy="185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914400" imgH="185760" progId="Equation.DSMT4">
                    <p:embed/>
                  </p:oleObj>
                </mc:Choice>
                <mc:Fallback>
                  <p:oleObj name="Equation" r:id="rId34" imgW="914400" imgH="185760" progId="Equation.DSMT4">
                    <p:embed/>
                    <p:pic>
                      <p:nvPicPr>
                        <p:cNvPr id="141" name="对象 140">
                          <a:extLst>
                            <a:ext uri="{FF2B5EF4-FFF2-40B4-BE49-F238E27FC236}">
                              <a16:creationId xmlns:a16="http://schemas.microsoft.com/office/drawing/2014/main" id="{90300059-F6E7-5B4D-025B-B16CC94553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241800" y="2362200"/>
                          <a:ext cx="914400" cy="185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7E70215A-9F39-BF83-EEB1-884D5EC51174}"/>
                </a:ext>
              </a:extLst>
            </p:cNvPr>
            <p:cNvSpPr/>
            <p:nvPr/>
          </p:nvSpPr>
          <p:spPr bwMode="auto">
            <a:xfrm>
              <a:off x="2539600" y="4311327"/>
              <a:ext cx="458523" cy="390635"/>
            </a:xfrm>
            <a:prstGeom prst="arc">
              <a:avLst>
                <a:gd name="adj1" fmla="val 7350824"/>
                <a:gd name="adj2" fmla="val 99291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AA924E63-FCB5-D7C3-886F-32397B1045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844689"/>
                </p:ext>
              </p:extLst>
            </p:nvPr>
          </p:nvGraphicFramePr>
          <p:xfrm>
            <a:off x="2337957" y="4516950"/>
            <a:ext cx="281863" cy="253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41200" imgH="215640" progId="Equation.DSMT4">
                    <p:embed/>
                  </p:oleObj>
                </mc:Choice>
                <mc:Fallback>
                  <p:oleObj name="Equation" r:id="rId36" imgW="241200" imgH="215640" progId="Equation.DSMT4">
                    <p:embed/>
                    <p:pic>
                      <p:nvPicPr>
                        <p:cNvPr id="147" name="对象 146">
                          <a:extLst>
                            <a:ext uri="{FF2B5EF4-FFF2-40B4-BE49-F238E27FC236}">
                              <a16:creationId xmlns:a16="http://schemas.microsoft.com/office/drawing/2014/main" id="{5AD02FB0-FEF0-72D3-95FA-CF0DCE48B8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337957" y="4516950"/>
                          <a:ext cx="281863" cy="2530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E50D5A3-3E28-9047-B935-E0C10E6C53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4508" y="4984999"/>
              <a:ext cx="74008" cy="21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540ACA3C-479B-C683-1402-53BC2CE4A5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7294788"/>
                </p:ext>
              </p:extLst>
            </p:nvPr>
          </p:nvGraphicFramePr>
          <p:xfrm>
            <a:off x="4475077" y="1783313"/>
            <a:ext cx="318690" cy="409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7480" imgH="228600" progId="Equation.DSMT4">
                    <p:embed/>
                  </p:oleObj>
                </mc:Choice>
                <mc:Fallback>
                  <p:oleObj name="Equation" r:id="rId38" imgW="177480" imgH="22860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CA478784-4E0B-39DA-49F8-A0AF2C8C78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4475077" y="1783313"/>
                          <a:ext cx="318690" cy="409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B246EFD9-0536-5871-FA2E-016E42629946}"/>
              </a:ext>
            </a:extLst>
          </p:cNvPr>
          <p:cNvGrpSpPr/>
          <p:nvPr/>
        </p:nvGrpSpPr>
        <p:grpSpPr>
          <a:xfrm>
            <a:off x="6741716" y="1282585"/>
            <a:ext cx="3901201" cy="2308490"/>
            <a:chOff x="6908800" y="1345732"/>
            <a:chExt cx="3901201" cy="2308490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F0521B0-242C-A6D6-4A08-DBC7ECA49844}"/>
                </a:ext>
              </a:extLst>
            </p:cNvPr>
            <p:cNvSpPr/>
            <p:nvPr/>
          </p:nvSpPr>
          <p:spPr>
            <a:xfrm>
              <a:off x="7489114" y="2807391"/>
              <a:ext cx="241561" cy="26843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18313A9-B797-B0B6-25D6-3F931E2EA67C}"/>
                </a:ext>
              </a:extLst>
            </p:cNvPr>
            <p:cNvCxnSpPr>
              <a:cxnSpLocks/>
            </p:cNvCxnSpPr>
            <p:nvPr/>
          </p:nvCxnSpPr>
          <p:spPr>
            <a:xfrm>
              <a:off x="7012065" y="2934446"/>
              <a:ext cx="477049" cy="7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8" name="对象 127">
              <a:extLst>
                <a:ext uri="{FF2B5EF4-FFF2-40B4-BE49-F238E27FC236}">
                  <a16:creationId xmlns:a16="http://schemas.microsoft.com/office/drawing/2014/main" id="{90D7FE8E-5E76-1E12-6861-E77632C037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912168"/>
                </p:ext>
              </p:extLst>
            </p:nvPr>
          </p:nvGraphicFramePr>
          <p:xfrm>
            <a:off x="6908800" y="2571750"/>
            <a:ext cx="241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64880" imgH="241200" progId="Equation.DSMT4">
                    <p:embed/>
                  </p:oleObj>
                </mc:Choice>
                <mc:Fallback>
                  <p:oleObj name="Equation" r:id="rId40" imgW="164880" imgH="2412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D1AD61A0-10B4-4888-9A11-32D8E707FE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908800" y="2571750"/>
                          <a:ext cx="2413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对象 128">
              <a:extLst>
                <a:ext uri="{FF2B5EF4-FFF2-40B4-BE49-F238E27FC236}">
                  <a16:creationId xmlns:a16="http://schemas.microsoft.com/office/drawing/2014/main" id="{FA126022-2308-8A30-61AE-A239AE33B0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0545399"/>
                </p:ext>
              </p:extLst>
            </p:nvPr>
          </p:nvGraphicFramePr>
          <p:xfrm>
            <a:off x="7275462" y="2712544"/>
            <a:ext cx="205014" cy="229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80" imgH="139680" progId="Equation.DSMT4">
                    <p:embed/>
                  </p:oleObj>
                </mc:Choice>
                <mc:Fallback>
                  <p:oleObj name="Equation" r:id="rId42" imgW="139680" imgH="1396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61538F9B-A6BD-4491-9B2D-9BA2C6E590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7275462" y="2712544"/>
                          <a:ext cx="205014" cy="229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17DC68C6-4AD5-1301-5E97-1065042CA4BF}"/>
                </a:ext>
              </a:extLst>
            </p:cNvPr>
            <p:cNvCxnSpPr>
              <a:cxnSpLocks/>
              <a:stCxn id="126" idx="6"/>
            </p:cNvCxnSpPr>
            <p:nvPr/>
          </p:nvCxnSpPr>
          <p:spPr>
            <a:xfrm>
              <a:off x="7730675" y="2941606"/>
              <a:ext cx="408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F7F4C84B-779D-CFCA-3F9A-D2BCD20CA0EE}"/>
                </a:ext>
              </a:extLst>
            </p:cNvPr>
            <p:cNvCxnSpPr>
              <a:cxnSpLocks/>
            </p:cNvCxnSpPr>
            <p:nvPr/>
          </p:nvCxnSpPr>
          <p:spPr>
            <a:xfrm>
              <a:off x="8332842" y="2245764"/>
              <a:ext cx="1" cy="481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F211076A-09FF-0604-77FF-584697530801}"/>
                </a:ext>
              </a:extLst>
            </p:cNvPr>
            <p:cNvSpPr/>
            <p:nvPr/>
          </p:nvSpPr>
          <p:spPr>
            <a:xfrm>
              <a:off x="8136448" y="2727455"/>
              <a:ext cx="392789" cy="436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55DC403-C64A-6CFE-123A-0CED722BA909}"/>
                </a:ext>
              </a:extLst>
            </p:cNvPr>
            <p:cNvSpPr/>
            <p:nvPr/>
          </p:nvSpPr>
          <p:spPr>
            <a:xfrm>
              <a:off x="8204292" y="2851491"/>
              <a:ext cx="263730" cy="203286"/>
            </a:xfrm>
            <a:custGeom>
              <a:avLst/>
              <a:gdLst>
                <a:gd name="connsiteX0" fmla="*/ 0 w 483747"/>
                <a:gd name="connsiteY0" fmla="*/ 178490 h 270616"/>
                <a:gd name="connsiteX1" fmla="*/ 171081 w 483747"/>
                <a:gd name="connsiteY1" fmla="*/ 1509 h 270616"/>
                <a:gd name="connsiteX2" fmla="*/ 318565 w 483747"/>
                <a:gd name="connsiteY2" fmla="*/ 266980 h 270616"/>
                <a:gd name="connsiteX3" fmla="*/ 483747 w 483747"/>
                <a:gd name="connsiteY3" fmla="*/ 131295 h 27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747" h="270616">
                  <a:moveTo>
                    <a:pt x="0" y="178490"/>
                  </a:moveTo>
                  <a:cubicBezTo>
                    <a:pt x="58993" y="82625"/>
                    <a:pt x="117987" y="-13239"/>
                    <a:pt x="171081" y="1509"/>
                  </a:cubicBezTo>
                  <a:cubicBezTo>
                    <a:pt x="224175" y="16257"/>
                    <a:pt x="266454" y="245349"/>
                    <a:pt x="318565" y="266980"/>
                  </a:cubicBezTo>
                  <a:cubicBezTo>
                    <a:pt x="370676" y="288611"/>
                    <a:pt x="427211" y="209953"/>
                    <a:pt x="483747" y="1312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0F7E9D5-BC8C-7721-D3DC-147148770AF4}"/>
                </a:ext>
              </a:extLst>
            </p:cNvPr>
            <p:cNvSpPr/>
            <p:nvPr/>
          </p:nvSpPr>
          <p:spPr>
            <a:xfrm rot="16200000">
              <a:off x="9233282" y="2998980"/>
              <a:ext cx="319814" cy="95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63A0F164-EEC1-6E7C-7E4B-D1BF204CFDD0}"/>
                </a:ext>
              </a:extLst>
            </p:cNvPr>
            <p:cNvGrpSpPr/>
            <p:nvPr/>
          </p:nvGrpSpPr>
          <p:grpSpPr>
            <a:xfrm>
              <a:off x="8878672" y="2812072"/>
              <a:ext cx="144262" cy="456688"/>
              <a:chOff x="1255712" y="2063338"/>
              <a:chExt cx="272488" cy="1106854"/>
            </a:xfrm>
          </p:grpSpPr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BC2EB5DF-57C3-9B4D-223F-4097879B2301}"/>
                  </a:ext>
                </a:extLst>
              </p:cNvPr>
              <p:cNvSpPr/>
              <p:nvPr/>
            </p:nvSpPr>
            <p:spPr>
              <a:xfrm>
                <a:off x="1255712" y="2095624"/>
                <a:ext cx="266700" cy="2587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878801D9-5F75-0AC6-93A5-5F40095F6916}"/>
                  </a:ext>
                </a:extLst>
              </p:cNvPr>
              <p:cNvSpPr/>
              <p:nvPr/>
            </p:nvSpPr>
            <p:spPr>
              <a:xfrm>
                <a:off x="1255712" y="2354357"/>
                <a:ext cx="266700" cy="2587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B14D6539-BAB0-FE40-C334-E853C66DE44C}"/>
                  </a:ext>
                </a:extLst>
              </p:cNvPr>
              <p:cNvSpPr/>
              <p:nvPr/>
            </p:nvSpPr>
            <p:spPr>
              <a:xfrm>
                <a:off x="1255712" y="2613090"/>
                <a:ext cx="266700" cy="2587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54EEDBB6-13D5-2E17-4A2D-37860ECD52CD}"/>
                  </a:ext>
                </a:extLst>
              </p:cNvPr>
              <p:cNvSpPr/>
              <p:nvPr/>
            </p:nvSpPr>
            <p:spPr>
              <a:xfrm>
                <a:off x="1258605" y="2871823"/>
                <a:ext cx="266701" cy="2587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90AD062-F3D0-076D-8560-542DBC3E7DE0}"/>
                  </a:ext>
                </a:extLst>
              </p:cNvPr>
              <p:cNvSpPr/>
              <p:nvPr/>
            </p:nvSpPr>
            <p:spPr>
              <a:xfrm>
                <a:off x="1383973" y="2063338"/>
                <a:ext cx="144227" cy="1106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A33610DC-2AA8-5650-A2B5-8FC34B36F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290" y="2667252"/>
              <a:ext cx="0" cy="167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2F3B7C8-35A9-F353-4F7F-0AD82FD05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290" y="3242071"/>
              <a:ext cx="0" cy="167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D9B6DB47-1394-BA20-8506-B368EE484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6127" y="2666422"/>
              <a:ext cx="4628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8ED119F-6A6A-5441-D1C0-C34253A72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9271" y="2666422"/>
              <a:ext cx="9378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81CF963A-A7DF-1FC8-57F0-DAEEA69EE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7086" y="2663495"/>
              <a:ext cx="322" cy="305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B59CB3E-3B58-A57C-782F-E87A5F15CC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5045" y="2968930"/>
              <a:ext cx="184079" cy="27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F3D861A-C3FB-D847-A331-1ADF1E5A32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5045" y="3074192"/>
              <a:ext cx="184079" cy="27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5BE0CD24-5241-6F3A-E367-11F24183B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7084" y="3070387"/>
              <a:ext cx="0" cy="343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FBDA1F4-00C6-D33E-D6CC-E20C02BAE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0581" y="3408379"/>
              <a:ext cx="946503" cy="2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0" name="对象 149">
              <a:extLst>
                <a:ext uri="{FF2B5EF4-FFF2-40B4-BE49-F238E27FC236}">
                  <a16:creationId xmlns:a16="http://schemas.microsoft.com/office/drawing/2014/main" id="{FBAF696C-AB05-0CE3-272B-3DBD1C897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54060"/>
                </p:ext>
              </p:extLst>
            </p:nvPr>
          </p:nvGraphicFramePr>
          <p:xfrm>
            <a:off x="8943386" y="2914847"/>
            <a:ext cx="169118" cy="225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39680" imgH="164880" progId="Equation.DSMT4">
                    <p:embed/>
                  </p:oleObj>
                </mc:Choice>
                <mc:Fallback>
                  <p:oleObj name="Equation" r:id="rId44" imgW="139680" imgH="16488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072D9DA7-4DB8-4052-BAA2-8A2B17DEC5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8943386" y="2914847"/>
                          <a:ext cx="169118" cy="225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对象 150">
              <a:extLst>
                <a:ext uri="{FF2B5EF4-FFF2-40B4-BE49-F238E27FC236}">
                  <a16:creationId xmlns:a16="http://schemas.microsoft.com/office/drawing/2014/main" id="{A3F15BDB-A719-9B97-9B12-7B48F3D7AD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621712"/>
                </p:ext>
              </p:extLst>
            </p:nvPr>
          </p:nvGraphicFramePr>
          <p:xfrm>
            <a:off x="9427968" y="2894868"/>
            <a:ext cx="230498" cy="313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90440" imgH="228600" progId="Equation.DSMT4">
                    <p:embed/>
                  </p:oleObj>
                </mc:Choice>
                <mc:Fallback>
                  <p:oleObj name="Equation" r:id="rId46" imgW="190440" imgH="228600" progId="Equation.DSMT4">
                    <p:embed/>
                    <p:pic>
                      <p:nvPicPr>
                        <p:cNvPr id="53" name="对象 52">
                          <a:extLst>
                            <a:ext uri="{FF2B5EF4-FFF2-40B4-BE49-F238E27FC236}">
                              <a16:creationId xmlns:a16="http://schemas.microsoft.com/office/drawing/2014/main" id="{AB536A1F-C323-4D7B-AFC4-2A2874A206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9427968" y="2894868"/>
                          <a:ext cx="230498" cy="3135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对象 151">
              <a:extLst>
                <a:ext uri="{FF2B5EF4-FFF2-40B4-BE49-F238E27FC236}">
                  <a16:creationId xmlns:a16="http://schemas.microsoft.com/office/drawing/2014/main" id="{FE611760-9934-0101-CAF6-36090831EE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4852941"/>
                </p:ext>
              </p:extLst>
            </p:nvPr>
          </p:nvGraphicFramePr>
          <p:xfrm>
            <a:off x="9968755" y="2941606"/>
            <a:ext cx="184492" cy="243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52280" imgH="177480" progId="Equation.DSMT4">
                    <p:embed/>
                  </p:oleObj>
                </mc:Choice>
                <mc:Fallback>
                  <p:oleObj name="Equation" r:id="rId48" imgW="152280" imgH="177480" progId="Equation.DSMT4">
                    <p:embed/>
                    <p:pic>
                      <p:nvPicPr>
                        <p:cNvPr id="54" name="对象 53">
                          <a:extLst>
                            <a:ext uri="{FF2B5EF4-FFF2-40B4-BE49-F238E27FC236}">
                              <a16:creationId xmlns:a16="http://schemas.microsoft.com/office/drawing/2014/main" id="{6252506C-092A-4EE4-B8F3-CBAAE505A6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9968755" y="2941606"/>
                          <a:ext cx="184492" cy="243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17939DF-CFC4-B403-44E6-036ACD8C85CD}"/>
                </a:ext>
              </a:extLst>
            </p:cNvPr>
            <p:cNvCxnSpPr>
              <a:cxnSpLocks/>
            </p:cNvCxnSpPr>
            <p:nvPr/>
          </p:nvCxnSpPr>
          <p:spPr>
            <a:xfrm>
              <a:off x="9398957" y="1845532"/>
              <a:ext cx="0" cy="1041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37C2A38-F32E-1DBE-21A2-B0DA8DDE9F08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>
              <a:off x="9393189" y="3206730"/>
              <a:ext cx="2" cy="434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C3F1528-017A-78F7-1688-D1E727ACD1D5}"/>
                </a:ext>
              </a:extLst>
            </p:cNvPr>
            <p:cNvCxnSpPr>
              <a:cxnSpLocks/>
            </p:cNvCxnSpPr>
            <p:nvPr/>
          </p:nvCxnSpPr>
          <p:spPr>
            <a:xfrm>
              <a:off x="8332842" y="2245764"/>
              <a:ext cx="2190922" cy="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8A3DAC1E-17F1-15EA-0B55-6E1880BA8F24}"/>
                </a:ext>
              </a:extLst>
            </p:cNvPr>
            <p:cNvCxnSpPr>
              <a:cxnSpLocks/>
            </p:cNvCxnSpPr>
            <p:nvPr/>
          </p:nvCxnSpPr>
          <p:spPr>
            <a:xfrm>
              <a:off x="8332841" y="3172531"/>
              <a:ext cx="1" cy="481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5B271D8-5791-81BB-9D80-CDD665A121FC}"/>
                </a:ext>
              </a:extLst>
            </p:cNvPr>
            <p:cNvCxnSpPr>
              <a:cxnSpLocks/>
            </p:cNvCxnSpPr>
            <p:nvPr/>
          </p:nvCxnSpPr>
          <p:spPr>
            <a:xfrm>
              <a:off x="8332842" y="3641118"/>
              <a:ext cx="2190922" cy="13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798F8BA-6C19-D2EC-8DF0-9A51C01216A5}"/>
                </a:ext>
              </a:extLst>
            </p:cNvPr>
            <p:cNvSpPr/>
            <p:nvPr/>
          </p:nvSpPr>
          <p:spPr>
            <a:xfrm>
              <a:off x="10327370" y="2739055"/>
              <a:ext cx="392789" cy="436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ED8B7D4-9021-65B5-7EA7-E785F0877446}"/>
                </a:ext>
              </a:extLst>
            </p:cNvPr>
            <p:cNvSpPr/>
            <p:nvPr/>
          </p:nvSpPr>
          <p:spPr>
            <a:xfrm>
              <a:off x="10395214" y="2863091"/>
              <a:ext cx="263730" cy="203286"/>
            </a:xfrm>
            <a:custGeom>
              <a:avLst/>
              <a:gdLst>
                <a:gd name="connsiteX0" fmla="*/ 0 w 483747"/>
                <a:gd name="connsiteY0" fmla="*/ 178490 h 270616"/>
                <a:gd name="connsiteX1" fmla="*/ 171081 w 483747"/>
                <a:gd name="connsiteY1" fmla="*/ 1509 h 270616"/>
                <a:gd name="connsiteX2" fmla="*/ 318565 w 483747"/>
                <a:gd name="connsiteY2" fmla="*/ 266980 h 270616"/>
                <a:gd name="connsiteX3" fmla="*/ 483747 w 483747"/>
                <a:gd name="connsiteY3" fmla="*/ 131295 h 27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747" h="270616">
                  <a:moveTo>
                    <a:pt x="0" y="178490"/>
                  </a:moveTo>
                  <a:cubicBezTo>
                    <a:pt x="58993" y="82625"/>
                    <a:pt x="117987" y="-13239"/>
                    <a:pt x="171081" y="1509"/>
                  </a:cubicBezTo>
                  <a:cubicBezTo>
                    <a:pt x="224175" y="16257"/>
                    <a:pt x="266454" y="245349"/>
                    <a:pt x="318565" y="266980"/>
                  </a:cubicBezTo>
                  <a:cubicBezTo>
                    <a:pt x="370676" y="288611"/>
                    <a:pt x="427211" y="209953"/>
                    <a:pt x="483747" y="1312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30E1D373-6A3F-44D4-6B50-72B9C2C246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764" y="2259742"/>
              <a:ext cx="1" cy="481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2CB02F3-5D63-5030-D54C-2101BE7854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764" y="3172531"/>
              <a:ext cx="1" cy="481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ED2D7866-C412-0D90-8533-DB599AABF6F1}"/>
                </a:ext>
              </a:extLst>
            </p:cNvPr>
            <p:cNvCxnSpPr>
              <a:cxnSpLocks/>
              <a:endCxn id="163" idx="3"/>
            </p:cNvCxnSpPr>
            <p:nvPr/>
          </p:nvCxnSpPr>
          <p:spPr>
            <a:xfrm flipH="1">
              <a:off x="9240903" y="1851930"/>
              <a:ext cx="1592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C9E0EEA2-6B87-EC61-C077-B3FB60A02FF1}"/>
                </a:ext>
              </a:extLst>
            </p:cNvPr>
            <p:cNvSpPr/>
            <p:nvPr/>
          </p:nvSpPr>
          <p:spPr>
            <a:xfrm rot="16200000">
              <a:off x="8687324" y="1574762"/>
              <a:ext cx="552821" cy="554337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64" name="对象 163">
              <a:extLst>
                <a:ext uri="{FF2B5EF4-FFF2-40B4-BE49-F238E27FC236}">
                  <a16:creationId xmlns:a16="http://schemas.microsoft.com/office/drawing/2014/main" id="{66DA1D81-4875-DD03-1309-A754E0EEF5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218207"/>
                </p:ext>
              </p:extLst>
            </p:nvPr>
          </p:nvGraphicFramePr>
          <p:xfrm>
            <a:off x="8936226" y="1721564"/>
            <a:ext cx="216692" cy="260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64880" imgH="177480" progId="Equation.DSMT4">
                    <p:embed/>
                  </p:oleObj>
                </mc:Choice>
                <mc:Fallback>
                  <p:oleObj name="Equation" r:id="rId50" imgW="164880" imgH="177480" progId="Equation.DSMT4">
                    <p:embed/>
                    <p:pic>
                      <p:nvPicPr>
                        <p:cNvPr id="84" name="对象 83">
                          <a:extLst>
                            <a:ext uri="{FF2B5EF4-FFF2-40B4-BE49-F238E27FC236}">
                              <a16:creationId xmlns:a16="http://schemas.microsoft.com/office/drawing/2014/main" id="{36BB4AB2-E00C-457D-95DC-CA5A2F36EC6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8936226" y="1721564"/>
                          <a:ext cx="216692" cy="2607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A31D0632-2FD6-FC4E-65B1-ED3655DA1797}"/>
                </a:ext>
              </a:extLst>
            </p:cNvPr>
            <p:cNvSpPr/>
            <p:nvPr/>
          </p:nvSpPr>
          <p:spPr>
            <a:xfrm>
              <a:off x="8056499" y="1674367"/>
              <a:ext cx="333293" cy="355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754FF034-73DB-9987-673C-B0B48A0A0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3614" y="1851933"/>
              <a:ext cx="307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0B888489-2E7F-8A4F-6991-BAA0715B1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199" y="1586183"/>
              <a:ext cx="400103" cy="4691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8" name="对象 167">
              <a:extLst>
                <a:ext uri="{FF2B5EF4-FFF2-40B4-BE49-F238E27FC236}">
                  <a16:creationId xmlns:a16="http://schemas.microsoft.com/office/drawing/2014/main" id="{597045C0-A208-47D5-D57E-8FBA092636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862171"/>
                </p:ext>
              </p:extLst>
            </p:nvPr>
          </p:nvGraphicFramePr>
          <p:xfrm>
            <a:off x="7990126" y="1345732"/>
            <a:ext cx="39528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91960" imgH="228600" progId="Equation.DSMT4">
                    <p:embed/>
                  </p:oleObj>
                </mc:Choice>
                <mc:Fallback>
                  <p:oleObj name="Equation" r:id="rId52" imgW="291960" imgH="228600" progId="Equation.DSMT4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6DB3BE06-C787-4047-95F4-F43D085212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7990126" y="1345732"/>
                          <a:ext cx="395287" cy="346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" name="流程图: 延期 168">
              <a:extLst>
                <a:ext uri="{FF2B5EF4-FFF2-40B4-BE49-F238E27FC236}">
                  <a16:creationId xmlns:a16="http://schemas.microsoft.com/office/drawing/2014/main" id="{1F31D8A9-B729-D248-8ADD-5A9440912E0F}"/>
                </a:ext>
              </a:extLst>
            </p:cNvPr>
            <p:cNvSpPr/>
            <p:nvPr/>
          </p:nvSpPr>
          <p:spPr>
            <a:xfrm rot="5400000">
              <a:off x="7482855" y="2265796"/>
              <a:ext cx="254074" cy="121235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138E876-C007-23FD-5E2A-4A51C729185D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 flipH="1">
              <a:off x="7609892" y="1845532"/>
              <a:ext cx="1" cy="3538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E6D0F145-DDF5-FC43-4EE3-FFC26169F04E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H="1">
              <a:off x="7608711" y="1851931"/>
              <a:ext cx="4477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AC48AD4-A94C-30CC-EC2C-D386204C7479}"/>
                </a:ext>
              </a:extLst>
            </p:cNvPr>
            <p:cNvCxnSpPr>
              <a:cxnSpLocks/>
            </p:cNvCxnSpPr>
            <p:nvPr/>
          </p:nvCxnSpPr>
          <p:spPr>
            <a:xfrm>
              <a:off x="7609892" y="2453451"/>
              <a:ext cx="0" cy="36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3" name="对象 172">
              <a:extLst>
                <a:ext uri="{FF2B5EF4-FFF2-40B4-BE49-F238E27FC236}">
                  <a16:creationId xmlns:a16="http://schemas.microsoft.com/office/drawing/2014/main" id="{08F08A07-BEA5-200B-1B70-E96A2B7C82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038477"/>
                </p:ext>
              </p:extLst>
            </p:nvPr>
          </p:nvGraphicFramePr>
          <p:xfrm>
            <a:off x="7683571" y="2225522"/>
            <a:ext cx="146050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39680" imgH="164880" progId="Equation.DSMT4">
                    <p:embed/>
                  </p:oleObj>
                </mc:Choice>
                <mc:Fallback>
                  <p:oleObj name="Equation" r:id="rId54" imgW="139680" imgH="164880" progId="Equation.DSMT4">
                    <p:embed/>
                    <p:pic>
                      <p:nvPicPr>
                        <p:cNvPr id="107" name="对象 106">
                          <a:extLst>
                            <a:ext uri="{FF2B5EF4-FFF2-40B4-BE49-F238E27FC236}">
                              <a16:creationId xmlns:a16="http://schemas.microsoft.com/office/drawing/2014/main" id="{F3329A77-415C-414A-9AB4-BC23B929C7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7683571" y="2225522"/>
                          <a:ext cx="146050" cy="212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1A758B60-9171-EA09-2CD3-EC2493FFB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841" y="2386068"/>
              <a:ext cx="0" cy="2862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对象 174">
              <a:extLst>
                <a:ext uri="{FF2B5EF4-FFF2-40B4-BE49-F238E27FC236}">
                  <a16:creationId xmlns:a16="http://schemas.microsoft.com/office/drawing/2014/main" id="{103BBF2D-FD2D-EDBD-3B27-3F46326CDE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530100"/>
                </p:ext>
              </p:extLst>
            </p:nvPr>
          </p:nvGraphicFramePr>
          <p:xfrm>
            <a:off x="8393614" y="2425805"/>
            <a:ext cx="213135" cy="366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164880" imgH="253800" progId="Equation.DSMT4">
                    <p:embed/>
                  </p:oleObj>
                </mc:Choice>
                <mc:Fallback>
                  <p:oleObj name="Equation" r:id="rId56" imgW="164880" imgH="253800" progId="Equation.DSMT4">
                    <p:embed/>
                    <p:pic>
                      <p:nvPicPr>
                        <p:cNvPr id="110" name="对象 109">
                          <a:extLst>
                            <a:ext uri="{FF2B5EF4-FFF2-40B4-BE49-F238E27FC236}">
                              <a16:creationId xmlns:a16="http://schemas.microsoft.com/office/drawing/2014/main" id="{847C3370-3BD9-4FE5-8590-A838A11AE7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8393614" y="2425805"/>
                          <a:ext cx="213135" cy="366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85035D01-A4BD-06F6-0D7C-F31FA2D8D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3764" y="2425805"/>
              <a:ext cx="0" cy="2862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7" name="对象 176">
              <a:extLst>
                <a:ext uri="{FF2B5EF4-FFF2-40B4-BE49-F238E27FC236}">
                  <a16:creationId xmlns:a16="http://schemas.microsoft.com/office/drawing/2014/main" id="{5BF47261-4A6A-AF56-D2A8-272490B49E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524135"/>
                </p:ext>
              </p:extLst>
            </p:nvPr>
          </p:nvGraphicFramePr>
          <p:xfrm>
            <a:off x="10612196" y="2497317"/>
            <a:ext cx="197805" cy="349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152280" imgH="241200" progId="Equation.DSMT4">
                    <p:embed/>
                  </p:oleObj>
                </mc:Choice>
                <mc:Fallback>
                  <p:oleObj name="Equation" r:id="rId58" imgW="152280" imgH="241200" progId="Equation.DSMT4">
                    <p:embed/>
                    <p:pic>
                      <p:nvPicPr>
                        <p:cNvPr id="112" name="对象 111">
                          <a:extLst>
                            <a:ext uri="{FF2B5EF4-FFF2-40B4-BE49-F238E27FC236}">
                              <a16:creationId xmlns:a16="http://schemas.microsoft.com/office/drawing/2014/main" id="{0F904BF5-E79D-4F5E-82C1-AAC12C6C94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10612196" y="2497317"/>
                          <a:ext cx="197805" cy="3499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E71B675D-C43C-DDB1-9830-BA9C411DC8B7}"/>
                </a:ext>
              </a:extLst>
            </p:cNvPr>
            <p:cNvCxnSpPr>
              <a:cxnSpLocks/>
            </p:cNvCxnSpPr>
            <p:nvPr/>
          </p:nvCxnSpPr>
          <p:spPr>
            <a:xfrm>
              <a:off x="9398956" y="2348008"/>
              <a:ext cx="0" cy="252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9" name="对象 178">
              <a:extLst>
                <a:ext uri="{FF2B5EF4-FFF2-40B4-BE49-F238E27FC236}">
                  <a16:creationId xmlns:a16="http://schemas.microsoft.com/office/drawing/2014/main" id="{9A035D43-98E7-221E-0AB4-193437A590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780593"/>
                </p:ext>
              </p:extLst>
            </p:nvPr>
          </p:nvGraphicFramePr>
          <p:xfrm>
            <a:off x="9422712" y="2336032"/>
            <a:ext cx="217425" cy="355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164880" imgH="241200" progId="Equation.DSMT4">
                    <p:embed/>
                  </p:oleObj>
                </mc:Choice>
                <mc:Fallback>
                  <p:oleObj name="Equation" r:id="rId60" imgW="164880" imgH="241200" progId="Equation.DSMT4">
                    <p:embed/>
                    <p:pic>
                      <p:nvPicPr>
                        <p:cNvPr id="116" name="对象 115">
                          <a:extLst>
                            <a:ext uri="{FF2B5EF4-FFF2-40B4-BE49-F238E27FC236}">
                              <a16:creationId xmlns:a16="http://schemas.microsoft.com/office/drawing/2014/main" id="{D7D71C9F-1C8A-44A4-A0DF-FDA916C3F9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9422712" y="2336032"/>
                          <a:ext cx="217425" cy="3550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190DC02D-9D37-F41C-F544-69FDE1445872}"/>
                </a:ext>
              </a:extLst>
            </p:cNvPr>
            <p:cNvSpPr/>
            <p:nvPr/>
          </p:nvSpPr>
          <p:spPr>
            <a:xfrm>
              <a:off x="9379525" y="2227805"/>
              <a:ext cx="41231" cy="4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1" name="对象 180">
              <a:extLst>
                <a:ext uri="{FF2B5EF4-FFF2-40B4-BE49-F238E27FC236}">
                  <a16:creationId xmlns:a16="http://schemas.microsoft.com/office/drawing/2014/main" id="{ECAEBBBE-BFA3-5504-9049-DA63817CD7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316789"/>
                </p:ext>
              </p:extLst>
            </p:nvPr>
          </p:nvGraphicFramePr>
          <p:xfrm>
            <a:off x="9413483" y="1958879"/>
            <a:ext cx="192979" cy="315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164880" imgH="241200" progId="Equation.DSMT4">
                    <p:embed/>
                  </p:oleObj>
                </mc:Choice>
                <mc:Fallback>
                  <p:oleObj name="Equation" r:id="rId62" imgW="164880" imgH="241200" progId="Equation.DSMT4">
                    <p:embed/>
                    <p:pic>
                      <p:nvPicPr>
                        <p:cNvPr id="118" name="对象 117">
                          <a:extLst>
                            <a:ext uri="{FF2B5EF4-FFF2-40B4-BE49-F238E27FC236}">
                              <a16:creationId xmlns:a16="http://schemas.microsoft.com/office/drawing/2014/main" id="{F3018AEF-8325-40A4-8890-A10CD9A294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9413483" y="1958879"/>
                          <a:ext cx="192979" cy="315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对象 181">
              <a:extLst>
                <a:ext uri="{FF2B5EF4-FFF2-40B4-BE49-F238E27FC236}">
                  <a16:creationId xmlns:a16="http://schemas.microsoft.com/office/drawing/2014/main" id="{570F8114-E330-D56F-7B61-309BAF3C21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386537"/>
                </p:ext>
              </p:extLst>
            </p:nvPr>
          </p:nvGraphicFramePr>
          <p:xfrm>
            <a:off x="7642814" y="2627176"/>
            <a:ext cx="147942" cy="132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126720" imgH="101520" progId="Equation.DSMT4">
                    <p:embed/>
                  </p:oleObj>
                </mc:Choice>
                <mc:Fallback>
                  <p:oleObj name="Equation" r:id="rId64" imgW="126720" imgH="101520" progId="Equation.DSMT4">
                    <p:embed/>
                    <p:pic>
                      <p:nvPicPr>
                        <p:cNvPr id="120" name="对象 119">
                          <a:extLst>
                            <a:ext uri="{FF2B5EF4-FFF2-40B4-BE49-F238E27FC236}">
                              <a16:creationId xmlns:a16="http://schemas.microsoft.com/office/drawing/2014/main" id="{52F11551-71F5-4A86-82F3-B6A844EAA0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7642814" y="2627176"/>
                          <a:ext cx="147942" cy="132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121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55A069C3-54F7-9421-4277-001F3ECF0808}"/>
              </a:ext>
            </a:extLst>
          </p:cNvPr>
          <p:cNvGrpSpPr/>
          <p:nvPr/>
        </p:nvGrpSpPr>
        <p:grpSpPr>
          <a:xfrm>
            <a:off x="206305" y="3319692"/>
            <a:ext cx="4551664" cy="3521136"/>
            <a:chOff x="7509934" y="667109"/>
            <a:chExt cx="4682066" cy="3519578"/>
          </a:xfrm>
        </p:grpSpPr>
        <p:pic>
          <p:nvPicPr>
            <p:cNvPr id="72" name="Picture 8">
              <a:extLst>
                <a:ext uri="{FF2B5EF4-FFF2-40B4-BE49-F238E27FC236}">
                  <a16:creationId xmlns:a16="http://schemas.microsoft.com/office/drawing/2014/main" id="{12410FC4-D5A6-D82A-DAE6-948CEB2FC4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3" t="12950" b="18727"/>
            <a:stretch/>
          </p:blipFill>
          <p:spPr bwMode="auto">
            <a:xfrm>
              <a:off x="7654506" y="667109"/>
              <a:ext cx="4537494" cy="351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8B805FF-E027-138F-0189-75C9C5CA8C63}"/>
                </a:ext>
              </a:extLst>
            </p:cNvPr>
            <p:cNvSpPr/>
            <p:nvPr/>
          </p:nvSpPr>
          <p:spPr>
            <a:xfrm>
              <a:off x="7509934" y="1951144"/>
              <a:ext cx="248920" cy="370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7CA6AFB-F32E-6F84-6272-609BD8773183}"/>
                </a:ext>
              </a:extLst>
            </p:cNvPr>
            <p:cNvSpPr/>
            <p:nvPr/>
          </p:nvSpPr>
          <p:spPr>
            <a:xfrm>
              <a:off x="7530046" y="2507827"/>
              <a:ext cx="248920" cy="370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87BCB54-CBCE-3668-6BB9-4B808C233140}"/>
                </a:ext>
              </a:extLst>
            </p:cNvPr>
            <p:cNvSpPr/>
            <p:nvPr/>
          </p:nvSpPr>
          <p:spPr>
            <a:xfrm>
              <a:off x="7569201" y="1244599"/>
              <a:ext cx="605366" cy="20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C04DA21-EF4C-F0C1-630F-23391F9A8B34}"/>
                </a:ext>
              </a:extLst>
            </p:cNvPr>
            <p:cNvSpPr/>
            <p:nvPr/>
          </p:nvSpPr>
          <p:spPr>
            <a:xfrm>
              <a:off x="7569201" y="3382011"/>
              <a:ext cx="605366" cy="20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ED78763-788F-F128-2983-9E558E0FE1E5}"/>
              </a:ext>
            </a:extLst>
          </p:cNvPr>
          <p:cNvGrpSpPr/>
          <p:nvPr/>
        </p:nvGrpSpPr>
        <p:grpSpPr>
          <a:xfrm>
            <a:off x="5820310" y="541209"/>
            <a:ext cx="5518893" cy="4221271"/>
            <a:chOff x="5820310" y="541209"/>
            <a:chExt cx="5518893" cy="4221271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C716CA53-7A1A-5EA8-E68C-465B134B7C39}"/>
                </a:ext>
              </a:extLst>
            </p:cNvPr>
            <p:cNvGrpSpPr/>
            <p:nvPr/>
          </p:nvGrpSpPr>
          <p:grpSpPr>
            <a:xfrm>
              <a:off x="5820310" y="541209"/>
              <a:ext cx="3843672" cy="3913562"/>
              <a:chOff x="775530" y="3384386"/>
              <a:chExt cx="2975850" cy="2910609"/>
            </a:xfrm>
          </p:grpSpPr>
          <p:graphicFrame>
            <p:nvGraphicFramePr>
              <p:cNvPr id="5" name="对象 94">
                <a:extLst>
                  <a:ext uri="{FF2B5EF4-FFF2-40B4-BE49-F238E27FC236}">
                    <a16:creationId xmlns:a16="http://schemas.microsoft.com/office/drawing/2014/main" id="{E0DA0F06-B7E1-20CD-CAA7-8814B0507B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54685"/>
                  </p:ext>
                </p:extLst>
              </p:nvPr>
            </p:nvGraphicFramePr>
            <p:xfrm>
              <a:off x="2165745" y="5259463"/>
              <a:ext cx="482600" cy="576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90440" imgH="215640" progId="Equation.DSMT4">
                      <p:embed/>
                    </p:oleObj>
                  </mc:Choice>
                  <mc:Fallback>
                    <p:oleObj name="Equation" r:id="rId3" imgW="190440" imgH="215640" progId="Equation.DSMT4">
                      <p:embed/>
                      <p:pic>
                        <p:nvPicPr>
                          <p:cNvPr id="5" name="对象 94">
                            <a:extLst>
                              <a:ext uri="{FF2B5EF4-FFF2-40B4-BE49-F238E27FC236}">
                                <a16:creationId xmlns:a16="http://schemas.microsoft.com/office/drawing/2014/main" id="{C7C9F60B-3C02-C162-4E23-9E78B50224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5745" y="5259463"/>
                            <a:ext cx="482600" cy="576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>
                <a:extLst>
                  <a:ext uri="{FF2B5EF4-FFF2-40B4-BE49-F238E27FC236}">
                    <a16:creationId xmlns:a16="http://schemas.microsoft.com/office/drawing/2014/main" id="{8BC7E084-8193-BF70-BDEE-403E7A813E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891473"/>
                  </p:ext>
                </p:extLst>
              </p:nvPr>
            </p:nvGraphicFramePr>
            <p:xfrm>
              <a:off x="2351504" y="4788557"/>
              <a:ext cx="228600" cy="230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15640" imgH="215640" progId="Equation.DSMT4">
                      <p:embed/>
                    </p:oleObj>
                  </mc:Choice>
                  <mc:Fallback>
                    <p:oleObj name="Equation" r:id="rId5" imgW="215640" imgH="215640" progId="Equation.DSMT4">
                      <p:embed/>
                      <p:pic>
                        <p:nvPicPr>
                          <p:cNvPr id="6" name="对象 5">
                            <a:extLst>
                              <a:ext uri="{FF2B5EF4-FFF2-40B4-BE49-F238E27FC236}">
                                <a16:creationId xmlns:a16="http://schemas.microsoft.com/office/drawing/2014/main" id="{D538462D-0C14-8955-DA2F-DCCD4377162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51504" y="4788557"/>
                            <a:ext cx="228600" cy="2301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5B27D1E-B073-59F7-10C0-25D30227B5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12911" y="4303937"/>
                <a:ext cx="1759948" cy="65538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AD4FA15-F6EB-75F1-77E7-3A94B80209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0100" y="4288570"/>
                <a:ext cx="2040866" cy="10058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106DF97-0DA1-D001-7676-F4C7233581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84254" y="4042913"/>
                <a:ext cx="0" cy="2252082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AD20675-782E-0EAC-FB5A-283E56605B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95321" y="4298628"/>
                <a:ext cx="1388933" cy="0"/>
              </a:xfrm>
              <a:prstGeom prst="straightConnector1">
                <a:avLst/>
              </a:prstGeom>
              <a:ln w="444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CFF2082-F827-A979-E33B-D1C7B1AADB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26799" y="4284915"/>
                <a:ext cx="131839" cy="1222488"/>
              </a:xfrm>
              <a:prstGeom prst="straightConnector1">
                <a:avLst/>
              </a:prstGeom>
              <a:ln w="444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5CB21D0E-A7F4-18DF-9060-4157D78A4B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265010" y="4302516"/>
                <a:ext cx="395163" cy="67075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CF60F384-7203-615D-BE73-43CB33E0B6D9}"/>
                  </a:ext>
                </a:extLst>
              </p:cNvPr>
              <p:cNvSpPr/>
              <p:nvPr/>
            </p:nvSpPr>
            <p:spPr bwMode="auto">
              <a:xfrm>
                <a:off x="1823701" y="3384386"/>
                <a:ext cx="1927679" cy="1900440"/>
              </a:xfrm>
              <a:prstGeom prst="arc">
                <a:avLst>
                  <a:gd name="adj1" fmla="val 6453112"/>
                  <a:gd name="adj2" fmla="val 1088070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6C0A5D0A-D1C3-BE50-D188-9AFEC93DF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452873" y="5229633"/>
                <a:ext cx="87234" cy="181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" name="对象 108">
                <a:extLst>
                  <a:ext uri="{FF2B5EF4-FFF2-40B4-BE49-F238E27FC236}">
                    <a16:creationId xmlns:a16="http://schemas.microsoft.com/office/drawing/2014/main" id="{510ED08C-54D6-4ECB-4E1A-FC30A17499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9084286"/>
                  </p:ext>
                </p:extLst>
              </p:nvPr>
            </p:nvGraphicFramePr>
            <p:xfrm>
              <a:off x="1629887" y="4563348"/>
              <a:ext cx="333375" cy="366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90440" imgH="203040" progId="Equation.DSMT4">
                      <p:embed/>
                    </p:oleObj>
                  </mc:Choice>
                  <mc:Fallback>
                    <p:oleObj name="Equation" r:id="rId7" imgW="190440" imgH="203040" progId="Equation.DSMT4">
                      <p:embed/>
                      <p:pic>
                        <p:nvPicPr>
                          <p:cNvPr id="48" name="对象 108">
                            <a:extLst>
                              <a:ext uri="{FF2B5EF4-FFF2-40B4-BE49-F238E27FC236}">
                                <a16:creationId xmlns:a16="http://schemas.microsoft.com/office/drawing/2014/main" id="{59D1F098-1EC1-2E6A-D5F9-E3D8D0F0B7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9887" y="4563348"/>
                            <a:ext cx="333375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45EF247-DED3-5E8C-47D4-5DA1CCD693EA}"/>
                  </a:ext>
                </a:extLst>
              </p:cNvPr>
              <p:cNvSpPr/>
              <p:nvPr/>
            </p:nvSpPr>
            <p:spPr bwMode="auto">
              <a:xfrm>
                <a:off x="2260933" y="4310388"/>
                <a:ext cx="726131" cy="519057"/>
              </a:xfrm>
              <a:prstGeom prst="arc">
                <a:avLst>
                  <a:gd name="adj1" fmla="val 6691713"/>
                  <a:gd name="adj2" fmla="val 8170525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30EDE6FE-AA10-39BD-DA0B-3006130EB3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3022" y="4491106"/>
                <a:ext cx="63300" cy="321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6383C4CE-EBB9-4456-B54E-76C7F83E5F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17983" y="4305564"/>
                <a:ext cx="377338" cy="647450"/>
              </a:xfrm>
              <a:prstGeom prst="line">
                <a:avLst/>
              </a:prstGeom>
              <a:ln w="3175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F720ADE-C8C8-CD3C-6491-8B4BD60BC7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17983" y="4973266"/>
                <a:ext cx="1345097" cy="0"/>
              </a:xfrm>
              <a:prstGeom prst="line">
                <a:avLst/>
              </a:prstGeom>
              <a:ln w="3175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6075B774-A9F4-410B-E5A4-099DEEB8EF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035717"/>
                  </p:ext>
                </p:extLst>
              </p:nvPr>
            </p:nvGraphicFramePr>
            <p:xfrm>
              <a:off x="2015457" y="4696424"/>
              <a:ext cx="301103" cy="270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53800" imgH="228600" progId="Equation.DSMT4">
                      <p:embed/>
                    </p:oleObj>
                  </mc:Choice>
                  <mc:Fallback>
                    <p:oleObj name="Equation" r:id="rId9" imgW="253800" imgH="228600" progId="Equation.DSMT4">
                      <p:embed/>
                      <p:pic>
                        <p:nvPicPr>
                          <p:cNvPr id="55" name="对象 54">
                            <a:extLst>
                              <a:ext uri="{FF2B5EF4-FFF2-40B4-BE49-F238E27FC236}">
                                <a16:creationId xmlns:a16="http://schemas.microsoft.com/office/drawing/2014/main" id="{47EE3FA9-DBBB-DBAE-EB55-D0B3D82D948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015457" y="4696424"/>
                            <a:ext cx="301103" cy="2703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EB608199-649E-7EDF-611E-F4EB04E063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5101416"/>
                  </p:ext>
                </p:extLst>
              </p:nvPr>
            </p:nvGraphicFramePr>
            <p:xfrm>
              <a:off x="775530" y="4896158"/>
              <a:ext cx="396875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28600" imgH="241200" progId="Equation.DSMT4">
                      <p:embed/>
                    </p:oleObj>
                  </mc:Choice>
                  <mc:Fallback>
                    <p:oleObj name="Equation" r:id="rId11" imgW="228600" imgH="241200" progId="Equation.DSMT4">
                      <p:embed/>
                      <p:pic>
                        <p:nvPicPr>
                          <p:cNvPr id="56" name="对象 55">
                            <a:extLst>
                              <a:ext uri="{FF2B5EF4-FFF2-40B4-BE49-F238E27FC236}">
                                <a16:creationId xmlns:a16="http://schemas.microsoft.com/office/drawing/2014/main" id="{0B48129B-5022-8BBB-76F6-987F07CA99E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75530" y="4896158"/>
                            <a:ext cx="396875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9F37BA29-C47B-8E82-8534-77A769C0C874}"/>
                  </a:ext>
                </a:extLst>
              </p:cNvPr>
              <p:cNvSpPr/>
              <p:nvPr/>
            </p:nvSpPr>
            <p:spPr bwMode="auto">
              <a:xfrm>
                <a:off x="2455756" y="4144957"/>
                <a:ext cx="458523" cy="390635"/>
              </a:xfrm>
              <a:prstGeom prst="arc">
                <a:avLst>
                  <a:gd name="adj1" fmla="val 7350824"/>
                  <a:gd name="adj2" fmla="val 9929125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59" name="对象 58">
                <a:extLst>
                  <a:ext uri="{FF2B5EF4-FFF2-40B4-BE49-F238E27FC236}">
                    <a16:creationId xmlns:a16="http://schemas.microsoft.com/office/drawing/2014/main" id="{D7D1609E-F3CB-8C79-4072-918307513F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687481"/>
                  </p:ext>
                </p:extLst>
              </p:nvPr>
            </p:nvGraphicFramePr>
            <p:xfrm>
              <a:off x="2254113" y="4350580"/>
              <a:ext cx="281863" cy="2530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41200" imgH="215640" progId="Equation.DSMT4">
                      <p:embed/>
                    </p:oleObj>
                  </mc:Choice>
                  <mc:Fallback>
                    <p:oleObj name="Equation" r:id="rId13" imgW="241200" imgH="215640" progId="Equation.DSMT4">
                      <p:embed/>
                      <p:pic>
                        <p:nvPicPr>
                          <p:cNvPr id="59" name="对象 58">
                            <a:extLst>
                              <a:ext uri="{FF2B5EF4-FFF2-40B4-BE49-F238E27FC236}">
                                <a16:creationId xmlns:a16="http://schemas.microsoft.com/office/drawing/2014/main" id="{AA924E63-FCB5-D7C3-886F-32397B1045C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254113" y="4350580"/>
                            <a:ext cx="281863" cy="25307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3EF7EDB3-0EDD-AEC5-8FEB-C2FCE6A833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10664" y="4818629"/>
                <a:ext cx="74008" cy="213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F6098A2-802E-037E-CD76-229668A50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7429" y="1178744"/>
              <a:ext cx="3071774" cy="358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27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FD85C98-4DEC-B9C4-31B9-86D0BB34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8"/>
            <a:ext cx="12192000" cy="51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0520D4-DF56-CD10-60F7-4D6416DAB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20952"/>
              </p:ext>
            </p:extLst>
          </p:nvPr>
        </p:nvGraphicFramePr>
        <p:xfrm>
          <a:off x="179180" y="0"/>
          <a:ext cx="88582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67280" imgH="965160" progId="Equation.DSMT4">
                  <p:embed/>
                </p:oleObj>
              </mc:Choice>
              <mc:Fallback>
                <p:oleObj name="Equation" r:id="rId2" imgW="58672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180" y="0"/>
                        <a:ext cx="8858250" cy="145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C3FD423-3E15-1653-F821-70158DCF5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04474"/>
              </p:ext>
            </p:extLst>
          </p:nvPr>
        </p:nvGraphicFramePr>
        <p:xfrm>
          <a:off x="66675" y="1511300"/>
          <a:ext cx="11487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34240" imgH="647640" progId="Equation.DSMT4">
                  <p:embed/>
                </p:oleObj>
              </mc:Choice>
              <mc:Fallback>
                <p:oleObj name="Equation" r:id="rId4" imgW="77342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75" y="1511300"/>
                        <a:ext cx="1148715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3A4E278-9726-5765-0628-1535567F1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75098"/>
              </p:ext>
            </p:extLst>
          </p:nvPr>
        </p:nvGraphicFramePr>
        <p:xfrm>
          <a:off x="3175" y="2473325"/>
          <a:ext cx="121348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23160" imgH="634680" progId="Equation.DSMT4">
                  <p:embed/>
                </p:oleObj>
              </mc:Choice>
              <mc:Fallback>
                <p:oleObj name="Equation" r:id="rId6" imgW="782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5" y="2473325"/>
                        <a:ext cx="1213485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49F4DFE-1343-BC74-9C48-EFE1E16B6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78392"/>
              </p:ext>
            </p:extLst>
          </p:nvPr>
        </p:nvGraphicFramePr>
        <p:xfrm>
          <a:off x="121942" y="3686327"/>
          <a:ext cx="2416629" cy="85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482400" progId="Equation.DSMT4">
                  <p:embed/>
                </p:oleObj>
              </mc:Choice>
              <mc:Fallback>
                <p:oleObj name="Equation" r:id="rId8" imgW="1371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42" y="3686327"/>
                        <a:ext cx="2416629" cy="85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82AE0E6-0EFB-AD58-6803-073092BA7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93921"/>
              </p:ext>
            </p:extLst>
          </p:nvPr>
        </p:nvGraphicFramePr>
        <p:xfrm>
          <a:off x="121942" y="4659898"/>
          <a:ext cx="2016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431640" progId="Equation.DSMT4">
                  <p:embed/>
                </p:oleObj>
              </mc:Choice>
              <mc:Fallback>
                <p:oleObj name="Equation" r:id="rId10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42" y="4659898"/>
                        <a:ext cx="20161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108540D-215B-B403-A4DB-D6DAE5127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44165"/>
              </p:ext>
            </p:extLst>
          </p:nvPr>
        </p:nvGraphicFramePr>
        <p:xfrm>
          <a:off x="133531" y="5396498"/>
          <a:ext cx="2267456" cy="85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457200" progId="Equation.DSMT4">
                  <p:embed/>
                </p:oleObj>
              </mc:Choice>
              <mc:Fallback>
                <p:oleObj name="Equation" r:id="rId12" imgW="1218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3531" y="5396498"/>
                        <a:ext cx="2267456" cy="85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7147741-4DDC-E5CF-CB28-6A449FB14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00716"/>
              </p:ext>
            </p:extLst>
          </p:nvPr>
        </p:nvGraphicFramePr>
        <p:xfrm>
          <a:off x="7848600" y="4110038"/>
          <a:ext cx="40163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57320" imgH="1777680" progId="Equation.DSMT4">
                  <p:embed/>
                </p:oleObj>
              </mc:Choice>
              <mc:Fallback>
                <p:oleObj name="Equation" r:id="rId14" imgW="28573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48600" y="4110038"/>
                        <a:ext cx="4016375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A7AD15C-F3E1-B881-F28A-7CE787193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83764"/>
              </p:ext>
            </p:extLst>
          </p:nvPr>
        </p:nvGraphicFramePr>
        <p:xfrm>
          <a:off x="2532256" y="5132671"/>
          <a:ext cx="50831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775040" imgH="1295280" progId="Equation.DSMT4">
                  <p:embed/>
                </p:oleObj>
              </mc:Choice>
              <mc:Fallback>
                <p:oleObj name="Equation" r:id="rId16" imgW="47750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32256" y="5132671"/>
                        <a:ext cx="5083175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AB75C3F-99D2-D48B-64AE-B9C1984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05349"/>
              </p:ext>
            </p:extLst>
          </p:nvPr>
        </p:nvGraphicFramePr>
        <p:xfrm>
          <a:off x="2770999" y="4475163"/>
          <a:ext cx="2404744" cy="55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3240" imgH="419040" progId="Equation.DSMT4">
                  <p:embed/>
                </p:oleObj>
              </mc:Choice>
              <mc:Fallback>
                <p:oleObj name="Equation" r:id="rId18" imgW="1803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70999" y="4475163"/>
                        <a:ext cx="2404744" cy="55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28C1316-0B67-D32F-6216-5E6430EFB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03334"/>
              </p:ext>
            </p:extLst>
          </p:nvPr>
        </p:nvGraphicFramePr>
        <p:xfrm>
          <a:off x="2770999" y="3686327"/>
          <a:ext cx="4495276" cy="3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26597" imgH="468017" progId="Equation.DSMT4">
                  <p:embed/>
                </p:oleObj>
              </mc:Choice>
              <mc:Fallback>
                <p:oleObj name="Equation" r:id="rId20" imgW="5326597" imgH="4680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70999" y="3686327"/>
                        <a:ext cx="4495276" cy="3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58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932F11B-B808-C26C-80F4-786F2193C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326674"/>
              </p:ext>
            </p:extLst>
          </p:nvPr>
        </p:nvGraphicFramePr>
        <p:xfrm>
          <a:off x="151248" y="49766"/>
          <a:ext cx="4235530" cy="383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240" imgH="2666880" progId="Equation.DSMT4">
                  <p:embed/>
                </p:oleObj>
              </mc:Choice>
              <mc:Fallback>
                <p:oleObj name="Equation" r:id="rId2" imgW="2946240" imgH="2666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716695-A80B-986F-4E7C-5D01BCD86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248" y="49766"/>
                        <a:ext cx="4235530" cy="383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2722165-F2E9-1DB5-28C0-5B421D4CE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007354"/>
              </p:ext>
            </p:extLst>
          </p:nvPr>
        </p:nvGraphicFramePr>
        <p:xfrm>
          <a:off x="6819661" y="252290"/>
          <a:ext cx="1443155" cy="84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431640" progId="Equation.DSMT4">
                  <p:embed/>
                </p:oleObj>
              </mc:Choice>
              <mc:Fallback>
                <p:oleObj name="Equation" r:id="rId4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9661" y="252290"/>
                        <a:ext cx="1443155" cy="84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FD54A6B-227D-CEFD-E7A5-8ED867F5F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42063"/>
              </p:ext>
            </p:extLst>
          </p:nvPr>
        </p:nvGraphicFramePr>
        <p:xfrm>
          <a:off x="5272394" y="1162440"/>
          <a:ext cx="2969360" cy="69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457200" progId="Equation.DSMT4">
                  <p:embed/>
                </p:oleObj>
              </mc:Choice>
              <mc:Fallback>
                <p:oleObj name="Equation" r:id="rId6" imgW="1955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2394" y="1162440"/>
                        <a:ext cx="2969360" cy="69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83458B8-52FC-3907-59DE-7983BF985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92669"/>
              </p:ext>
            </p:extLst>
          </p:nvPr>
        </p:nvGraphicFramePr>
        <p:xfrm>
          <a:off x="5321300" y="6028411"/>
          <a:ext cx="2920454" cy="57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431640" progId="Equation.DSMT4">
                  <p:embed/>
                </p:oleObj>
              </mc:Choice>
              <mc:Fallback>
                <p:oleObj name="Equation" r:id="rId8" imgW="2184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1300" y="6028411"/>
                        <a:ext cx="2920454" cy="577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AA56254-FF5F-C84A-49D0-B3E90184E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94381"/>
              </p:ext>
            </p:extLst>
          </p:nvPr>
        </p:nvGraphicFramePr>
        <p:xfrm>
          <a:off x="5074957" y="1963966"/>
          <a:ext cx="66754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760" imgH="228600" progId="Equation.DSMT4">
                  <p:embed/>
                </p:oleObj>
              </mc:Choice>
              <mc:Fallback>
                <p:oleObj name="Equation" r:id="rId10" imgW="419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4957" y="1963966"/>
                        <a:ext cx="667543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DEF4FFF-F848-9AC2-01E6-0872856FD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78827"/>
              </p:ext>
            </p:extLst>
          </p:nvPr>
        </p:nvGraphicFramePr>
        <p:xfrm>
          <a:off x="5221206" y="2907025"/>
          <a:ext cx="2476072" cy="81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609480" progId="Equation.DSMT4">
                  <p:embed/>
                </p:oleObj>
              </mc:Choice>
              <mc:Fallback>
                <p:oleObj name="Equation" r:id="rId12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21206" y="2907025"/>
                        <a:ext cx="2476072" cy="814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AF15C79-1AA6-924F-9DB1-CAD8A6826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22914"/>
              </p:ext>
            </p:extLst>
          </p:nvPr>
        </p:nvGraphicFramePr>
        <p:xfrm>
          <a:off x="5272394" y="342511"/>
          <a:ext cx="823606" cy="70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431640" progId="Equation.DSMT4">
                  <p:embed/>
                </p:oleObj>
              </mc:Choice>
              <mc:Fallback>
                <p:oleObj name="Equation" r:id="rId14" imgW="507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72394" y="342511"/>
                        <a:ext cx="823606" cy="70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996C634-E483-9435-E1E2-0DEBFCD1B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5138"/>
              </p:ext>
            </p:extLst>
          </p:nvPr>
        </p:nvGraphicFramePr>
        <p:xfrm>
          <a:off x="5074957" y="2402683"/>
          <a:ext cx="4711551" cy="3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83549" imgH="519859" progId="Equation.DSMT4">
                  <p:embed/>
                </p:oleObj>
              </mc:Choice>
              <mc:Fallback>
                <p:oleObj name="Equation" r:id="rId16" imgW="6283549" imgH="5198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74957" y="2402683"/>
                        <a:ext cx="4711551" cy="3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378CE3C-20F5-37C4-59EC-1A50F5032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36490"/>
              </p:ext>
            </p:extLst>
          </p:nvPr>
        </p:nvGraphicFramePr>
        <p:xfrm>
          <a:off x="5221206" y="3797706"/>
          <a:ext cx="3080208" cy="6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30320" imgH="431640" progId="Equation.DSMT4">
                  <p:embed/>
                </p:oleObj>
              </mc:Choice>
              <mc:Fallback>
                <p:oleObj name="Equation" r:id="rId18" imgW="1930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21206" y="3797706"/>
                        <a:ext cx="3080208" cy="688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9535743-B356-E463-DD7A-58A75EA9E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76115"/>
              </p:ext>
            </p:extLst>
          </p:nvPr>
        </p:nvGraphicFramePr>
        <p:xfrm>
          <a:off x="5272394" y="4563330"/>
          <a:ext cx="2786135" cy="59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73040" imgH="482400" progId="Equation.DSMT4">
                  <p:embed/>
                </p:oleObj>
              </mc:Choice>
              <mc:Fallback>
                <p:oleObj name="Equation" r:id="rId20" imgW="2273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72394" y="4563330"/>
                        <a:ext cx="2786135" cy="59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065A16A-C580-3017-A2F5-EDEB2DF70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62069"/>
              </p:ext>
            </p:extLst>
          </p:nvPr>
        </p:nvGraphicFramePr>
        <p:xfrm>
          <a:off x="5221206" y="5331247"/>
          <a:ext cx="36750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74434" imgH="480257" progId="Equation.DSMT4">
                  <p:embed/>
                </p:oleObj>
              </mc:Choice>
              <mc:Fallback>
                <p:oleObj name="Equation" r:id="rId22" imgW="3674434" imgH="4802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21206" y="5331247"/>
                        <a:ext cx="36750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66D565-BC73-87C0-4027-E8F8511E4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3265"/>
              </p:ext>
            </p:extLst>
          </p:nvPr>
        </p:nvGraphicFramePr>
        <p:xfrm>
          <a:off x="186732" y="3931836"/>
          <a:ext cx="4249355" cy="118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187440" imgH="888840" progId="Equation.DSMT4">
                  <p:embed/>
                </p:oleObj>
              </mc:Choice>
              <mc:Fallback>
                <p:oleObj name="Equation" r:id="rId24" imgW="31874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86732" y="3931836"/>
                        <a:ext cx="4249355" cy="118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FA3F9FC-0727-995C-F214-796D3B7F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31507"/>
              </p:ext>
            </p:extLst>
          </p:nvPr>
        </p:nvGraphicFramePr>
        <p:xfrm>
          <a:off x="231410" y="5140953"/>
          <a:ext cx="4155367" cy="112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288960" imgH="888840" progId="Equation.DSMT4">
                  <p:embed/>
                </p:oleObj>
              </mc:Choice>
              <mc:Fallback>
                <p:oleObj name="Equation" r:id="rId26" imgW="32889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1410" y="5140953"/>
                        <a:ext cx="4155367" cy="1123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FFDFAC6-46EE-31F8-A78D-96418D356BF3}"/>
              </a:ext>
            </a:extLst>
          </p:cNvPr>
          <p:cNvGrpSpPr/>
          <p:nvPr/>
        </p:nvGrpSpPr>
        <p:grpSpPr>
          <a:xfrm>
            <a:off x="8934316" y="2607328"/>
            <a:ext cx="3185477" cy="4176713"/>
            <a:chOff x="513848" y="396635"/>
            <a:chExt cx="4914900" cy="6064730"/>
          </a:xfrm>
        </p:grpSpPr>
        <p:graphicFrame>
          <p:nvGraphicFramePr>
            <p:cNvPr id="7" name="对象 94">
              <a:extLst>
                <a:ext uri="{FF2B5EF4-FFF2-40B4-BE49-F238E27FC236}">
                  <a16:creationId xmlns:a16="http://schemas.microsoft.com/office/drawing/2014/main" id="{F79B3F78-A251-6B82-F48F-6883F8BA26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737805"/>
                </p:ext>
              </p:extLst>
            </p:nvPr>
          </p:nvGraphicFramePr>
          <p:xfrm>
            <a:off x="2203450" y="5576888"/>
            <a:ext cx="48260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440" imgH="215640" progId="Equation.DSMT4">
                    <p:embed/>
                  </p:oleObj>
                </mc:Choice>
                <mc:Fallback>
                  <p:oleObj name="Equation" r:id="rId28" imgW="190440" imgH="215640" progId="Equation.DSMT4">
                    <p:embed/>
                    <p:pic>
                      <p:nvPicPr>
                        <p:cNvPr id="5" name="对象 94">
                          <a:extLst>
                            <a:ext uri="{FF2B5EF4-FFF2-40B4-BE49-F238E27FC236}">
                              <a16:creationId xmlns:a16="http://schemas.microsoft.com/office/drawing/2014/main" id="{C7C9F60B-3C02-C162-4E23-9E78B50224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450" y="5576888"/>
                          <a:ext cx="482600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2B8150A-85ED-14E1-C178-F8000335F9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891564"/>
                </p:ext>
              </p:extLst>
            </p:nvPr>
          </p:nvGraphicFramePr>
          <p:xfrm>
            <a:off x="2435348" y="4954927"/>
            <a:ext cx="228600" cy="23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5640" imgH="215640" progId="Equation.DSMT4">
                    <p:embed/>
                  </p:oleObj>
                </mc:Choice>
                <mc:Fallback>
                  <p:oleObj name="Equation" r:id="rId30" imgW="215640" imgH="2156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538462D-0C14-8955-DA2F-DCCD4377162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435348" y="4954927"/>
                          <a:ext cx="228600" cy="230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C7A42CF-4A2D-99CF-CF28-43EC852D60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96755" y="4470307"/>
              <a:ext cx="1759948" cy="65538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F0E713F-1BF5-C809-AB1E-0CAE74A90D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37228" y="1908145"/>
              <a:ext cx="1705791" cy="2542297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F3F477C-723F-5915-88B3-24824E7907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3848" y="4442314"/>
              <a:ext cx="4914900" cy="4568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2BCAAE4-EF1C-9E76-5537-A257B9008E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8238" y="396635"/>
              <a:ext cx="9860" cy="60647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EC02782-E839-8778-099F-2F647FC56E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73101" y="4449626"/>
              <a:ext cx="2562475" cy="61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对象 65">
              <a:extLst>
                <a:ext uri="{FF2B5EF4-FFF2-40B4-BE49-F238E27FC236}">
                  <a16:creationId xmlns:a16="http://schemas.microsoft.com/office/drawing/2014/main" id="{9C953BD5-5C85-85D8-666E-ED05901CA0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496169"/>
                </p:ext>
              </p:extLst>
            </p:nvPr>
          </p:nvGraphicFramePr>
          <p:xfrm>
            <a:off x="4390235" y="4057950"/>
            <a:ext cx="877787" cy="378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31640" imgH="177480" progId="Equation.DSMT4">
                    <p:embed/>
                  </p:oleObj>
                </mc:Choice>
                <mc:Fallback>
                  <p:oleObj name="Equation" r:id="rId32" imgW="431640" imgH="177480" progId="Equation.DSMT4">
                    <p:embed/>
                    <p:pic>
                      <p:nvPicPr>
                        <p:cNvPr id="12" name="对象 65">
                          <a:extLst>
                            <a:ext uri="{FF2B5EF4-FFF2-40B4-BE49-F238E27FC236}">
                              <a16:creationId xmlns:a16="http://schemas.microsoft.com/office/drawing/2014/main" id="{2329BD2F-6F25-3505-76B0-B35D902BE6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235" y="4057950"/>
                          <a:ext cx="877787" cy="378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32AB62B-0061-7FF1-E546-5AAB9C40DD3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8238" y="536152"/>
              <a:ext cx="1895267" cy="391964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69815D9-0287-DEE3-DC58-BF459CE957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56835" y="4465628"/>
              <a:ext cx="1436082" cy="10742"/>
            </a:xfrm>
            <a:prstGeom prst="straightConnector1">
              <a:avLst/>
            </a:prstGeom>
            <a:ln w="444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69">
              <a:extLst>
                <a:ext uri="{FF2B5EF4-FFF2-40B4-BE49-F238E27FC236}">
                  <a16:creationId xmlns:a16="http://schemas.microsoft.com/office/drawing/2014/main" id="{A23A067B-C1DD-459D-A8D8-E672383AE5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218985"/>
                </p:ext>
              </p:extLst>
            </p:nvPr>
          </p:nvGraphicFramePr>
          <p:xfrm>
            <a:off x="1022130" y="4040643"/>
            <a:ext cx="343476" cy="463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15" name="对象 69">
                          <a:extLst>
                            <a:ext uri="{FF2B5EF4-FFF2-40B4-BE49-F238E27FC236}">
                              <a16:creationId xmlns:a16="http://schemas.microsoft.com/office/drawing/2014/main" id="{5AD0F146-3586-467B-CE67-00720567D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130" y="4040643"/>
                          <a:ext cx="343476" cy="463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A50A593-BB23-DFBE-928E-4D1FCE8D0DF1}"/>
                </a:ext>
              </a:extLst>
            </p:cNvPr>
            <p:cNvSpPr/>
            <p:nvPr/>
          </p:nvSpPr>
          <p:spPr bwMode="auto">
            <a:xfrm>
              <a:off x="2365839" y="4077012"/>
              <a:ext cx="774434" cy="697469"/>
            </a:xfrm>
            <a:prstGeom prst="arc">
              <a:avLst>
                <a:gd name="adj1" fmla="val 18602489"/>
                <a:gd name="adj2" fmla="val 17003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BBD334F-8C4E-B045-39D3-E1FFAE80FBD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41216" y="4115483"/>
              <a:ext cx="54430" cy="37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12ECA087-34EE-EC66-DC76-DE62A3C92C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815743"/>
                </p:ext>
              </p:extLst>
            </p:nvPr>
          </p:nvGraphicFramePr>
          <p:xfrm>
            <a:off x="4671130" y="538163"/>
            <a:ext cx="375235" cy="470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90440" imgH="228600" progId="Equation.DSMT4">
                    <p:embed/>
                  </p:oleObj>
                </mc:Choice>
                <mc:Fallback>
                  <p:oleObj name="Equation" r:id="rId36" imgW="190440" imgH="2286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55199C6-5535-88DB-2AA5-D81DD633D9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130" y="538163"/>
                          <a:ext cx="375235" cy="470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88">
              <a:extLst>
                <a:ext uri="{FF2B5EF4-FFF2-40B4-BE49-F238E27FC236}">
                  <a16:creationId xmlns:a16="http://schemas.microsoft.com/office/drawing/2014/main" id="{AB9E0EEB-6313-F759-DEDC-0E9F337FF4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7677936"/>
                </p:ext>
              </p:extLst>
            </p:nvPr>
          </p:nvGraphicFramePr>
          <p:xfrm>
            <a:off x="3059496" y="3923140"/>
            <a:ext cx="326082" cy="438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7480" imgH="228600" progId="Equation.DSMT4">
                    <p:embed/>
                  </p:oleObj>
                </mc:Choice>
                <mc:Fallback>
                  <p:oleObj name="Equation" r:id="rId38" imgW="177480" imgH="228600" progId="Equation.DSMT4">
                    <p:embed/>
                    <p:pic>
                      <p:nvPicPr>
                        <p:cNvPr id="19" name="对象 88">
                          <a:extLst>
                            <a:ext uri="{FF2B5EF4-FFF2-40B4-BE49-F238E27FC236}">
                              <a16:creationId xmlns:a16="http://schemas.microsoft.com/office/drawing/2014/main" id="{BDB9CAF4-601A-AD78-56C0-5E96CDE231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496" y="3923140"/>
                          <a:ext cx="326082" cy="438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7CF220C-C169-1E0F-AD38-0B6FD989A1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39399" y="2890649"/>
              <a:ext cx="240491" cy="1574349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B79DD259-8B59-4076-6D25-6B67C6100D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903879"/>
                </p:ext>
              </p:extLst>
            </p:nvPr>
          </p:nvGraphicFramePr>
          <p:xfrm>
            <a:off x="897562" y="1769284"/>
            <a:ext cx="289206" cy="388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64880" imgH="228600" progId="Equation.DSMT4">
                    <p:embed/>
                  </p:oleObj>
                </mc:Choice>
                <mc:Fallback>
                  <p:oleObj name="Equation" r:id="rId40" imgW="164880" imgH="2286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24AC9A16-D227-FEA4-2411-EEED73BF7A6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897562" y="1769284"/>
                          <a:ext cx="289206" cy="388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128487D5-80EA-9887-0D7F-F0DB5F79AE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338688"/>
                </p:ext>
              </p:extLst>
            </p:nvPr>
          </p:nvGraphicFramePr>
          <p:xfrm>
            <a:off x="2782386" y="2539985"/>
            <a:ext cx="2889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77480" imgH="228600" progId="Equation.DSMT4">
                    <p:embed/>
                  </p:oleObj>
                </mc:Choice>
                <mc:Fallback>
                  <p:oleObj name="Equation" r:id="rId42" imgW="17748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27A0A6B7-F2C3-6C17-2FE4-70FBD2611F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782386" y="2539985"/>
                          <a:ext cx="288925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D538BD8-67C4-38F8-867B-09885054445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52796" y="1996038"/>
              <a:ext cx="230524" cy="1475681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2B5A58F7-4C94-CB74-936B-D78EC3B921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761713"/>
                </p:ext>
              </p:extLst>
            </p:nvPr>
          </p:nvGraphicFramePr>
          <p:xfrm>
            <a:off x="3228344" y="2158033"/>
            <a:ext cx="241266" cy="301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77480" imgH="228600" progId="Equation.DSMT4">
                    <p:embed/>
                  </p:oleObj>
                </mc:Choice>
                <mc:Fallback>
                  <p:oleObj name="Equation" r:id="rId44" imgW="177480" imgH="2286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3B9A3C6F-2456-DA8E-8DD1-80A8E48CFB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3228344" y="2158033"/>
                          <a:ext cx="241266" cy="301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77">
              <a:extLst>
                <a:ext uri="{FF2B5EF4-FFF2-40B4-BE49-F238E27FC236}">
                  <a16:creationId xmlns:a16="http://schemas.microsoft.com/office/drawing/2014/main" id="{6627AC75-6153-AAEF-620C-866F6F6C14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78982"/>
                </p:ext>
              </p:extLst>
            </p:nvPr>
          </p:nvGraphicFramePr>
          <p:xfrm>
            <a:off x="2490648" y="3524693"/>
            <a:ext cx="269206" cy="339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90440" imgH="228600" progId="Equation.DSMT4">
                    <p:embed/>
                  </p:oleObj>
                </mc:Choice>
                <mc:Fallback>
                  <p:oleObj name="Equation" r:id="rId46" imgW="190440" imgH="228600" progId="Equation.DSMT4">
                    <p:embed/>
                    <p:pic>
                      <p:nvPicPr>
                        <p:cNvPr id="25" name="对象 77">
                          <a:extLst>
                            <a:ext uri="{FF2B5EF4-FFF2-40B4-BE49-F238E27FC236}">
                              <a16:creationId xmlns:a16="http://schemas.microsoft.com/office/drawing/2014/main" id="{D575D7C0-5A35-6684-3AC8-49F9FD2B9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648" y="3524693"/>
                          <a:ext cx="269206" cy="3390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BB29E55-DA15-9DD6-6E5B-C7997B8327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00874" y="3881266"/>
              <a:ext cx="87778" cy="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E4E91A76-1EFD-311A-05B3-DB141D5F5C07}"/>
                </a:ext>
              </a:extLst>
            </p:cNvPr>
            <p:cNvSpPr/>
            <p:nvPr/>
          </p:nvSpPr>
          <p:spPr bwMode="auto">
            <a:xfrm>
              <a:off x="1744372" y="3296798"/>
              <a:ext cx="2045365" cy="1653075"/>
            </a:xfrm>
            <a:prstGeom prst="arc">
              <a:avLst>
                <a:gd name="adj1" fmla="val 16928212"/>
                <a:gd name="adj2" fmla="val 17983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7DF58F6-85FE-1BCE-3917-F1AB765960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5932" y="3353439"/>
              <a:ext cx="110757" cy="41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730A3076-618D-F6E8-FE75-71364F4419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072537"/>
                </p:ext>
              </p:extLst>
            </p:nvPr>
          </p:nvGraphicFramePr>
          <p:xfrm>
            <a:off x="3006113" y="3103760"/>
            <a:ext cx="183331" cy="231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77480" imgH="228600" progId="Equation.DSMT4">
                    <p:embed/>
                  </p:oleObj>
                </mc:Choice>
                <mc:Fallback>
                  <p:oleObj name="Equation" r:id="rId48" imgW="1774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527DDA1E-2528-A798-CEF9-5FDC82AEBE9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3006113" y="3103760"/>
                          <a:ext cx="183331" cy="2313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365FBFF-9B0D-C3BA-7124-4C1E613C3F7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49922" y="3447679"/>
              <a:ext cx="409218" cy="102224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C561CCD9-06CC-11D9-258B-06EFBF829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705438"/>
                </p:ext>
              </p:extLst>
            </p:nvPr>
          </p:nvGraphicFramePr>
          <p:xfrm>
            <a:off x="2105129" y="3175582"/>
            <a:ext cx="257869" cy="325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77480" imgH="228600" progId="Equation.DSMT4">
                    <p:embed/>
                  </p:oleObj>
                </mc:Choice>
                <mc:Fallback>
                  <p:oleObj name="Equation" r:id="rId50" imgW="177480" imgH="22860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0F2F6B5E-CE0D-10FA-D1B0-6AA98215393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2105129" y="3175582"/>
                          <a:ext cx="257869" cy="325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4ED25449-6C76-DA3F-9A16-BB0297242D2F}"/>
                </a:ext>
              </a:extLst>
            </p:cNvPr>
            <p:cNvSpPr/>
            <p:nvPr/>
          </p:nvSpPr>
          <p:spPr bwMode="auto">
            <a:xfrm>
              <a:off x="2171054" y="3833880"/>
              <a:ext cx="1030473" cy="1193964"/>
            </a:xfrm>
            <a:prstGeom prst="arc">
              <a:avLst>
                <a:gd name="adj1" fmla="val 14444594"/>
                <a:gd name="adj2" fmla="val 1768659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7ADBD0DB-0466-4A4E-F1B8-0CFABD5C7A53}"/>
                </a:ext>
              </a:extLst>
            </p:cNvPr>
            <p:cNvSpPr/>
            <p:nvPr/>
          </p:nvSpPr>
          <p:spPr bwMode="auto">
            <a:xfrm>
              <a:off x="1750117" y="3577344"/>
              <a:ext cx="2079780" cy="1905688"/>
            </a:xfrm>
            <a:prstGeom prst="arc">
              <a:avLst>
                <a:gd name="adj1" fmla="val 14934327"/>
                <a:gd name="adj2" fmla="val 1722585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9B79D6E-D759-A094-0F7C-A4D1082DA4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9890" y="3585361"/>
              <a:ext cx="146323" cy="52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2024CE09-DC70-92A4-72BA-53032BF193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698284"/>
                </p:ext>
              </p:extLst>
            </p:nvPr>
          </p:nvGraphicFramePr>
          <p:xfrm>
            <a:off x="2612572" y="3275596"/>
            <a:ext cx="293654" cy="324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03040" imgH="228600" progId="Equation.DSMT4">
                    <p:embed/>
                  </p:oleObj>
                </mc:Choice>
                <mc:Fallback>
                  <p:oleObj name="Equation" r:id="rId52" imgW="203040" imgH="2286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31DC4BDA-322E-D59A-FE48-E9C07F953C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2612572" y="3275596"/>
                          <a:ext cx="293654" cy="3243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1765813-A8F3-6B7D-7534-1DCC9C970F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0334" y="2005933"/>
              <a:ext cx="396514" cy="911009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756059-23B9-0073-9DF4-84826A81A62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67287" y="2016891"/>
              <a:ext cx="1407279" cy="6924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C63EAF8-93A9-9FA8-5B9D-F19DFD1444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567" y="2022621"/>
              <a:ext cx="193755" cy="2452454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2613A66-4284-C39C-D2C0-AC98AACAB8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1907" y="2046611"/>
              <a:ext cx="212070" cy="2414725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2765B41-9EBC-4DA0-9C76-61930C06E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0643" y="4451285"/>
              <a:ext cx="131839" cy="1222488"/>
            </a:xfrm>
            <a:prstGeom prst="straightConnector1">
              <a:avLst/>
            </a:prstGeom>
            <a:ln w="444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E74D543-DF9B-C208-14F3-ABDFDBDD80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17976" y="1884663"/>
              <a:ext cx="1842967" cy="3804000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D19E004-1AD0-C580-FD5E-65662A3F6D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3020" y="663496"/>
              <a:ext cx="189707" cy="1249052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C73E3238-632B-AB71-D77B-0F4AEF107B32}"/>
                </a:ext>
              </a:extLst>
            </p:cNvPr>
            <p:cNvSpPr/>
            <p:nvPr/>
          </p:nvSpPr>
          <p:spPr bwMode="auto">
            <a:xfrm>
              <a:off x="1471405" y="2392864"/>
              <a:ext cx="2601461" cy="1433645"/>
            </a:xfrm>
            <a:prstGeom prst="arc">
              <a:avLst>
                <a:gd name="adj1" fmla="val 16204365"/>
                <a:gd name="adj2" fmla="val 20274518"/>
              </a:avLst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E8EF990-261C-D8F3-F5F5-6EF6776788F5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>
              <a:off x="3826204" y="2689685"/>
              <a:ext cx="35242" cy="293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C222DD4-24B3-F0D0-7CA2-3CAE3FE4A1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48854" y="4468886"/>
              <a:ext cx="395163" cy="67075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37C40D9D-2057-B103-3672-D03D18C036EF}"/>
                </a:ext>
              </a:extLst>
            </p:cNvPr>
            <p:cNvSpPr/>
            <p:nvPr/>
          </p:nvSpPr>
          <p:spPr bwMode="auto">
            <a:xfrm>
              <a:off x="1907545" y="3550756"/>
              <a:ext cx="1927679" cy="1900440"/>
            </a:xfrm>
            <a:prstGeom prst="arc">
              <a:avLst>
                <a:gd name="adj1" fmla="val 6453112"/>
                <a:gd name="adj2" fmla="val 1082067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B5F1A94-C9C1-13BA-FDB9-84497D306C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36717" y="5396003"/>
              <a:ext cx="87234" cy="18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9" name="对象 108">
              <a:extLst>
                <a:ext uri="{FF2B5EF4-FFF2-40B4-BE49-F238E27FC236}">
                  <a16:creationId xmlns:a16="http://schemas.microsoft.com/office/drawing/2014/main" id="{D3D2ECC4-0969-5A5B-02A8-6DF446C4E4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095813"/>
                </p:ext>
              </p:extLst>
            </p:nvPr>
          </p:nvGraphicFramePr>
          <p:xfrm>
            <a:off x="1713731" y="4729718"/>
            <a:ext cx="3333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90440" imgH="203040" progId="Equation.DSMT4">
                    <p:embed/>
                  </p:oleObj>
                </mc:Choice>
                <mc:Fallback>
                  <p:oleObj name="Equation" r:id="rId54" imgW="190440" imgH="203040" progId="Equation.DSMT4">
                    <p:embed/>
                    <p:pic>
                      <p:nvPicPr>
                        <p:cNvPr id="48" name="对象 108">
                          <a:extLst>
                            <a:ext uri="{FF2B5EF4-FFF2-40B4-BE49-F238E27FC236}">
                              <a16:creationId xmlns:a16="http://schemas.microsoft.com/office/drawing/2014/main" id="{59D1F098-1EC1-2E6A-D5F9-E3D8D0F0B7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731" y="4729718"/>
                          <a:ext cx="33337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D8C0C87E-C6DE-158B-CA1C-B52F5D45009F}"/>
                </a:ext>
              </a:extLst>
            </p:cNvPr>
            <p:cNvSpPr/>
            <p:nvPr/>
          </p:nvSpPr>
          <p:spPr bwMode="auto">
            <a:xfrm>
              <a:off x="2344777" y="4476758"/>
              <a:ext cx="726131" cy="519057"/>
            </a:xfrm>
            <a:prstGeom prst="arc">
              <a:avLst>
                <a:gd name="adj1" fmla="val 6691713"/>
                <a:gd name="adj2" fmla="val 81705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63BC3A9-4909-253A-81C3-7802513F01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6866" y="4657476"/>
              <a:ext cx="63300" cy="32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4904587-FCBD-3107-D5AD-F2F039F014E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161110" y="2021326"/>
              <a:ext cx="1598744" cy="244205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71F82CD-B9A6-5DAA-502A-A9AF4D41A0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01827" y="4471934"/>
              <a:ext cx="377338" cy="647450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71635E8-6D95-AB65-3AD7-AA5A82E6F4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67287" y="2008742"/>
              <a:ext cx="1404238" cy="15073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1A2E3DA-F6F1-8178-1879-A4A92C6C05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01827" y="5139636"/>
              <a:ext cx="1345097" cy="0"/>
            </a:xfrm>
            <a:prstGeom prst="line">
              <a:avLst/>
            </a:prstGeom>
            <a:ln w="3175">
              <a:solidFill>
                <a:srgbClr val="00B05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>
              <a:extLst>
                <a:ext uri="{FF2B5EF4-FFF2-40B4-BE49-F238E27FC236}">
                  <a16:creationId xmlns:a16="http://schemas.microsoft.com/office/drawing/2014/main" id="{48A08777-61EE-D8B0-73EB-33A51A7776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333273"/>
                </p:ext>
              </p:extLst>
            </p:nvPr>
          </p:nvGraphicFramePr>
          <p:xfrm>
            <a:off x="2099301" y="4862794"/>
            <a:ext cx="301103" cy="270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253800" imgH="228600" progId="Equation.DSMT4">
                    <p:embed/>
                  </p:oleObj>
                </mc:Choice>
                <mc:Fallback>
                  <p:oleObj name="Equation" r:id="rId56" imgW="253800" imgH="228600" progId="Equation.DSMT4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47EE3FA9-DBBB-DBAE-EB55-D0B3D82D948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2099301" y="4862794"/>
                          <a:ext cx="301103" cy="2703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943FB467-EA47-9624-FFEB-F09496DF9E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5878135"/>
                </p:ext>
              </p:extLst>
            </p:nvPr>
          </p:nvGraphicFramePr>
          <p:xfrm>
            <a:off x="710632" y="5055013"/>
            <a:ext cx="3968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228600" imgH="241200" progId="Equation.DSMT4">
                    <p:embed/>
                  </p:oleObj>
                </mc:Choice>
                <mc:Fallback>
                  <p:oleObj name="Equation" r:id="rId58" imgW="228600" imgH="241200" progId="Equation.DSMT4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0B48129B-5022-8BBB-76F6-987F07CA99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710632" y="5055013"/>
                          <a:ext cx="39687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id="{43C72C8B-7ED0-C2E4-C563-B361DEB363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145719"/>
                </p:ext>
              </p:extLst>
            </p:nvPr>
          </p:nvGraphicFramePr>
          <p:xfrm>
            <a:off x="4241800" y="2362200"/>
            <a:ext cx="914400" cy="185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914400" imgH="185760" progId="Equation.DSMT4">
                    <p:embed/>
                  </p:oleObj>
                </mc:Choice>
                <mc:Fallback>
                  <p:oleObj name="Equation" r:id="rId60" imgW="914400" imgH="185760" progId="Equation.DSMT4">
                    <p:embed/>
                    <p:pic>
                      <p:nvPicPr>
                        <p:cNvPr id="57" name="对象 56">
                          <a:extLst>
                            <a:ext uri="{FF2B5EF4-FFF2-40B4-BE49-F238E27FC236}">
                              <a16:creationId xmlns:a16="http://schemas.microsoft.com/office/drawing/2014/main" id="{4E5766A6-473A-0420-8BF4-04C8D96213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4241800" y="2362200"/>
                          <a:ext cx="914400" cy="185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9277C917-228B-AB07-E32D-E2D5D06298A1}"/>
                </a:ext>
              </a:extLst>
            </p:cNvPr>
            <p:cNvSpPr/>
            <p:nvPr/>
          </p:nvSpPr>
          <p:spPr bwMode="auto">
            <a:xfrm>
              <a:off x="2539600" y="4311327"/>
              <a:ext cx="458523" cy="390635"/>
            </a:xfrm>
            <a:prstGeom prst="arc">
              <a:avLst>
                <a:gd name="adj1" fmla="val 7350824"/>
                <a:gd name="adj2" fmla="val 99291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BBFD4CBA-4892-BA99-FE01-EC9AF7B1ED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396342"/>
                </p:ext>
              </p:extLst>
            </p:nvPr>
          </p:nvGraphicFramePr>
          <p:xfrm>
            <a:off x="2337957" y="4516950"/>
            <a:ext cx="281863" cy="253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241200" imgH="215640" progId="Equation.DSMT4">
                    <p:embed/>
                  </p:oleObj>
                </mc:Choice>
                <mc:Fallback>
                  <p:oleObj name="Equation" r:id="rId62" imgW="241200" imgH="215640" progId="Equation.DSMT4">
                    <p:embed/>
                    <p:pic>
                      <p:nvPicPr>
                        <p:cNvPr id="59" name="对象 58">
                          <a:extLst>
                            <a:ext uri="{FF2B5EF4-FFF2-40B4-BE49-F238E27FC236}">
                              <a16:creationId xmlns:a16="http://schemas.microsoft.com/office/drawing/2014/main" id="{AA924E63-FCB5-D7C3-886F-32397B1045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2337957" y="4516950"/>
                          <a:ext cx="281863" cy="2530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09724EE0-635F-8A16-1B12-ED4FAFED25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4508" y="4984999"/>
              <a:ext cx="74008" cy="21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96B9201E-D1B6-8AA8-16A1-AD8D80A154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842163"/>
                </p:ext>
              </p:extLst>
            </p:nvPr>
          </p:nvGraphicFramePr>
          <p:xfrm>
            <a:off x="4475077" y="1783313"/>
            <a:ext cx="318690" cy="409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177480" imgH="228600" progId="Equation.DSMT4">
                    <p:embed/>
                  </p:oleObj>
                </mc:Choice>
                <mc:Fallback>
                  <p:oleObj name="Equation" r:id="rId64" imgW="177480" imgH="228600" progId="Equation.DSMT4">
                    <p:embed/>
                    <p:pic>
                      <p:nvPicPr>
                        <p:cNvPr id="61" name="对象 60">
                          <a:extLst>
                            <a:ext uri="{FF2B5EF4-FFF2-40B4-BE49-F238E27FC236}">
                              <a16:creationId xmlns:a16="http://schemas.microsoft.com/office/drawing/2014/main" id="{540ACA3C-479B-C683-1402-53BC2CE4A5D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4475077" y="1783313"/>
                          <a:ext cx="318690" cy="409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080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9DF3FB-10A3-BE73-3BCF-88BC010EB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15052"/>
              </p:ext>
            </p:extLst>
          </p:nvPr>
        </p:nvGraphicFramePr>
        <p:xfrm>
          <a:off x="638570" y="1055674"/>
          <a:ext cx="51482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520" imgH="469800" progId="Equation.DSMT4">
                  <p:embed/>
                </p:oleObj>
              </mc:Choice>
              <mc:Fallback>
                <p:oleObj name="Equation" r:id="rId2" imgW="3314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570" y="1055674"/>
                        <a:ext cx="514826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CED704-5F5F-1352-D6AC-AA9E37E76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48244"/>
              </p:ext>
            </p:extLst>
          </p:nvPr>
        </p:nvGraphicFramePr>
        <p:xfrm>
          <a:off x="638570" y="266252"/>
          <a:ext cx="5111743" cy="73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8960" imgH="469800" progId="Equation.DSMT4">
                  <p:embed/>
                </p:oleObj>
              </mc:Choice>
              <mc:Fallback>
                <p:oleObj name="Equation" r:id="rId4" imgW="3288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570" y="266252"/>
                        <a:ext cx="5111743" cy="730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CD2D9D3-1F73-783F-60C0-948BA548A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84484"/>
              </p:ext>
            </p:extLst>
          </p:nvPr>
        </p:nvGraphicFramePr>
        <p:xfrm>
          <a:off x="638570" y="2160486"/>
          <a:ext cx="5225207" cy="60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240" imgH="469800" progId="Equation.DSMT4">
                  <p:embed/>
                </p:oleObj>
              </mc:Choice>
              <mc:Fallback>
                <p:oleObj name="Equation" r:id="rId6" imgW="4089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570" y="2160486"/>
                        <a:ext cx="5225207" cy="60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97C52C4-28CF-F9BC-3AA6-E527844B1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96007"/>
              </p:ext>
            </p:extLst>
          </p:nvPr>
        </p:nvGraphicFramePr>
        <p:xfrm>
          <a:off x="630238" y="2911475"/>
          <a:ext cx="6183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38400" imgH="469800" progId="Equation.DSMT4">
                  <p:embed/>
                </p:oleObj>
              </mc:Choice>
              <mc:Fallback>
                <p:oleObj name="Equation" r:id="rId8" imgW="4838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238" y="2911475"/>
                        <a:ext cx="6183312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19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30F0640-DCC8-2F62-C5EA-6AC16E67C953}"/>
              </a:ext>
            </a:extLst>
          </p:cNvPr>
          <p:cNvGrpSpPr/>
          <p:nvPr/>
        </p:nvGrpSpPr>
        <p:grpSpPr>
          <a:xfrm>
            <a:off x="703479" y="478118"/>
            <a:ext cx="6111688" cy="5557557"/>
            <a:chOff x="584947" y="376517"/>
            <a:chExt cx="6111688" cy="55575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878821-C4CA-8233-0C59-EA1BD25F6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68" t="2430" r="6989"/>
            <a:stretch/>
          </p:blipFill>
          <p:spPr>
            <a:xfrm>
              <a:off x="584947" y="376517"/>
              <a:ext cx="6111688" cy="555755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08FBCB-9112-45F9-2381-8BE4704A1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00" t="26904" r="71001" b="69319"/>
            <a:stretch/>
          </p:blipFill>
          <p:spPr>
            <a:xfrm>
              <a:off x="5123330" y="946899"/>
              <a:ext cx="262218" cy="21515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C71DC7-C250-5F0F-8D86-328357F3B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62" t="25369" r="65497" b="70736"/>
            <a:stretch/>
          </p:blipFill>
          <p:spPr>
            <a:xfrm>
              <a:off x="5161337" y="1162051"/>
              <a:ext cx="208430" cy="22187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EA6AAD6-85A2-4CF8-09BE-580350C3F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050" t="25172" r="59009" b="71051"/>
            <a:stretch/>
          </p:blipFill>
          <p:spPr>
            <a:xfrm>
              <a:off x="5161337" y="1399168"/>
              <a:ext cx="208430" cy="21515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0CD8F3A-8B9C-8421-FCBA-4DD66C5F2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799" t="25340" r="52907" b="71449"/>
            <a:stretch/>
          </p:blipFill>
          <p:spPr>
            <a:xfrm>
              <a:off x="5187427" y="1615965"/>
              <a:ext cx="162561" cy="18288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59FF865-EA8D-D45F-EB22-1C49A5844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912" t="26232" r="47436" b="70111"/>
            <a:stretch/>
          </p:blipFill>
          <p:spPr>
            <a:xfrm>
              <a:off x="5156257" y="1823720"/>
              <a:ext cx="187961" cy="208280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F5D62C1-D53D-5EB3-5096-F53D95389728}"/>
              </a:ext>
            </a:extLst>
          </p:cNvPr>
          <p:cNvSpPr txBox="1"/>
          <p:nvPr/>
        </p:nvSpPr>
        <p:spPr>
          <a:xfrm>
            <a:off x="8236430" y="1525568"/>
            <a:ext cx="2396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IB = 300/1000;</a:t>
            </a:r>
          </a:p>
          <a:p>
            <a:pPr algn="l"/>
            <a:r>
              <a:rPr lang="en-US" altLang="zh-CN" dirty="0" err="1">
                <a:effectLst/>
              </a:rPr>
              <a:t>fF</a:t>
            </a:r>
            <a:r>
              <a:rPr lang="en-US" altLang="zh-CN" dirty="0">
                <a:effectLst/>
              </a:rPr>
              <a:t> = -250/180*pi;</a:t>
            </a:r>
          </a:p>
          <a:p>
            <a:pPr algn="l"/>
            <a:r>
              <a:rPr lang="en-US" altLang="zh-CN" dirty="0">
                <a:effectLst/>
              </a:rPr>
              <a:t>X = 1;</a:t>
            </a:r>
          </a:p>
          <a:p>
            <a:pPr algn="l"/>
            <a:r>
              <a:rPr lang="en-US" altLang="zh-CN" dirty="0" err="1">
                <a:effectLst/>
              </a:rPr>
              <a:t>thetaL</a:t>
            </a:r>
            <a:r>
              <a:rPr lang="en-US" altLang="zh-CN" dirty="0">
                <a:effectLst/>
              </a:rPr>
              <a:t> = -0/180*pi;</a:t>
            </a:r>
          </a:p>
          <a:p>
            <a:r>
              <a:rPr lang="en-US" altLang="zh-CN" dirty="0" err="1">
                <a:effectLst/>
              </a:rPr>
              <a:t>thetaLH</a:t>
            </a:r>
            <a:r>
              <a:rPr lang="en-US" altLang="zh-CN" dirty="0">
                <a:effectLst/>
              </a:rPr>
              <a:t> = -0/180*pi;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79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7BC6C-C3D5-748F-5F72-907DB7A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D087-A6C5-414B-D64B-CDD8F476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8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10127</TotalTime>
  <Words>29</Words>
  <Application>Microsoft Office PowerPoint</Application>
  <PresentationFormat>宽屏</PresentationFormat>
  <Paragraphs>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ybing</dc:creator>
  <cp:lastModifiedBy>shen ybing</cp:lastModifiedBy>
  <cp:revision>50</cp:revision>
  <dcterms:created xsi:type="dcterms:W3CDTF">2023-01-01T14:48:23Z</dcterms:created>
  <dcterms:modified xsi:type="dcterms:W3CDTF">2023-03-21T11:17:55Z</dcterms:modified>
</cp:coreProperties>
</file>