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6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2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6BFF-F31E-480F-BAF0-AA799C84F0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72F6-9F25-4CE6-AB6A-C7C4F5B0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9416" y="2286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Data Stratification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5825" y="754879"/>
            <a:ext cx="208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u="sn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30242"/>
              </p:ext>
            </p:extLst>
          </p:nvPr>
        </p:nvGraphicFramePr>
        <p:xfrm>
          <a:off x="152400" y="862600"/>
          <a:ext cx="2438400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Questions About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 I park</a:t>
                      </a:r>
                      <a:r>
                        <a:rPr lang="en-US" sz="1400" baseline="0" dirty="0"/>
                        <a:t> the car far from building entrance?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What is the weather?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What day is today?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 I walk</a:t>
                      </a:r>
                      <a:r>
                        <a:rPr lang="en-US" sz="1400" baseline="0" dirty="0"/>
                        <a:t> after lunch?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often</a:t>
                      </a:r>
                      <a:r>
                        <a:rPr lang="en-US" sz="1400" baseline="0" dirty="0"/>
                        <a:t> do I go to the restroom?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much</a:t>
                      </a:r>
                      <a:r>
                        <a:rPr lang="en-US" sz="1400" baseline="0" dirty="0"/>
                        <a:t> water do I drink per day?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</a:t>
                      </a:r>
                      <a:r>
                        <a:rPr lang="en-US" sz="1400" baseline="0" dirty="0"/>
                        <a:t> often do</a:t>
                      </a:r>
                      <a:r>
                        <a:rPr lang="en-US" sz="1400" dirty="0"/>
                        <a:t> I workout?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 I order a lunch</a:t>
                      </a:r>
                      <a:r>
                        <a:rPr lang="en-US" sz="1400" baseline="0" dirty="0"/>
                        <a:t> or bring it from home?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many steps do I have per 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 I</a:t>
                      </a:r>
                      <a:r>
                        <a:rPr lang="en-US" sz="1400" baseline="0" dirty="0"/>
                        <a:t> take stairs or elevator?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long do</a:t>
                      </a:r>
                      <a:r>
                        <a:rPr lang="en-US" sz="1400" baseline="0" dirty="0"/>
                        <a:t> I sit on my chair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31778"/>
              </p:ext>
            </p:extLst>
          </p:nvPr>
        </p:nvGraphicFramePr>
        <p:xfrm>
          <a:off x="3415825" y="838200"/>
          <a:ext cx="243840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Stratification factors</a:t>
                      </a:r>
                    </a:p>
                    <a:p>
                      <a:r>
                        <a:rPr lang="en-US" sz="1600" u="sng" dirty="0"/>
                        <a:t>X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Park</a:t>
                      </a:r>
                      <a:r>
                        <a:rPr lang="en-US" sz="1400" baseline="0" dirty="0"/>
                        <a:t> far from entrance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Workout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Floors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Hourly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00152"/>
              </p:ext>
            </p:extLst>
          </p:nvPr>
        </p:nvGraphicFramePr>
        <p:xfrm>
          <a:off x="6477000" y="858520"/>
          <a:ext cx="24384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Rain or not 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Monday, Tuesday,</a:t>
                      </a:r>
                      <a:r>
                        <a:rPr lang="en-US" sz="1400" baseline="0" dirty="0"/>
                        <a:t> Wednesday, Thursday, Friday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Milliliter</a:t>
                      </a:r>
                      <a:r>
                        <a:rPr lang="en-US" sz="1400" baseline="0" dirty="0"/>
                        <a:t> of water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 out for lunch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Park far or</a:t>
                      </a:r>
                      <a:r>
                        <a:rPr lang="en-US" sz="1400" baseline="0" dirty="0"/>
                        <a:t> not park far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Walk after lunch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Workout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floors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hours</a:t>
                      </a:r>
                      <a:r>
                        <a:rPr lang="en-US" sz="1400" baseline="0" dirty="0"/>
                        <a:t> being</a:t>
                      </a:r>
                      <a:r>
                        <a:rPr lang="en-US" sz="1400" dirty="0"/>
                        <a:t>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21392" y="3248799"/>
            <a:ext cx="81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3975" y="2971800"/>
            <a:ext cx="81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/>
              <a:t>Output 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603975" y="2819400"/>
            <a:ext cx="811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3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160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Je Wu / FPC Management Center</dc:creator>
  <cp:lastModifiedBy>bing-je wu</cp:lastModifiedBy>
  <cp:revision>4</cp:revision>
  <dcterms:created xsi:type="dcterms:W3CDTF">2019-07-26T17:40:13Z</dcterms:created>
  <dcterms:modified xsi:type="dcterms:W3CDTF">2019-08-01T00:03:11Z</dcterms:modified>
</cp:coreProperties>
</file>