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57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242D1-E64B-49B8-8EF3-110EEC0DAEB4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DD08A-0374-49C5-91EB-392F20834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DD08A-0374-49C5-91EB-392F20834F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0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A8C-7080-4D88-8EC5-4BA51D02C3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AC5B-0A74-49D7-B918-CFCFFF579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2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A8C-7080-4D88-8EC5-4BA51D02C3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AC5B-0A74-49D7-B918-CFCFFF579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9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A8C-7080-4D88-8EC5-4BA51D02C3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AC5B-0A74-49D7-B918-CFCFFF579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A8C-7080-4D88-8EC5-4BA51D02C3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AC5B-0A74-49D7-B918-CFCFFF579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1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A8C-7080-4D88-8EC5-4BA51D02C3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AC5B-0A74-49D7-B918-CFCFFF579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3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A8C-7080-4D88-8EC5-4BA51D02C3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AC5B-0A74-49D7-B918-CFCFFF579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A8C-7080-4D88-8EC5-4BA51D02C3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AC5B-0A74-49D7-B918-CFCFFF579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4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A8C-7080-4D88-8EC5-4BA51D02C3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AC5B-0A74-49D7-B918-CFCFFF579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8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A8C-7080-4D88-8EC5-4BA51D02C3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AC5B-0A74-49D7-B918-CFCFFF579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5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A8C-7080-4D88-8EC5-4BA51D02C3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AC5B-0A74-49D7-B918-CFCFFF579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3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A8C-7080-4D88-8EC5-4BA51D02C3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9AC5B-0A74-49D7-B918-CFCFFF579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AA8C-7080-4D88-8EC5-4BA51D02C3BC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9AC5B-0A74-49D7-B918-CFCFFF579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8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014220" y="1981200"/>
            <a:ext cx="1193800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ea typeface="PMingLiU"/>
                <a:cs typeface="Times New Roman"/>
              </a:rPr>
              <a:t>Drive to work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4038600" y="1981200"/>
            <a:ext cx="1193800" cy="523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PMingLiU"/>
                <a:cs typeface="Times New Roman"/>
              </a:rPr>
              <a:t>Working in </a:t>
            </a:r>
            <a:r>
              <a:rPr lang="en-US" sz="1100" dirty="0" smtClean="0">
                <a:effectLst/>
                <a:ea typeface="PMingLiU"/>
                <a:cs typeface="Times New Roman"/>
              </a:rPr>
              <a:t>the office</a:t>
            </a:r>
            <a:endParaRPr lang="en-US" sz="1100" dirty="0">
              <a:effectLst/>
              <a:ea typeface="PMingLiU"/>
              <a:cs typeface="Times New Roman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3747226" y="2938363"/>
            <a:ext cx="18034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PMingLiU"/>
                <a:cs typeface="Times New Roman"/>
              </a:rPr>
              <a:t>Exercise </a:t>
            </a:r>
            <a:r>
              <a:rPr lang="en-US" sz="1100" dirty="0" err="1">
                <a:effectLst/>
                <a:ea typeface="PMingLiU"/>
                <a:cs typeface="Times New Roman"/>
              </a:rPr>
              <a:t>Avaliable</a:t>
            </a:r>
            <a:r>
              <a:rPr lang="en-US" sz="1100" dirty="0">
                <a:effectLst/>
                <a:ea typeface="PMingLiU"/>
                <a:cs typeface="Times New Roman"/>
              </a:rPr>
              <a:t>? 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6076406" y="3146643"/>
            <a:ext cx="1193800" cy="52324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ea typeface="PMingLiU"/>
                <a:cs typeface="Times New Roman"/>
              </a:rPr>
              <a:t>Drive to </a:t>
            </a:r>
            <a:r>
              <a:rPr lang="en-US" sz="1100" dirty="0" smtClean="0">
                <a:effectLst/>
                <a:ea typeface="PMingLiU"/>
                <a:cs typeface="Times New Roman"/>
              </a:rPr>
              <a:t>home</a:t>
            </a:r>
            <a:endParaRPr lang="en-US" sz="1100" dirty="0">
              <a:effectLst/>
              <a:ea typeface="PMingLiU"/>
              <a:cs typeface="Times New Roman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052026" y="4398863"/>
            <a:ext cx="1193800" cy="523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PMingLiU"/>
                <a:cs typeface="Times New Roman"/>
              </a:rPr>
              <a:t>Aim fo</a:t>
            </a:r>
            <a:r>
              <a:rPr lang="en-US" sz="1100" dirty="0" smtClean="0">
                <a:ea typeface="PMingLiU"/>
                <a:cs typeface="Times New Roman"/>
              </a:rPr>
              <a:t>r an hour workout</a:t>
            </a:r>
            <a:endParaRPr lang="en-US" sz="1100" dirty="0">
              <a:effectLst/>
              <a:ea typeface="PMingLiU"/>
              <a:cs typeface="Times New Roman"/>
            </a:endParaRPr>
          </a:p>
        </p:txBody>
      </p: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3208020" y="2242820"/>
            <a:ext cx="8305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7" idx="0"/>
          </p:cNvCxnSpPr>
          <p:nvPr/>
        </p:nvCxnSpPr>
        <p:spPr>
          <a:xfrm flipH="1">
            <a:off x="4648926" y="2242820"/>
            <a:ext cx="583474" cy="695543"/>
          </a:xfrm>
          <a:prstGeom prst="bentConnector4">
            <a:avLst>
              <a:gd name="adj1" fmla="val -39179"/>
              <a:gd name="adj2" fmla="val 688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5550626" y="3433663"/>
            <a:ext cx="5257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9" idx="0"/>
          </p:cNvCxnSpPr>
          <p:nvPr/>
        </p:nvCxnSpPr>
        <p:spPr>
          <a:xfrm>
            <a:off x="4648926" y="3928963"/>
            <a:ext cx="0" cy="469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3"/>
          </p:cNvCxnSpPr>
          <p:nvPr/>
        </p:nvCxnSpPr>
        <p:spPr>
          <a:xfrm flipV="1">
            <a:off x="5245826" y="3695283"/>
            <a:ext cx="1427480" cy="965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66343" y="3979247"/>
            <a:ext cx="388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611586" y="3131264"/>
            <a:ext cx="388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1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 Je Wu / FPC Management Center</dc:creator>
  <cp:lastModifiedBy>Bing Je Wu / FPC Management Center</cp:lastModifiedBy>
  <cp:revision>2</cp:revision>
  <dcterms:created xsi:type="dcterms:W3CDTF">2019-07-05T13:54:57Z</dcterms:created>
  <dcterms:modified xsi:type="dcterms:W3CDTF">2019-07-05T14:03:59Z</dcterms:modified>
</cp:coreProperties>
</file>