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36D-8858-4911-A34D-7BFB529F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27AB5-9CD3-4862-8E08-D735841F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2B5F-6E25-4326-9F9E-215A5F30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984A-70E1-4D6D-89E0-2AF12A9E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1BB4-5A3C-4CD9-A194-D32DC0A3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884A-094A-4612-9878-95F90FD2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D133-5334-4CA2-B502-84A70528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FCC5-7C62-4C15-B76D-2333955B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97E7-B9C8-4B13-B231-2AB30B28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1BCC-A38A-45DF-A323-E54F96AA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F21FD-3F9C-476F-85D0-B8B96C402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2810-1027-4633-A353-F4DB52CF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554B-C4AA-4A34-89F1-773A456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3F0A-87E4-4577-8E5B-AF6B2635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4A59-CCC1-4F5B-AB8A-EC61A3E5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AD7-6A41-4225-BBA5-20E87225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779E-4194-47A2-BBD3-3A6A3F06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956B-805A-46CA-8515-BA5C044F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C931-2248-46C1-9AD4-3B2FF356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BDDB-1471-4F00-A466-7FE9573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64DA-6C65-4E3A-B36F-7734A53F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D813-6719-4E44-8479-5AB7091D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9A3F-24C6-4CD9-9392-379385F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48A2-D966-4D59-B806-9703BBFF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0966-2F52-4BED-8C8A-0AA475C0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793D-52AA-470B-8DA4-5A2FAD3C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05C-BEA1-4488-9D61-8077B578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4F5C-4B5F-4D67-80C2-CF5738B3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B523-B604-467D-9A54-4F6EED80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20D7-6747-4537-933A-BA99DDE8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6184-9EA2-4A8D-8118-A7841C68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C6E4-0DC7-47B1-937D-A0D9E245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595D-671A-4E1F-B2D4-6DFE9FA1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DBC-5969-410E-A0F8-113D42CB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B028A-371D-4EBD-8BEA-BA955ED75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A5CBD-5D64-4D7B-B3E4-AA6D9854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1D668-728C-4291-8F78-1D2A6A91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CEBE0-A570-49C8-8F83-A6EE47A8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80064-19B6-4FDE-B92F-5D02E1D3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14C-9F76-4195-8F85-D19642A7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613AA-0352-40E4-BBA5-FCC084A3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F5BF0-E820-4901-89CC-6A34364E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5857-323C-42D8-ADB8-62CA90C4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BFF68-AA84-473D-A316-BD3FF218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C9540-9022-4E23-ADAF-C7C55282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6FC46-E828-4ABC-9F67-57DF35C6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EFA5-E1F1-4495-B2A2-FFAD7D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998A-E53A-4D82-B15F-67FB2C0B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6340-C039-43FC-86B6-384305AD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7C607-0038-481E-948B-5DBCD068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C2A04-4366-43D8-8E1E-67A97133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047C-8529-48C2-B12F-CE56987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C1AB-30D5-45D3-A7FF-8094CABC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997C4-7EF7-4CBD-A534-DE18B38F7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590B-D5E4-4408-B02F-6ABC965B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D30B-F77C-43BC-9E8C-AEBDD3BB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123F-61CD-4635-AAE5-2C66FB12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FCC7-1B67-42CB-B6D5-C793E70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5C6BB-DAF4-4200-B146-0C9E6BF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D7C1D-18A0-4C20-A855-81BB8412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9F26-1522-41C6-B7F4-1638BA06D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7FAA-BCBB-491C-9CEC-BAD854D1A34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F1CF-B00D-4915-8360-3CB30DC40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CD2F-40DC-4CE8-841E-D0CA217C8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CB4E-9F6E-417A-AEA3-C118CF98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2C66F0E-F7DA-4AA8-B1C9-F7578FF54FA6}"/>
              </a:ext>
            </a:extLst>
          </p:cNvPr>
          <p:cNvGrpSpPr/>
          <p:nvPr/>
        </p:nvGrpSpPr>
        <p:grpSpPr>
          <a:xfrm>
            <a:off x="382971" y="0"/>
            <a:ext cx="11426057" cy="4045967"/>
            <a:chOff x="382971" y="439190"/>
            <a:chExt cx="11426057" cy="40459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A4E84A-2813-420F-99BE-9F7A2E423071}"/>
                </a:ext>
              </a:extLst>
            </p:cNvPr>
            <p:cNvGrpSpPr/>
            <p:nvPr/>
          </p:nvGrpSpPr>
          <p:grpSpPr>
            <a:xfrm>
              <a:off x="382971" y="818637"/>
              <a:ext cx="11426057" cy="3666520"/>
              <a:chOff x="382971" y="818637"/>
              <a:chExt cx="11426057" cy="366652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4A890F4-2924-4439-8D21-74518F0D1E48}"/>
                  </a:ext>
                </a:extLst>
              </p:cNvPr>
              <p:cNvSpPr/>
              <p:nvPr/>
            </p:nvSpPr>
            <p:spPr>
              <a:xfrm>
                <a:off x="382971" y="2580978"/>
                <a:ext cx="625151" cy="5784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EBE89-7E59-40BE-A48E-2945563B29F2}"/>
                  </a:ext>
                </a:extLst>
              </p:cNvPr>
              <p:cNvSpPr txBox="1"/>
              <p:nvPr/>
            </p:nvSpPr>
            <p:spPr>
              <a:xfrm rot="16200000">
                <a:off x="757500" y="2685564"/>
                <a:ext cx="155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make_union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6FCEF52-7EF8-424E-9947-F2A33521D5C2}"/>
                  </a:ext>
                </a:extLst>
              </p:cNvPr>
              <p:cNvSpPr/>
              <p:nvPr/>
            </p:nvSpPr>
            <p:spPr>
              <a:xfrm>
                <a:off x="2525887" y="1140757"/>
                <a:ext cx="6780573" cy="155873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C7999DA6-48F3-405A-A5A8-51415506ADDF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rot="5400000" flipH="1" flipV="1">
                <a:off x="1550911" y="2055673"/>
                <a:ext cx="1110525" cy="839428"/>
              </a:xfrm>
              <a:prstGeom prst="bentConnector2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B56454F-0520-492B-9741-EFD023619A7E}"/>
                  </a:ext>
                </a:extLst>
              </p:cNvPr>
              <p:cNvSpPr/>
              <p:nvPr/>
            </p:nvSpPr>
            <p:spPr>
              <a:xfrm>
                <a:off x="3170351" y="3487848"/>
                <a:ext cx="2144405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16A48D9-BFCA-4658-9FB6-49FE64D1B369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1686459" y="3030648"/>
                <a:ext cx="1483892" cy="955175"/>
              </a:xfrm>
              <a:prstGeom prst="bentConnector3">
                <a:avLst>
                  <a:gd name="adj1" fmla="val 270"/>
                </a:avLst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E425F52-0AE5-48E8-B8C3-5D0681A87127}"/>
                  </a:ext>
                </a:extLst>
              </p:cNvPr>
              <p:cNvSpPr/>
              <p:nvPr/>
            </p:nvSpPr>
            <p:spPr>
              <a:xfrm>
                <a:off x="3170353" y="1502358"/>
                <a:ext cx="2144405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DE3BEAA-0F8B-4A87-8244-F016B0B92B70}"/>
                  </a:ext>
                </a:extLst>
              </p:cNvPr>
              <p:cNvSpPr/>
              <p:nvPr/>
            </p:nvSpPr>
            <p:spPr>
              <a:xfrm>
                <a:off x="6410859" y="1502358"/>
                <a:ext cx="2144405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Vectorizer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7E88CCA-6B84-4FAF-8904-924CC57BA392}"/>
                  </a:ext>
                </a:extLst>
              </p:cNvPr>
              <p:cNvSpPr/>
              <p:nvPr/>
            </p:nvSpPr>
            <p:spPr>
              <a:xfrm>
                <a:off x="3170351" y="4086525"/>
                <a:ext cx="2144404" cy="398632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get_manual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2FFF6C5-D0BF-44AB-B34A-FFA0D4AD5EA4}"/>
                  </a:ext>
                </a:extLst>
              </p:cNvPr>
              <p:cNvSpPr/>
              <p:nvPr/>
            </p:nvSpPr>
            <p:spPr>
              <a:xfrm>
                <a:off x="3170352" y="2099675"/>
                <a:ext cx="2144404" cy="398632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get_text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8886B-9FC0-4E16-98B1-88562E10CE4F}"/>
                  </a:ext>
                </a:extLst>
              </p:cNvPr>
              <p:cNvSpPr txBox="1"/>
              <p:nvPr/>
            </p:nvSpPr>
            <p:spPr>
              <a:xfrm>
                <a:off x="3170352" y="1236570"/>
                <a:ext cx="2269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FunctionTransformer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36253-31BB-4DCB-9496-42DF7D0979A0}"/>
                  </a:ext>
                </a:extLst>
              </p:cNvPr>
              <p:cNvSpPr txBox="1"/>
              <p:nvPr/>
            </p:nvSpPr>
            <p:spPr>
              <a:xfrm>
                <a:off x="3158249" y="3193263"/>
                <a:ext cx="2269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FunctionTransformer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5CAA64-FBB0-4710-A6D2-44113B72E17F}"/>
                  </a:ext>
                </a:extLst>
              </p:cNvPr>
              <p:cNvSpPr txBox="1"/>
              <p:nvPr/>
            </p:nvSpPr>
            <p:spPr>
              <a:xfrm>
                <a:off x="5088679" y="818637"/>
                <a:ext cx="1654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make_pipeline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6DF7F03-2FF6-4930-B51A-9F551C212CDC}"/>
                  </a:ext>
                </a:extLst>
              </p:cNvPr>
              <p:cNvCxnSpPr>
                <a:cxnSpLocks/>
                <a:stCxn id="4" idx="3"/>
                <a:endCxn id="5" idx="0"/>
              </p:cNvCxnSpPr>
              <p:nvPr/>
            </p:nvCxnSpPr>
            <p:spPr>
              <a:xfrm>
                <a:off x="1008122" y="2870227"/>
                <a:ext cx="344079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81BDB-2535-429A-9EF7-620693E05915}"/>
                  </a:ext>
                </a:extLst>
              </p:cNvPr>
              <p:cNvSpPr txBox="1"/>
              <p:nvPr/>
            </p:nvSpPr>
            <p:spPr>
              <a:xfrm>
                <a:off x="6851305" y="1236570"/>
                <a:ext cx="1443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Transformer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FCF38F1-3B8D-4D33-AA35-065BF3588735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314758" y="2000333"/>
                <a:ext cx="10961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68057D-0FE1-4D7A-AE46-22A24600EF75}"/>
                  </a:ext>
                </a:extLst>
              </p:cNvPr>
              <p:cNvSpPr/>
              <p:nvPr/>
            </p:nvSpPr>
            <p:spPr>
              <a:xfrm>
                <a:off x="3621989" y="1767717"/>
                <a:ext cx="1263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get_text_ft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FF37619-D140-43EE-B390-5E181EFBE6BC}"/>
                  </a:ext>
                </a:extLst>
              </p:cNvPr>
              <p:cNvSpPr/>
              <p:nvPr/>
            </p:nvSpPr>
            <p:spPr>
              <a:xfrm>
                <a:off x="3460898" y="3745510"/>
                <a:ext cx="1563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get_manual_ft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55A79E-AC15-4EA9-BC82-54EFDE629EB0}"/>
                  </a:ext>
                </a:extLst>
              </p:cNvPr>
              <p:cNvSpPr/>
              <p:nvPr/>
            </p:nvSpPr>
            <p:spPr>
              <a:xfrm>
                <a:off x="10140649" y="2580978"/>
                <a:ext cx="1668379" cy="5784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X_dtm_manual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32A1755-47B4-4D1A-ADF6-3573BE42EF87}"/>
                  </a:ext>
                </a:extLst>
              </p:cNvPr>
              <p:cNvCxnSpPr>
                <a:stCxn id="12" idx="3"/>
                <a:endCxn id="39" idx="1"/>
              </p:cNvCxnSpPr>
              <p:nvPr/>
            </p:nvCxnSpPr>
            <p:spPr>
              <a:xfrm flipV="1">
                <a:off x="5314756" y="2870227"/>
                <a:ext cx="4825893" cy="1115596"/>
              </a:xfrm>
              <a:prstGeom prst="bentConnector3">
                <a:avLst>
                  <a:gd name="adj1" fmla="val 91552"/>
                </a:avLst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00E49A1D-2989-40F9-945A-796CCAEDAC31}"/>
                  </a:ext>
                </a:extLst>
              </p:cNvPr>
              <p:cNvCxnSpPr>
                <a:stCxn id="8" idx="3"/>
                <a:endCxn id="39" idx="1"/>
              </p:cNvCxnSpPr>
              <p:nvPr/>
            </p:nvCxnSpPr>
            <p:spPr>
              <a:xfrm>
                <a:off x="9306460" y="1920124"/>
                <a:ext cx="834189" cy="95010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DC6C3-2F71-48D2-809F-79EC7C20698F}"/>
                  </a:ext>
                </a:extLst>
              </p:cNvPr>
              <p:cNvSpPr txBox="1"/>
              <p:nvPr/>
            </p:nvSpPr>
            <p:spPr>
              <a:xfrm>
                <a:off x="10250294" y="2304471"/>
                <a:ext cx="155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FeatureUnion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71C731-3A1F-4F27-AC89-F53528E83305}"/>
                </a:ext>
              </a:extLst>
            </p:cNvPr>
            <p:cNvSpPr txBox="1"/>
            <p:nvPr/>
          </p:nvSpPr>
          <p:spPr>
            <a:xfrm>
              <a:off x="4485511" y="439190"/>
              <a:ext cx="3220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Transformation in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5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955B1FA-43E7-4F84-95CB-188E5F17529B}"/>
              </a:ext>
            </a:extLst>
          </p:cNvPr>
          <p:cNvGrpSpPr/>
          <p:nvPr/>
        </p:nvGrpSpPr>
        <p:grpSpPr>
          <a:xfrm>
            <a:off x="497305" y="477856"/>
            <a:ext cx="10831204" cy="4931296"/>
            <a:chOff x="497305" y="477856"/>
            <a:chExt cx="10831204" cy="49312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6BC3D2-74C4-4C21-9CBD-825F44BD33F3}"/>
                </a:ext>
              </a:extLst>
            </p:cNvPr>
            <p:cNvGrpSpPr/>
            <p:nvPr/>
          </p:nvGrpSpPr>
          <p:grpSpPr>
            <a:xfrm>
              <a:off x="497305" y="2301181"/>
              <a:ext cx="10831204" cy="3107971"/>
              <a:chOff x="497305" y="2751030"/>
              <a:chExt cx="10831204" cy="310797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71E8BD-0DD2-47C9-BE93-390485C8428F}"/>
                  </a:ext>
                </a:extLst>
              </p:cNvPr>
              <p:cNvSpPr/>
              <p:nvPr/>
            </p:nvSpPr>
            <p:spPr>
              <a:xfrm>
                <a:off x="4493828" y="3322432"/>
                <a:ext cx="2144405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Transformer 1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applied to input data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6108C09-85FE-481F-9EB4-E1A8C2726D3D}"/>
                  </a:ext>
                </a:extLst>
              </p:cNvPr>
              <p:cNvSpPr/>
              <p:nvPr/>
            </p:nvSpPr>
            <p:spPr>
              <a:xfrm>
                <a:off x="4493828" y="4863052"/>
                <a:ext cx="2144405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Transformer 2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applied to input data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97F1B0-5AE0-40AB-AAB2-1DDCA14B996C}"/>
                  </a:ext>
                </a:extLst>
              </p:cNvPr>
              <p:cNvSpPr/>
              <p:nvPr/>
            </p:nvSpPr>
            <p:spPr>
              <a:xfrm>
                <a:off x="497305" y="4257840"/>
                <a:ext cx="1507958" cy="6052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6A03E4-8992-42F3-8FC2-AC5A4C06AA46}"/>
                  </a:ext>
                </a:extLst>
              </p:cNvPr>
              <p:cNvSpPr/>
              <p:nvPr/>
            </p:nvSpPr>
            <p:spPr>
              <a:xfrm>
                <a:off x="8590711" y="4062473"/>
                <a:ext cx="2737798" cy="9959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Concatenate output from both transformers</a:t>
                </a: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AE22E3D-44EA-4818-8925-CB97B3FF5A79}"/>
                  </a:ext>
                </a:extLst>
              </p:cNvPr>
              <p:cNvCxnSpPr>
                <a:stCxn id="9" idx="3"/>
                <a:endCxn id="6" idx="1"/>
              </p:cNvCxnSpPr>
              <p:nvPr/>
            </p:nvCxnSpPr>
            <p:spPr>
              <a:xfrm flipV="1">
                <a:off x="2005263" y="3820407"/>
                <a:ext cx="2488565" cy="740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FECE3642-DBD8-42E4-BA23-F5583547211B}"/>
                  </a:ext>
                </a:extLst>
              </p:cNvPr>
              <p:cNvCxnSpPr>
                <a:stCxn id="9" idx="3"/>
                <a:endCxn id="7" idx="1"/>
              </p:cNvCxnSpPr>
              <p:nvPr/>
            </p:nvCxnSpPr>
            <p:spPr>
              <a:xfrm>
                <a:off x="2005263" y="4560446"/>
                <a:ext cx="2488565" cy="8005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68F47042-4961-47C5-AF99-9F5FC60934DC}"/>
                  </a:ext>
                </a:extLst>
              </p:cNvPr>
              <p:cNvCxnSpPr>
                <a:stCxn id="6" idx="3"/>
                <a:endCxn id="11" idx="1"/>
              </p:cNvCxnSpPr>
              <p:nvPr/>
            </p:nvCxnSpPr>
            <p:spPr>
              <a:xfrm>
                <a:off x="6638233" y="3820407"/>
                <a:ext cx="1952478" cy="7400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5D3265AC-A665-4830-AFA3-5C3034E40E73}"/>
                  </a:ext>
                </a:extLst>
              </p:cNvPr>
              <p:cNvCxnSpPr>
                <a:stCxn id="7" idx="3"/>
                <a:endCxn id="11" idx="1"/>
              </p:cNvCxnSpPr>
              <p:nvPr/>
            </p:nvCxnSpPr>
            <p:spPr>
              <a:xfrm flipV="1">
                <a:off x="6638233" y="4560448"/>
                <a:ext cx="1952478" cy="80057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7AB048-4780-4A2D-B3EB-08A9199E9313}"/>
                  </a:ext>
                </a:extLst>
              </p:cNvPr>
              <p:cNvSpPr txBox="1"/>
              <p:nvPr/>
            </p:nvSpPr>
            <p:spPr>
              <a:xfrm>
                <a:off x="4216082" y="2751030"/>
                <a:ext cx="2699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Example FeatureUnion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D90CEB-2268-4073-BC32-73DB09A76689}"/>
                </a:ext>
              </a:extLst>
            </p:cNvPr>
            <p:cNvGrpSpPr/>
            <p:nvPr/>
          </p:nvGrpSpPr>
          <p:grpSpPr>
            <a:xfrm>
              <a:off x="497305" y="477856"/>
              <a:ext cx="10831204" cy="1517092"/>
              <a:chOff x="497305" y="477856"/>
              <a:chExt cx="10831204" cy="151709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C6F8AB8-5C45-42EE-888C-2E2E1B3B04F6}"/>
                  </a:ext>
                </a:extLst>
              </p:cNvPr>
              <p:cNvSpPr/>
              <p:nvPr/>
            </p:nvSpPr>
            <p:spPr>
              <a:xfrm>
                <a:off x="2785344" y="998999"/>
                <a:ext cx="2144405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Step 1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applied to input data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CA937D4-BF1C-4849-8EBD-B4A26179C213}"/>
                  </a:ext>
                </a:extLst>
              </p:cNvPr>
              <p:cNvSpPr/>
              <p:nvPr/>
            </p:nvSpPr>
            <p:spPr>
              <a:xfrm>
                <a:off x="5983706" y="998999"/>
                <a:ext cx="2256700" cy="9959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Step 2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applied to output of step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7903FC-9EA5-44B6-8820-E3E277EBE9D4}"/>
                  </a:ext>
                </a:extLst>
              </p:cNvPr>
              <p:cNvSpPr/>
              <p:nvPr/>
            </p:nvSpPr>
            <p:spPr>
              <a:xfrm>
                <a:off x="497305" y="1194367"/>
                <a:ext cx="1507958" cy="6052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data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CEF667-1E9A-4842-86C8-56C804D145E4}"/>
                  </a:ext>
                </a:extLst>
              </p:cNvPr>
              <p:cNvSpPr/>
              <p:nvPr/>
            </p:nvSpPr>
            <p:spPr>
              <a:xfrm>
                <a:off x="9184105" y="1194367"/>
                <a:ext cx="2144404" cy="6052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of step 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E0D30A3-F1E7-4A9A-AFC9-4B9E10E41629}"/>
                  </a:ext>
                </a:extLst>
              </p:cNvPr>
              <p:cNvCxnSpPr>
                <a:cxnSpLocks/>
                <a:stCxn id="8" idx="3"/>
                <a:endCxn id="4" idx="1"/>
              </p:cNvCxnSpPr>
              <p:nvPr/>
            </p:nvCxnSpPr>
            <p:spPr>
              <a:xfrm>
                <a:off x="2005263" y="1496973"/>
                <a:ext cx="78008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40B392A-C2DE-4CCB-9D55-753D83BAB4B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4929749" y="1496974"/>
                <a:ext cx="10539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2CD0FF6-D435-4DCE-AE62-2F80E441FFBE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 flipV="1">
                <a:off x="8240406" y="1496973"/>
                <a:ext cx="9436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90823B-9468-4964-8BC1-A670830DDA54}"/>
                  </a:ext>
                </a:extLst>
              </p:cNvPr>
              <p:cNvSpPr txBox="1"/>
              <p:nvPr/>
            </p:nvSpPr>
            <p:spPr>
              <a:xfrm>
                <a:off x="4493828" y="477856"/>
                <a:ext cx="2144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Example Pipeline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04A4D0-DB03-4B36-A74B-F205C890FDF4}"/>
              </a:ext>
            </a:extLst>
          </p:cNvPr>
          <p:cNvGrpSpPr/>
          <p:nvPr/>
        </p:nvGrpSpPr>
        <p:grpSpPr>
          <a:xfrm>
            <a:off x="208547" y="0"/>
            <a:ext cx="11936041" cy="6151575"/>
            <a:chOff x="208547" y="0"/>
            <a:chExt cx="11936041" cy="615157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3538C5D-B81C-4247-808C-00B3CF24A532}"/>
                </a:ext>
              </a:extLst>
            </p:cNvPr>
            <p:cNvGrpSpPr/>
            <p:nvPr/>
          </p:nvGrpSpPr>
          <p:grpSpPr>
            <a:xfrm>
              <a:off x="208547" y="0"/>
              <a:ext cx="11936041" cy="6151575"/>
              <a:chOff x="208547" y="0"/>
              <a:chExt cx="11936041" cy="615157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164CDBB-6B64-475D-8316-4146F79F0FBC}"/>
                  </a:ext>
                </a:extLst>
              </p:cNvPr>
              <p:cNvGrpSpPr/>
              <p:nvPr/>
            </p:nvGrpSpPr>
            <p:grpSpPr>
              <a:xfrm>
                <a:off x="1108017" y="4221293"/>
                <a:ext cx="10295259" cy="1930282"/>
                <a:chOff x="1108017" y="4246460"/>
                <a:chExt cx="10295259" cy="1930282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D186C533-29D4-4CC6-929E-ABECCD8F27EA}"/>
                    </a:ext>
                  </a:extLst>
                </p:cNvPr>
                <p:cNvSpPr/>
                <p:nvPr/>
              </p:nvSpPr>
              <p:spPr>
                <a:xfrm>
                  <a:off x="3188704" y="4539745"/>
                  <a:ext cx="1668379" cy="578498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union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8C2427-8353-4738-97AE-1A62ED67547B}"/>
                    </a:ext>
                  </a:extLst>
                </p:cNvPr>
                <p:cNvSpPr txBox="1"/>
                <p:nvPr/>
              </p:nvSpPr>
              <p:spPr>
                <a:xfrm>
                  <a:off x="3298349" y="4246460"/>
                  <a:ext cx="155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FeatureUnion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5E8BBA5-B820-4876-A7D5-398E098238F3}"/>
                    </a:ext>
                  </a:extLst>
                </p:cNvPr>
                <p:cNvSpPr/>
                <p:nvPr/>
              </p:nvSpPr>
              <p:spPr>
                <a:xfrm>
                  <a:off x="3184055" y="5598244"/>
                  <a:ext cx="1668379" cy="578498"/>
                </a:xfrm>
                <a:prstGeom prst="round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clf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C51816E-BBF0-4645-BAC5-F0B77FD2532A}"/>
                    </a:ext>
                  </a:extLst>
                </p:cNvPr>
                <p:cNvSpPr/>
                <p:nvPr/>
              </p:nvSpPr>
              <p:spPr>
                <a:xfrm>
                  <a:off x="1108017" y="5004883"/>
                  <a:ext cx="799575" cy="57849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Train</a:t>
                  </a: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9C684A4-AB44-40BF-BDFB-74FE659BAF99}"/>
                    </a:ext>
                  </a:extLst>
                </p:cNvPr>
                <p:cNvSpPr/>
                <p:nvPr/>
              </p:nvSpPr>
              <p:spPr>
                <a:xfrm>
                  <a:off x="6217529" y="5084271"/>
                  <a:ext cx="1113184" cy="51397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pipe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7A2DCB-EC06-495A-B771-D0FC3A0CF893}"/>
                    </a:ext>
                  </a:extLst>
                </p:cNvPr>
                <p:cNvSpPr txBox="1"/>
                <p:nvPr/>
              </p:nvSpPr>
              <p:spPr>
                <a:xfrm>
                  <a:off x="6287685" y="4764826"/>
                  <a:ext cx="1113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Pipeline</a:t>
                  </a:r>
                </a:p>
              </p:txBody>
            </p: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DA9C4746-B920-46CB-9D94-DF980E1C2E15}"/>
                    </a:ext>
                  </a:extLst>
                </p:cNvPr>
                <p:cNvCxnSpPr>
                  <a:stCxn id="28" idx="3"/>
                  <a:endCxn id="3" idx="1"/>
                </p:cNvCxnSpPr>
                <p:nvPr/>
              </p:nvCxnSpPr>
              <p:spPr>
                <a:xfrm>
                  <a:off x="4857083" y="4828994"/>
                  <a:ext cx="1360446" cy="51226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8AD2D323-63E2-4825-A5C0-CD8B91AD2DDF}"/>
                    </a:ext>
                  </a:extLst>
                </p:cNvPr>
                <p:cNvCxnSpPr>
                  <a:stCxn id="30" idx="3"/>
                  <a:endCxn id="3" idx="1"/>
                </p:cNvCxnSpPr>
                <p:nvPr/>
              </p:nvCxnSpPr>
              <p:spPr>
                <a:xfrm flipV="1">
                  <a:off x="4852434" y="5341258"/>
                  <a:ext cx="1365095" cy="546235"/>
                </a:xfrm>
                <a:prstGeom prst="bentConnector3">
                  <a:avLst>
                    <a:gd name="adj1" fmla="val 5056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1DAC753-0E93-4553-BDFC-D3E7E6C4B555}"/>
                    </a:ext>
                  </a:extLst>
                </p:cNvPr>
                <p:cNvSpPr txBox="1"/>
                <p:nvPr/>
              </p:nvSpPr>
              <p:spPr>
                <a:xfrm>
                  <a:off x="8320991" y="4743539"/>
                  <a:ext cx="282886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Italics: user defined function</a:t>
                  </a:r>
                </a:p>
                <a:p>
                  <a:r>
                    <a:rPr lang="en-US" b="1" dirty="0"/>
                    <a:t>Bold: class</a:t>
                  </a:r>
                </a:p>
                <a:p>
                  <a:r>
                    <a:rPr lang="en-US" dirty="0"/>
                    <a:t>Black Box: data</a:t>
                  </a: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971E07D4-768F-484A-92C5-AA509651BAF8}"/>
                    </a:ext>
                  </a:extLst>
                </p:cNvPr>
                <p:cNvSpPr/>
                <p:nvPr/>
              </p:nvSpPr>
              <p:spPr>
                <a:xfrm>
                  <a:off x="8067573" y="4643553"/>
                  <a:ext cx="3335703" cy="1115596"/>
                </a:xfrm>
                <a:prstGeom prst="roundRect">
                  <a:avLst/>
                </a:prstGeom>
                <a:noFill/>
                <a:ln>
                  <a:prstDash val="dash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1EAB526-9514-4918-9C73-57E387A99753}"/>
                    </a:ext>
                  </a:extLst>
                </p:cNvPr>
                <p:cNvSpPr txBox="1"/>
                <p:nvPr/>
              </p:nvSpPr>
              <p:spPr>
                <a:xfrm rot="16200000">
                  <a:off x="1699167" y="5109466"/>
                  <a:ext cx="1654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make_pipeline</a:t>
                  </a:r>
                </a:p>
              </p:txBody>
            </p: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B6BE96C8-7066-494B-8CA6-72596966AFB0}"/>
                    </a:ext>
                  </a:extLst>
                </p:cNvPr>
                <p:cNvCxnSpPr>
                  <a:stCxn id="51" idx="2"/>
                  <a:endCxn id="28" idx="1"/>
                </p:cNvCxnSpPr>
                <p:nvPr/>
              </p:nvCxnSpPr>
              <p:spPr>
                <a:xfrm flipV="1">
                  <a:off x="2711327" y="4828994"/>
                  <a:ext cx="477377" cy="465138"/>
                </a:xfrm>
                <a:prstGeom prst="bentConnector5">
                  <a:avLst>
                    <a:gd name="adj1" fmla="val -2520"/>
                    <a:gd name="adj2" fmla="val 97519"/>
                    <a:gd name="adj3" fmla="val 890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D6A9ECFD-2F64-4292-AFDB-246D4E8FDD9C}"/>
                    </a:ext>
                  </a:extLst>
                </p:cNvPr>
                <p:cNvCxnSpPr>
                  <a:cxnSpLocks/>
                  <a:stCxn id="51" idx="2"/>
                  <a:endCxn id="30" idx="1"/>
                </p:cNvCxnSpPr>
                <p:nvPr/>
              </p:nvCxnSpPr>
              <p:spPr>
                <a:xfrm>
                  <a:off x="2711327" y="5294132"/>
                  <a:ext cx="472728" cy="593361"/>
                </a:xfrm>
                <a:prstGeom prst="bentConnector5">
                  <a:avLst>
                    <a:gd name="adj1" fmla="val -2545"/>
                    <a:gd name="adj2" fmla="val 46594"/>
                    <a:gd name="adj3" fmla="val -265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DAD041E-4827-4220-83EC-0D0F4F1FE933}"/>
                    </a:ext>
                  </a:extLst>
                </p:cNvPr>
                <p:cNvCxnSpPr>
                  <a:cxnSpLocks/>
                  <a:stCxn id="32" idx="3"/>
                  <a:endCxn id="51" idx="0"/>
                </p:cNvCxnSpPr>
                <p:nvPr/>
              </p:nvCxnSpPr>
              <p:spPr>
                <a:xfrm>
                  <a:off x="1907592" y="5294132"/>
                  <a:ext cx="4344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C7CAD6-A3DA-4E78-BC7C-6699034ECCEE}"/>
                  </a:ext>
                </a:extLst>
              </p:cNvPr>
              <p:cNvGrpSpPr/>
              <p:nvPr/>
            </p:nvGrpSpPr>
            <p:grpSpPr>
              <a:xfrm>
                <a:off x="208547" y="0"/>
                <a:ext cx="11936041" cy="4045967"/>
                <a:chOff x="208547" y="0"/>
                <a:chExt cx="11936041" cy="4045967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4A890F4-2924-4439-8D21-74518F0D1E48}"/>
                    </a:ext>
                  </a:extLst>
                </p:cNvPr>
                <p:cNvSpPr/>
                <p:nvPr/>
              </p:nvSpPr>
              <p:spPr>
                <a:xfrm>
                  <a:off x="208547" y="2141788"/>
                  <a:ext cx="799575" cy="57849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Train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0EBE89-7E59-40BE-A48E-2945563B29F2}"/>
                    </a:ext>
                  </a:extLst>
                </p:cNvPr>
                <p:cNvSpPr txBox="1"/>
                <p:nvPr/>
              </p:nvSpPr>
              <p:spPr>
                <a:xfrm rot="16200000">
                  <a:off x="715555" y="2246374"/>
                  <a:ext cx="1558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make_union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B56454F-0520-492B-9741-EFD023619A7E}"/>
                    </a:ext>
                  </a:extLst>
                </p:cNvPr>
                <p:cNvSpPr/>
                <p:nvPr/>
              </p:nvSpPr>
              <p:spPr>
                <a:xfrm>
                  <a:off x="3170351" y="3048658"/>
                  <a:ext cx="2144405" cy="99594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B7E88CCA-6B84-4FAF-8904-924CC57BA392}"/>
                    </a:ext>
                  </a:extLst>
                </p:cNvPr>
                <p:cNvSpPr/>
                <p:nvPr/>
              </p:nvSpPr>
              <p:spPr>
                <a:xfrm>
                  <a:off x="3170351" y="3647335"/>
                  <a:ext cx="2144404" cy="398632"/>
                </a:xfrm>
                <a:prstGeom prst="round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get_manual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0A36253-31BB-4DCB-9496-42DF7D0979A0}"/>
                    </a:ext>
                  </a:extLst>
                </p:cNvPr>
                <p:cNvSpPr txBox="1"/>
                <p:nvPr/>
              </p:nvSpPr>
              <p:spPr>
                <a:xfrm>
                  <a:off x="3158249" y="2754073"/>
                  <a:ext cx="2269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FunctionTransformer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6DF7F03-2FF6-4930-B51A-9F551C212CDC}"/>
                    </a:ext>
                  </a:extLst>
                </p:cNvPr>
                <p:cNvCxnSpPr>
                  <a:cxnSpLocks/>
                  <a:stCxn id="4" idx="3"/>
                  <a:endCxn id="5" idx="0"/>
                </p:cNvCxnSpPr>
                <p:nvPr/>
              </p:nvCxnSpPr>
              <p:spPr>
                <a:xfrm>
                  <a:off x="1008122" y="2431037"/>
                  <a:ext cx="302134" cy="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5FF1D7F-62FB-484F-B03E-641EB0A5C50D}"/>
                    </a:ext>
                  </a:extLst>
                </p:cNvPr>
                <p:cNvGrpSpPr/>
                <p:nvPr/>
              </p:nvGrpSpPr>
              <p:grpSpPr>
                <a:xfrm>
                  <a:off x="2065611" y="365296"/>
                  <a:ext cx="6780573" cy="1880853"/>
                  <a:chOff x="2525887" y="379447"/>
                  <a:chExt cx="6780573" cy="1880853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46B3CC7-E74F-4755-A012-6089B1DCCB5F}"/>
                      </a:ext>
                    </a:extLst>
                  </p:cNvPr>
                  <p:cNvGrpSpPr/>
                  <p:nvPr/>
                </p:nvGrpSpPr>
                <p:grpSpPr>
                  <a:xfrm>
                    <a:off x="2525887" y="379447"/>
                    <a:ext cx="6780573" cy="1880853"/>
                    <a:chOff x="2525887" y="379447"/>
                    <a:chExt cx="6780573" cy="1880853"/>
                  </a:xfrm>
                </p:grpSpPr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E5CAA64-FBB0-4710-A6D2-44113B72E1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8679" y="379447"/>
                      <a:ext cx="16549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/>
                        <a:t>make_pipeline</a:t>
                      </a:r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9CE3908C-3E05-43F6-85CF-3D9CDA9C9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5887" y="701567"/>
                      <a:ext cx="6780573" cy="1558733"/>
                      <a:chOff x="2525887" y="701567"/>
                      <a:chExt cx="6780573" cy="1558733"/>
                    </a:xfrm>
                  </p:grpSpPr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C6FCEF52-7EF8-424E-9947-F2A33521D5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887" y="701567"/>
                        <a:ext cx="6780573" cy="1558733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4E425F52-0AE5-48E8-B8C3-5D0681A871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0353" y="1063168"/>
                        <a:ext cx="2144405" cy="99594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3DE3BEAA-0F8B-4A87-8244-F016B0B92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859" y="1063168"/>
                        <a:ext cx="2144405" cy="99594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Vectorizer</a:t>
                        </a:r>
                      </a:p>
                    </p:txBody>
                  </p:sp>
                  <p:sp>
                    <p:nvSpPr>
                      <p:cNvPr id="20" name="Rectangle: Rounded Corners 19">
                        <a:extLst>
                          <a:ext uri="{FF2B5EF4-FFF2-40B4-BE49-F238E27FC236}">
                            <a16:creationId xmlns:a16="http://schemas.microsoft.com/office/drawing/2014/main" id="{92FFF6C5-D0BF-44AB-B34A-FFA0D4AD5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0352" y="1660485"/>
                        <a:ext cx="2144404" cy="398632"/>
                      </a:xfrm>
                      <a:prstGeom prst="roundRect">
                        <a:avLst/>
                      </a:prstGeom>
                      <a:noFill/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i="1" dirty="0">
                            <a:solidFill>
                              <a:schemeClr val="tx1"/>
                            </a:solidFill>
                          </a:rPr>
                          <a:t>get_text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FF68886B-9FC0-4E16-98B1-88562E10CE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70352" y="797380"/>
                        <a:ext cx="22698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dirty="0"/>
                          <a:t>FunctionTransformer</a:t>
                        </a: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6881BDB-2535-429A-9EF7-620693E059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1305" y="797380"/>
                        <a:ext cx="14435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dirty="0"/>
                          <a:t>Transformer</a:t>
                        </a:r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7FCF38F1-3B8D-4D33-AA35-065BF3588735}"/>
                          </a:ext>
                        </a:extLst>
                      </p:cNvPr>
                      <p:cNvCxnSpPr>
                        <a:stCxn id="16" idx="3"/>
                        <a:endCxn id="17" idx="1"/>
                      </p:cNvCxnSpPr>
                      <p:nvPr/>
                    </p:nvCxnSpPr>
                    <p:spPr>
                      <a:xfrm>
                        <a:off x="5314758" y="1561143"/>
                        <a:ext cx="109610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668057D-0FE1-4D7A-AE46-22A24600EF75}"/>
                      </a:ext>
                    </a:extLst>
                  </p:cNvPr>
                  <p:cNvSpPr/>
                  <p:nvPr/>
                </p:nvSpPr>
                <p:spPr>
                  <a:xfrm>
                    <a:off x="3621989" y="1328527"/>
                    <a:ext cx="12634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get_text_ft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FF37619-D140-43EE-B390-5E181EFBE6BC}"/>
                    </a:ext>
                  </a:extLst>
                </p:cNvPr>
                <p:cNvSpPr/>
                <p:nvPr/>
              </p:nvSpPr>
              <p:spPr>
                <a:xfrm>
                  <a:off x="3460898" y="3306320"/>
                  <a:ext cx="15633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get_manual_ft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8155A79E-AC15-4EA9-BC82-54EFDE629EB0}"/>
                    </a:ext>
                  </a:extLst>
                </p:cNvPr>
                <p:cNvSpPr/>
                <p:nvPr/>
              </p:nvSpPr>
              <p:spPr>
                <a:xfrm>
                  <a:off x="10476209" y="2141788"/>
                  <a:ext cx="1668379" cy="57849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X_dtm_manual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80DC6C3-2F71-48D2-809F-79EC7C20698F}"/>
                    </a:ext>
                  </a:extLst>
                </p:cNvPr>
                <p:cNvSpPr txBox="1"/>
                <p:nvPr/>
              </p:nvSpPr>
              <p:spPr>
                <a:xfrm>
                  <a:off x="8936368" y="1845650"/>
                  <a:ext cx="155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FeatureUnion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E71C731-3A1F-4F27-AC89-F53528E83305}"/>
                    </a:ext>
                  </a:extLst>
                </p:cNvPr>
                <p:cNvSpPr txBox="1"/>
                <p:nvPr/>
              </p:nvSpPr>
              <p:spPr>
                <a:xfrm>
                  <a:off x="4485511" y="0"/>
                  <a:ext cx="32209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Data Transformation in Text</a:t>
                  </a: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D541E14B-B0D9-4B9D-AB1B-63A2C1B0EC16}"/>
                    </a:ext>
                  </a:extLst>
                </p:cNvPr>
                <p:cNvSpPr/>
                <p:nvPr/>
              </p:nvSpPr>
              <p:spPr>
                <a:xfrm>
                  <a:off x="9219464" y="2141788"/>
                  <a:ext cx="822158" cy="578498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union</a:t>
                  </a:r>
                </a:p>
              </p:txBody>
            </p: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FBB9C301-EED3-4812-A96C-44CE5C6C8E3E}"/>
                    </a:ext>
                  </a:extLst>
                </p:cNvPr>
                <p:cNvCxnSpPr>
                  <a:stCxn id="5" idx="2"/>
                  <a:endCxn id="12" idx="1"/>
                </p:cNvCxnSpPr>
                <p:nvPr/>
              </p:nvCxnSpPr>
              <p:spPr>
                <a:xfrm>
                  <a:off x="1679588" y="2431040"/>
                  <a:ext cx="1490763" cy="1115593"/>
                </a:xfrm>
                <a:prstGeom prst="bentConnector3">
                  <a:avLst>
                    <a:gd name="adj1" fmla="val -8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or: Elbow 76">
                  <a:extLst>
                    <a:ext uri="{FF2B5EF4-FFF2-40B4-BE49-F238E27FC236}">
                      <a16:creationId xmlns:a16="http://schemas.microsoft.com/office/drawing/2014/main" id="{C7DF017E-621B-4BD5-9702-383D2394DEC1}"/>
                    </a:ext>
                  </a:extLst>
                </p:cNvPr>
                <p:cNvCxnSpPr>
                  <a:stCxn id="5" idx="2"/>
                  <a:endCxn id="8" idx="1"/>
                </p:cNvCxnSpPr>
                <p:nvPr/>
              </p:nvCxnSpPr>
              <p:spPr>
                <a:xfrm flipV="1">
                  <a:off x="1679588" y="1466783"/>
                  <a:ext cx="386023" cy="964257"/>
                </a:xfrm>
                <a:prstGeom prst="bentConnector5">
                  <a:avLst>
                    <a:gd name="adj1" fmla="val -1630"/>
                    <a:gd name="adj2" fmla="val 19163"/>
                    <a:gd name="adj3" fmla="val -51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or: Elbow 86">
                  <a:extLst>
                    <a:ext uri="{FF2B5EF4-FFF2-40B4-BE49-F238E27FC236}">
                      <a16:creationId xmlns:a16="http://schemas.microsoft.com/office/drawing/2014/main" id="{F8040885-AE13-4A76-B348-AA43F30619D9}"/>
                    </a:ext>
                  </a:extLst>
                </p:cNvPr>
                <p:cNvCxnSpPr>
                  <a:stCxn id="8" idx="3"/>
                  <a:endCxn id="65" idx="1"/>
                </p:cNvCxnSpPr>
                <p:nvPr/>
              </p:nvCxnSpPr>
              <p:spPr>
                <a:xfrm>
                  <a:off x="8846184" y="1466783"/>
                  <a:ext cx="373280" cy="964254"/>
                </a:xfrm>
                <a:prstGeom prst="bentConnector3">
                  <a:avLst>
                    <a:gd name="adj1" fmla="val 2977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or: Elbow 89">
                  <a:extLst>
                    <a:ext uri="{FF2B5EF4-FFF2-40B4-BE49-F238E27FC236}">
                      <a16:creationId xmlns:a16="http://schemas.microsoft.com/office/drawing/2014/main" id="{94E7FCDB-43AB-4BE3-9824-9D1FB1B9BE4C}"/>
                    </a:ext>
                  </a:extLst>
                </p:cNvPr>
                <p:cNvCxnSpPr>
                  <a:stCxn id="12" idx="3"/>
                  <a:endCxn id="65" idx="1"/>
                </p:cNvCxnSpPr>
                <p:nvPr/>
              </p:nvCxnSpPr>
              <p:spPr>
                <a:xfrm flipV="1">
                  <a:off x="5314756" y="2431037"/>
                  <a:ext cx="3904708" cy="1115596"/>
                </a:xfrm>
                <a:prstGeom prst="bentConnector3">
                  <a:avLst>
                    <a:gd name="adj1" fmla="val 9318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62E8E54-A1CD-4964-8146-C4E1DA081292}"/>
                    </a:ext>
                  </a:extLst>
                </p:cNvPr>
                <p:cNvCxnSpPr>
                  <a:stCxn id="65" idx="3"/>
                  <a:endCxn id="39" idx="1"/>
                </p:cNvCxnSpPr>
                <p:nvPr/>
              </p:nvCxnSpPr>
              <p:spPr>
                <a:xfrm>
                  <a:off x="10041622" y="2431037"/>
                  <a:ext cx="4345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C0D0B1-A12B-49A5-80A0-563C6E3A5C4F}"/>
                </a:ext>
              </a:extLst>
            </p:cNvPr>
            <p:cNvSpPr txBox="1"/>
            <p:nvPr/>
          </p:nvSpPr>
          <p:spPr>
            <a:xfrm>
              <a:off x="3540272" y="5272370"/>
              <a:ext cx="1063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3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140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bing-je wu</dc:creator>
  <cp:lastModifiedBy>bing-je wu</cp:lastModifiedBy>
  <cp:revision>9</cp:revision>
  <dcterms:created xsi:type="dcterms:W3CDTF">2020-05-07T23:51:59Z</dcterms:created>
  <dcterms:modified xsi:type="dcterms:W3CDTF">2020-05-08T01:18:16Z</dcterms:modified>
</cp:coreProperties>
</file>