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11AFA-4EF8-4DA5-8E59-A8F475A05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B4325B-2F0F-4DEB-B14D-B9108A511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FD63E-E33B-4594-A7E7-559883D3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7BE1A-F7CC-4D66-8EB0-00F6FE4B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25F-1096-4FAD-A5EF-307BF6CE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6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CAD16-F598-426D-AE51-9BE92BFA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03945-396A-4955-929E-0A575961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9657A-1482-46A9-BFF9-9D97810C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AAE3B-FD32-4E2C-A063-9039E7B8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33585-B32D-41D3-A01C-438688D0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8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F7DC29-8A1B-4740-8E02-79C4EB97A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13A189-DC4A-4475-B69C-7F3A8AB25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83883-01C8-4340-8418-115FD769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2D53D-2BDA-4D84-8311-132C91FD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3068B-7D40-4595-8795-50F23DC2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8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19946-D19D-4F67-B903-9D32BD7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6C914-F06D-4F1A-BB0D-4FAE72FB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53824-A1F0-4C6C-9604-6488334A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B0D87-C319-4C6A-B3BB-43C92886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BD1A3-2F17-493F-B645-BD12A6F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2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885FC-61FF-4C59-BF7B-F07223E7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BBA7A-072B-4BBD-9FED-8FE7A059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94671-9143-4BBA-9930-2CDB3440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3336C-2373-43EB-B2CC-C9F40AC7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B48B1-4772-4CAC-A29F-A3793120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9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AD34-E0F5-492C-B633-4DFC8FFF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26FA9-A544-4E9F-AE37-E3D8459AC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F3E203-7C17-4CB3-99A6-ADE153163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D3B96-9AD0-48CC-A52D-381CC205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E6458-D130-4953-B4F2-B5700D1E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203C1-520C-4B89-97BB-9131D9AE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4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B49C-C0F2-4A13-8A8D-2F3499C7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17BF6-62F9-46A3-8F81-F2062B68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3F332-A476-4F98-9025-70AFCC4D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8F2C45-0C9F-4CFF-9557-55BEB9E07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AA957D-AD6A-457D-A144-FAED0B16E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A12472-77A8-451F-9470-458D6BCD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825641-BAA6-4354-9EE1-9E056043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CC318B-E24C-43F8-B2B7-19E10175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265E3-46EF-4821-A82A-5E90F553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5FB31F-DDF1-4A4E-922D-150B3729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BBBAB-DAB3-4D86-B87E-85718909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5E82A7-63A8-4713-B7B7-AE0503DF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0072A6-680E-40EF-BEDE-A84B9944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49A87D-BAC6-4983-98E2-E2203BFF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66C4DF-18B8-412D-9BB4-8E2BD429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4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0D04D-C13C-425E-B6FD-1D035CE1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37A8-1DD9-45E5-8F61-D60ED24C1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1FCBE-337B-43F1-A537-AC9A9592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212E8-BE03-4C28-AFE3-4B383F69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1DFFA-8DDB-4481-B027-FC4CAE99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C11F9-1A3B-4D11-87E5-CFA63FA8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5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608D0-430B-46B4-A2A7-397D2F8C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DD5FC8-6E19-4E48-885E-4B505FF4E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B5A77-608E-438D-9F11-601A01651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FCB3D-AB80-41C6-9439-C0DD184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51554-14D6-4096-ADFC-C6E4FB3C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42DFB-9099-4244-9826-838F6341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DB7BEC-F8E3-415A-8A3B-158496A3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E8B85-B437-4841-97D9-BEF6955D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88A56-C032-45BC-894C-6791DE69C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D0BB-3A3F-4D4D-81DA-7777B8CA390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59596-1157-4FD1-9ED6-F3595C95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90D11-AF6F-4A37-A4F6-FD83B1E44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E048-F37A-4B5B-9E01-10171F44D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E5B7672-4C3F-4E65-99F3-ED04A55C4D26}"/>
              </a:ext>
            </a:extLst>
          </p:cNvPr>
          <p:cNvGrpSpPr/>
          <p:nvPr/>
        </p:nvGrpSpPr>
        <p:grpSpPr>
          <a:xfrm>
            <a:off x="4023360" y="3226526"/>
            <a:ext cx="359228" cy="1329146"/>
            <a:chOff x="2495006" y="2024743"/>
            <a:chExt cx="359228" cy="1329146"/>
          </a:xfrm>
        </p:grpSpPr>
        <p:sp>
          <p:nvSpPr>
            <p:cNvPr id="4" name="流程图: 合并 3">
              <a:extLst>
                <a:ext uri="{FF2B5EF4-FFF2-40B4-BE49-F238E27FC236}">
                  <a16:creationId xmlns:a16="http://schemas.microsoft.com/office/drawing/2014/main" id="{D6110B59-0BAF-4B7A-BA82-3EFEAEE4AF63}"/>
                </a:ext>
              </a:extLst>
            </p:cNvPr>
            <p:cNvSpPr/>
            <p:nvPr/>
          </p:nvSpPr>
          <p:spPr>
            <a:xfrm>
              <a:off x="2495006" y="2024743"/>
              <a:ext cx="359228" cy="222068"/>
            </a:xfrm>
            <a:prstGeom prst="flowChartMerg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减号 4">
              <a:extLst>
                <a:ext uri="{FF2B5EF4-FFF2-40B4-BE49-F238E27FC236}">
                  <a16:creationId xmlns:a16="http://schemas.microsoft.com/office/drawing/2014/main" id="{D4498D5B-4ED1-4277-A87C-2E0D6E94426A}"/>
                </a:ext>
              </a:extLst>
            </p:cNvPr>
            <p:cNvSpPr/>
            <p:nvPr/>
          </p:nvSpPr>
          <p:spPr>
            <a:xfrm rot="5400000">
              <a:off x="2041071" y="2638697"/>
              <a:ext cx="1267098" cy="16328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D37EEA1-6FAE-4224-83EF-193B9F62A5A3}"/>
              </a:ext>
            </a:extLst>
          </p:cNvPr>
          <p:cNvGrpSpPr/>
          <p:nvPr/>
        </p:nvGrpSpPr>
        <p:grpSpPr>
          <a:xfrm>
            <a:off x="4815840" y="3226526"/>
            <a:ext cx="359228" cy="1329146"/>
            <a:chOff x="2495006" y="2024743"/>
            <a:chExt cx="359228" cy="1329146"/>
          </a:xfrm>
        </p:grpSpPr>
        <p:sp>
          <p:nvSpPr>
            <p:cNvPr id="8" name="流程图: 合并 7">
              <a:extLst>
                <a:ext uri="{FF2B5EF4-FFF2-40B4-BE49-F238E27FC236}">
                  <a16:creationId xmlns:a16="http://schemas.microsoft.com/office/drawing/2014/main" id="{1D774D1E-72D6-4B1D-A20A-41712E4C6C5A}"/>
                </a:ext>
              </a:extLst>
            </p:cNvPr>
            <p:cNvSpPr/>
            <p:nvPr/>
          </p:nvSpPr>
          <p:spPr>
            <a:xfrm>
              <a:off x="2495006" y="2024743"/>
              <a:ext cx="359228" cy="222068"/>
            </a:xfrm>
            <a:prstGeom prst="flowChartMerg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减号 8">
              <a:extLst>
                <a:ext uri="{FF2B5EF4-FFF2-40B4-BE49-F238E27FC236}">
                  <a16:creationId xmlns:a16="http://schemas.microsoft.com/office/drawing/2014/main" id="{8B70D02C-5939-4172-B68B-FE91BB17A965}"/>
                </a:ext>
              </a:extLst>
            </p:cNvPr>
            <p:cNvSpPr/>
            <p:nvPr/>
          </p:nvSpPr>
          <p:spPr>
            <a:xfrm rot="5400000">
              <a:off x="2041071" y="2638697"/>
              <a:ext cx="1267098" cy="16328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174A89-A4AF-4C5D-BD92-5CF202C28C69}"/>
              </a:ext>
            </a:extLst>
          </p:cNvPr>
          <p:cNvGrpSpPr/>
          <p:nvPr/>
        </p:nvGrpSpPr>
        <p:grpSpPr>
          <a:xfrm>
            <a:off x="5608320" y="3226526"/>
            <a:ext cx="359228" cy="1329146"/>
            <a:chOff x="2495006" y="2024743"/>
            <a:chExt cx="359228" cy="1329146"/>
          </a:xfrm>
        </p:grpSpPr>
        <p:sp>
          <p:nvSpPr>
            <p:cNvPr id="11" name="流程图: 合并 10">
              <a:extLst>
                <a:ext uri="{FF2B5EF4-FFF2-40B4-BE49-F238E27FC236}">
                  <a16:creationId xmlns:a16="http://schemas.microsoft.com/office/drawing/2014/main" id="{C8BD3883-BF39-4933-A31C-2EE00BD489B8}"/>
                </a:ext>
              </a:extLst>
            </p:cNvPr>
            <p:cNvSpPr/>
            <p:nvPr/>
          </p:nvSpPr>
          <p:spPr>
            <a:xfrm>
              <a:off x="2495006" y="2024743"/>
              <a:ext cx="359228" cy="222068"/>
            </a:xfrm>
            <a:prstGeom prst="flowChartMerg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减号 11">
              <a:extLst>
                <a:ext uri="{FF2B5EF4-FFF2-40B4-BE49-F238E27FC236}">
                  <a16:creationId xmlns:a16="http://schemas.microsoft.com/office/drawing/2014/main" id="{3873BDB0-41BB-4BAE-9F5A-834F6EC9C0AD}"/>
                </a:ext>
              </a:extLst>
            </p:cNvPr>
            <p:cNvSpPr/>
            <p:nvPr/>
          </p:nvSpPr>
          <p:spPr>
            <a:xfrm rot="5400000">
              <a:off x="2041071" y="2638697"/>
              <a:ext cx="1267098" cy="16328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32216-AF8A-479A-BE68-8A1D308E50FB}"/>
              </a:ext>
            </a:extLst>
          </p:cNvPr>
          <p:cNvSpPr txBox="1"/>
          <p:nvPr/>
        </p:nvSpPr>
        <p:spPr>
          <a:xfrm>
            <a:off x="6498769" y="3526972"/>
            <a:ext cx="41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13F677A-A9CB-4936-B5B7-D6D9BD53C388}"/>
              </a:ext>
            </a:extLst>
          </p:cNvPr>
          <p:cNvGrpSpPr/>
          <p:nvPr/>
        </p:nvGrpSpPr>
        <p:grpSpPr>
          <a:xfrm>
            <a:off x="7265127" y="3226526"/>
            <a:ext cx="359228" cy="1329146"/>
            <a:chOff x="2495006" y="2024743"/>
            <a:chExt cx="359228" cy="1329146"/>
          </a:xfrm>
        </p:grpSpPr>
        <p:sp>
          <p:nvSpPr>
            <p:cNvPr id="15" name="流程图: 合并 14">
              <a:extLst>
                <a:ext uri="{FF2B5EF4-FFF2-40B4-BE49-F238E27FC236}">
                  <a16:creationId xmlns:a16="http://schemas.microsoft.com/office/drawing/2014/main" id="{4A451694-9224-49A7-9D4C-1C1322410D43}"/>
                </a:ext>
              </a:extLst>
            </p:cNvPr>
            <p:cNvSpPr/>
            <p:nvPr/>
          </p:nvSpPr>
          <p:spPr>
            <a:xfrm>
              <a:off x="2495006" y="2024743"/>
              <a:ext cx="359228" cy="222068"/>
            </a:xfrm>
            <a:prstGeom prst="flowChartMerg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减号 15">
              <a:extLst>
                <a:ext uri="{FF2B5EF4-FFF2-40B4-BE49-F238E27FC236}">
                  <a16:creationId xmlns:a16="http://schemas.microsoft.com/office/drawing/2014/main" id="{0E90C272-44A3-4CBC-A2F6-91A256FB7A6A}"/>
                </a:ext>
              </a:extLst>
            </p:cNvPr>
            <p:cNvSpPr/>
            <p:nvPr/>
          </p:nvSpPr>
          <p:spPr>
            <a:xfrm rot="5400000">
              <a:off x="2041071" y="2638697"/>
              <a:ext cx="1267098" cy="16328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41D167-AB88-487E-891A-0DD8BA0C443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202974" y="1730829"/>
            <a:ext cx="1584960" cy="1495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11907E-0E54-48A9-9BB5-794BB4D8DBD0}"/>
              </a:ext>
            </a:extLst>
          </p:cNvPr>
          <p:cNvCxnSpPr>
            <a:endCxn id="4" idx="0"/>
          </p:cNvCxnSpPr>
          <p:nvPr/>
        </p:nvCxnSpPr>
        <p:spPr>
          <a:xfrm>
            <a:off x="4202974" y="1678577"/>
            <a:ext cx="0" cy="154794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A28EF0B7-CA37-4585-BF78-7AB8E1C61DA8}"/>
              </a:ext>
            </a:extLst>
          </p:cNvPr>
          <p:cNvSpPr/>
          <p:nvPr/>
        </p:nvSpPr>
        <p:spPr>
          <a:xfrm>
            <a:off x="4225834" y="2796533"/>
            <a:ext cx="254726" cy="175267"/>
          </a:xfrm>
          <a:custGeom>
            <a:avLst/>
            <a:gdLst>
              <a:gd name="connsiteX0" fmla="*/ 0 w 254726"/>
              <a:gd name="connsiteY0" fmla="*/ 25044 h 175267"/>
              <a:gd name="connsiteX1" fmla="*/ 150223 w 254726"/>
              <a:gd name="connsiteY1" fmla="*/ 11981 h 175267"/>
              <a:gd name="connsiteX2" fmla="*/ 254726 w 254726"/>
              <a:gd name="connsiteY2" fmla="*/ 175267 h 17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6" h="175267">
                <a:moveTo>
                  <a:pt x="0" y="25044"/>
                </a:moveTo>
                <a:cubicBezTo>
                  <a:pt x="53884" y="5994"/>
                  <a:pt x="107769" y="-13056"/>
                  <a:pt x="150223" y="11981"/>
                </a:cubicBezTo>
                <a:cubicBezTo>
                  <a:pt x="192677" y="37018"/>
                  <a:pt x="223701" y="106142"/>
                  <a:pt x="254726" y="1752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CB01880-8CA6-40DB-AF7D-9E588850000E}"/>
                  </a:ext>
                </a:extLst>
              </p:cNvPr>
              <p:cNvSpPr txBox="1"/>
              <p:nvPr/>
            </p:nvSpPr>
            <p:spPr>
              <a:xfrm>
                <a:off x="4225834" y="2466695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CB01880-8CA6-40DB-AF7D-9E588850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834" y="2466695"/>
                <a:ext cx="3738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CDCD2EA-22DE-4FD5-AA20-309718B04BA6}"/>
              </a:ext>
            </a:extLst>
          </p:cNvPr>
          <p:cNvCxnSpPr/>
          <p:nvPr/>
        </p:nvCxnSpPr>
        <p:spPr>
          <a:xfrm>
            <a:off x="4225834" y="4101737"/>
            <a:ext cx="73805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4DE477B-0551-4E30-99C2-85FA881CE7EE}"/>
                  </a:ext>
                </a:extLst>
              </p:cNvPr>
              <p:cNvSpPr txBox="1"/>
              <p:nvPr/>
            </p:nvSpPr>
            <p:spPr>
              <a:xfrm>
                <a:off x="4435913" y="3777726"/>
                <a:ext cx="387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4DE477B-0551-4E30-99C2-85FA881C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913" y="3777726"/>
                <a:ext cx="3875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2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def abc</dc:creator>
  <cp:lastModifiedBy>def abc</cp:lastModifiedBy>
  <cp:revision>5</cp:revision>
  <dcterms:created xsi:type="dcterms:W3CDTF">2024-05-18T01:05:18Z</dcterms:created>
  <dcterms:modified xsi:type="dcterms:W3CDTF">2024-05-18T01:11:29Z</dcterms:modified>
</cp:coreProperties>
</file>