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786B-DB22-45A8-AD08-64B3E9FB73A7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41A6-025A-4556-ADC4-F2A4F52FE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3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786B-DB22-45A8-AD08-64B3E9FB73A7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41A6-025A-4556-ADC4-F2A4F52FE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64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786B-DB22-45A8-AD08-64B3E9FB73A7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41A6-025A-4556-ADC4-F2A4F52FE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91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786B-DB22-45A8-AD08-64B3E9FB73A7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41A6-025A-4556-ADC4-F2A4F52FE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43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786B-DB22-45A8-AD08-64B3E9FB73A7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41A6-025A-4556-ADC4-F2A4F52FE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16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786B-DB22-45A8-AD08-64B3E9FB73A7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41A6-025A-4556-ADC4-F2A4F52FE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786B-DB22-45A8-AD08-64B3E9FB73A7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41A6-025A-4556-ADC4-F2A4F52FE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29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786B-DB22-45A8-AD08-64B3E9FB73A7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41A6-025A-4556-ADC4-F2A4F52FE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20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786B-DB22-45A8-AD08-64B3E9FB73A7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41A6-025A-4556-ADC4-F2A4F52FE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67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786B-DB22-45A8-AD08-64B3E9FB73A7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41A6-025A-4556-ADC4-F2A4F52FE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27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786B-DB22-45A8-AD08-64B3E9FB73A7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41A6-025A-4556-ADC4-F2A4F52FE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9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8786B-DB22-45A8-AD08-64B3E9FB73A7}" type="datetimeFigureOut">
              <a:rPr lang="zh-TW" altLang="en-US" smtClean="0"/>
              <a:t>2017/5/26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41A6-025A-4556-ADC4-F2A4F52FE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21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603504"/>
            <a:ext cx="9144000" cy="43434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Final </a:t>
            </a:r>
            <a:r>
              <a:rPr lang="en-US" altLang="zh-TW" dirty="0"/>
              <a:t>P</a:t>
            </a:r>
            <a:r>
              <a:rPr lang="en-US" altLang="zh-TW" dirty="0" smtClean="0"/>
              <a:t>roject Proposal</a:t>
            </a:r>
            <a:br>
              <a:rPr lang="en-US" altLang="zh-TW" dirty="0" smtClean="0"/>
            </a:br>
            <a:r>
              <a:rPr lang="en-US" altLang="zh-TW" dirty="0" smtClean="0"/>
              <a:t>mobile management and handoff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580446"/>
            <a:ext cx="9144000" cy="1655762"/>
          </a:xfrm>
        </p:spPr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許秉鈞</a:t>
            </a:r>
            <a:r>
              <a:rPr lang="en-US" altLang="zh-TW" dirty="0" smtClean="0"/>
              <a:t>(B03901023) </a:t>
            </a:r>
            <a:r>
              <a:rPr lang="zh-TW" altLang="en-US" dirty="0" smtClean="0"/>
              <a:t>謝宗宏</a:t>
            </a:r>
            <a:r>
              <a:rPr lang="en-US" altLang="zh-TW" dirty="0" smtClean="0"/>
              <a:t>(B02608032) </a:t>
            </a:r>
            <a:r>
              <a:rPr lang="zh-TW" altLang="en-US" dirty="0" smtClean="0"/>
              <a:t>謝秉昂</a:t>
            </a:r>
            <a:r>
              <a:rPr lang="en-US" altLang="zh-TW" dirty="0" smtClean="0"/>
              <a:t>(b03901195)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116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99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960120"/>
            <a:ext cx="10515600" cy="569671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Main idea: </a:t>
            </a:r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altLang="zh-TW" sz="2400" dirty="0" smtClean="0"/>
              <a:t>Considering different </a:t>
            </a:r>
            <a:r>
              <a:rPr lang="en-US" altLang="zh-TW" sz="2400" dirty="0" smtClean="0"/>
              <a:t>factors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in </a:t>
            </a:r>
            <a:r>
              <a:rPr lang="en-US" altLang="zh-TW" sz="2400" dirty="0" smtClean="0"/>
              <a:t>handoff criteria, </a:t>
            </a:r>
            <a:r>
              <a:rPr lang="en-US" altLang="zh-TW" sz="2400" dirty="0" smtClean="0"/>
              <a:t>and use different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</a:t>
            </a:r>
            <a:r>
              <a:rPr lang="en-US" altLang="zh-TW" sz="2400" dirty="0" smtClean="0"/>
              <a:t>criteria </a:t>
            </a:r>
            <a:r>
              <a:rPr lang="en-US" altLang="zh-TW" sz="2400" dirty="0" smtClean="0"/>
              <a:t>to see the results of handoff and illustrate it with plots. </a:t>
            </a:r>
            <a:r>
              <a:rPr lang="en-US" altLang="zh-TW" sz="2400" dirty="0"/>
              <a:t>I</a:t>
            </a:r>
            <a:r>
              <a:rPr lang="en-US" altLang="zh-TW" sz="2400" dirty="0" smtClean="0"/>
              <a:t>f possible, we  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will try to gain some insight of these simulations.</a:t>
            </a:r>
          </a:p>
          <a:p>
            <a:r>
              <a:rPr lang="en-US" altLang="zh-TW" dirty="0" smtClean="0"/>
              <a:t>Possible </a:t>
            </a:r>
            <a:r>
              <a:rPr lang="en-US" altLang="zh-TW" dirty="0" smtClean="0"/>
              <a:t>handoff criteria :</a:t>
            </a:r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sz="2400" dirty="0" smtClean="0"/>
              <a:t>factors :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1. signal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2. SINR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3. delta in ping pong effect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4. samples of observation(due to fading effect)</a:t>
            </a:r>
          </a:p>
          <a:p>
            <a:pPr marL="0" indent="0">
              <a:buNone/>
            </a:pPr>
            <a:r>
              <a:rPr lang="en-US" altLang="zh-TW" sz="2400" dirty="0"/>
              <a:t>W</a:t>
            </a:r>
            <a:r>
              <a:rPr lang="en-US" altLang="zh-TW" sz="2400" dirty="0" smtClean="0"/>
              <a:t>e’ll design 3 criteria based on different factors and compare </a:t>
            </a:r>
            <a:r>
              <a:rPr lang="en-US" altLang="zh-TW" sz="2400" smtClean="0"/>
              <a:t>its performance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dirty="0" smtClean="0"/>
              <a:t>  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110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105</Words>
  <Application>Microsoft Office PowerPoint</Application>
  <PresentationFormat>寬螢幕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 Final Project Proposal mobile management and handoff </vt:lpstr>
      <vt:lpstr>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xie_bing_ang</dc:creator>
  <cp:lastModifiedBy>xie_bing_ang</cp:lastModifiedBy>
  <cp:revision>8</cp:revision>
  <dcterms:created xsi:type="dcterms:W3CDTF">2017-05-17T05:21:04Z</dcterms:created>
  <dcterms:modified xsi:type="dcterms:W3CDTF">2017-05-26T09:39:23Z</dcterms:modified>
</cp:coreProperties>
</file>