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308" r:id="rId6"/>
    <p:sldId id="309" r:id="rId7"/>
    <p:sldId id="310" r:id="rId8"/>
    <p:sldId id="312" r:id="rId9"/>
    <p:sldId id="313" r:id="rId10"/>
    <p:sldId id="314" r:id="rId11"/>
    <p:sldId id="315" r:id="rId12"/>
    <p:sldId id="316" r:id="rId13"/>
    <p:sldId id="317" r:id="rId14"/>
    <p:sldId id="318" r:id="rId15"/>
    <p:sldId id="319" r:id="rId16"/>
    <p:sldId id="261" r:id="rId17"/>
    <p:sldId id="270" r:id="rId18"/>
    <p:sldId id="279" r:id="rId19"/>
    <p:sldId id="259" r:id="rId20"/>
    <p:sldId id="265" r:id="rId21"/>
    <p:sldId id="320" r:id="rId22"/>
  </p:sldIdLst>
  <p:sldSz cx="9144000" cy="5143500" type="screen16x9"/>
  <p:notesSz cx="6858000" cy="9144000"/>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9AA0A6"/>
          </p15:clr>
        </p15:guide>
        <p15:guide id="2" pos="291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E1C"/>
    <a:srgbClr val="07101F"/>
    <a:srgbClr val="07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6" autoAdjust="0"/>
    <p:restoredTop sz="94660"/>
  </p:normalViewPr>
  <p:slideViewPr>
    <p:cSldViewPr snapToGrid="0" showGuides="1">
      <p:cViewPr>
        <p:scale>
          <a:sx n="75" d="100"/>
          <a:sy n="75" d="100"/>
        </p:scale>
        <p:origin x="1356" y="1096"/>
      </p:cViewPr>
      <p:guideLst>
        <p:guide orient="horz" pos="1620"/>
        <p:guide pos="29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8"/>
        <p:cNvGrpSpPr/>
        <p:nvPr/>
      </p:nvGrpSpPr>
      <p:grpSpPr>
        <a:xfrm>
          <a:off x="0" y="0"/>
          <a:ext cx="0" cy="0"/>
          <a:chOff x="0" y="0"/>
          <a:chExt cx="0" cy="0"/>
        </a:xfrm>
      </p:grpSpPr>
      <p:sp>
        <p:nvSpPr>
          <p:cNvPr id="2169" name="Google Shape;2169;g13db5bf7c37_1_17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13db5bf7c37_1_17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4"/>
        <p:cNvGrpSpPr/>
        <p:nvPr/>
      </p:nvGrpSpPr>
      <p:grpSpPr>
        <a:xfrm>
          <a:off x="0" y="0"/>
          <a:ext cx="0" cy="0"/>
          <a:chOff x="0" y="0"/>
          <a:chExt cx="0" cy="0"/>
        </a:xfrm>
      </p:grpSpPr>
      <p:sp>
        <p:nvSpPr>
          <p:cNvPr id="2615" name="Google Shape;2615;g13db5bf7c37_1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13db5bf7c37_1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2"/>
        <p:cNvGrpSpPr/>
        <p:nvPr/>
      </p:nvGrpSpPr>
      <p:grpSpPr>
        <a:xfrm>
          <a:off x="0" y="0"/>
          <a:ext cx="0" cy="0"/>
          <a:chOff x="0" y="0"/>
          <a:chExt cx="0" cy="0"/>
        </a:xfrm>
      </p:grpSpPr>
      <p:sp>
        <p:nvSpPr>
          <p:cNvPr id="593" name="Google Shape;593;g13daf14e5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8"/>
        <p:cNvGrpSpPr/>
        <p:nvPr/>
      </p:nvGrpSpPr>
      <p:grpSpPr>
        <a:xfrm>
          <a:off x="0" y="0"/>
          <a:ext cx="0" cy="0"/>
          <a:chOff x="0" y="0"/>
          <a:chExt cx="0" cy="0"/>
        </a:xfrm>
      </p:grpSpPr>
      <p:sp>
        <p:nvSpPr>
          <p:cNvPr id="1349" name="Google Shape;1349;g13db5bf7c37_1_17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3db5bf7c37_1_17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0"/>
        <p:cNvGrpSpPr/>
        <p:nvPr/>
      </p:nvGrpSpPr>
      <p:grpSpPr>
        <a:xfrm>
          <a:off x="0" y="0"/>
          <a:ext cx="0" cy="0"/>
          <a:chOff x="0" y="0"/>
          <a:chExt cx="0" cy="0"/>
        </a:xfrm>
      </p:grpSpPr>
      <p:sp>
        <p:nvSpPr>
          <p:cNvPr id="2341" name="Google Shape;2341;g13db5bf7c37_1_17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2" name="Google Shape;2342;g13db5bf7c37_1_17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2"/>
        <p:cNvGrpSpPr/>
        <p:nvPr/>
      </p:nvGrpSpPr>
      <p:grpSpPr>
        <a:xfrm>
          <a:off x="0" y="0"/>
          <a:ext cx="0" cy="0"/>
          <a:chOff x="0" y="0"/>
          <a:chExt cx="0" cy="0"/>
        </a:xfrm>
      </p:grpSpPr>
      <p:sp>
        <p:nvSpPr>
          <p:cNvPr id="1123" name="Google Shape;1123;g13db5bf7c37_1_17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db5bf7c37_1_17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7"/>
        <p:cNvGrpSpPr/>
        <p:nvPr/>
      </p:nvGrpSpPr>
      <p:grpSpPr>
        <a:xfrm>
          <a:off x="0" y="0"/>
          <a:ext cx="0" cy="0"/>
          <a:chOff x="0" y="0"/>
          <a:chExt cx="0" cy="0"/>
        </a:xfrm>
      </p:grpSpPr>
      <p:sp>
        <p:nvSpPr>
          <p:cNvPr id="2718" name="Google Shape;2718;g13db5bf7c37_1_17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9" name="Google Shape;2719;g13db5bf7c37_1_17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3daf14e5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af14e5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0"/>
        <p:cNvGrpSpPr/>
        <p:nvPr/>
      </p:nvGrpSpPr>
      <p:grpSpPr>
        <a:xfrm>
          <a:off x="0" y="0"/>
          <a:ext cx="0" cy="0"/>
          <a:chOff x="0" y="0"/>
          <a:chExt cx="0" cy="0"/>
        </a:xfrm>
      </p:grpSpPr>
      <p:sp>
        <p:nvSpPr>
          <p:cNvPr id="2091" name="Google Shape;2091;g13db5bf7c37_1_17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13db5bf7c37_1_17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2"/>
        <p:cNvGrpSpPr/>
        <p:nvPr/>
      </p:nvGrpSpPr>
      <p:grpSpPr>
        <a:xfrm>
          <a:off x="0" y="0"/>
          <a:ext cx="0" cy="0"/>
          <a:chOff x="0" y="0"/>
          <a:chExt cx="0" cy="0"/>
        </a:xfrm>
      </p:grpSpPr>
      <p:sp>
        <p:nvSpPr>
          <p:cNvPr id="593" name="Google Shape;593;g13daf14e5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1"/>
        <p:cNvGrpSpPr/>
        <p:nvPr/>
      </p:nvGrpSpPr>
      <p:grpSpPr>
        <a:xfrm>
          <a:off x="0" y="0"/>
          <a:ext cx="0" cy="0"/>
          <a:chOff x="0" y="0"/>
          <a:chExt cx="0" cy="0"/>
        </a:xfrm>
      </p:grpSpPr>
      <p:sp>
        <p:nvSpPr>
          <p:cNvPr id="652" name="Google Shape;652;g13db5bf7c37_1_17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3db5bf7c37_1_17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2"/>
        <p:cNvGrpSpPr/>
        <p:nvPr/>
      </p:nvGrpSpPr>
      <p:grpSpPr>
        <a:xfrm>
          <a:off x="0" y="0"/>
          <a:ext cx="0" cy="0"/>
          <a:chOff x="0" y="0"/>
          <a:chExt cx="0" cy="0"/>
        </a:xfrm>
      </p:grpSpPr>
      <p:sp>
        <p:nvSpPr>
          <p:cNvPr id="593" name="Google Shape;593;g13daf14e5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1"/>
        <p:cNvGrpSpPr/>
        <p:nvPr/>
      </p:nvGrpSpPr>
      <p:grpSpPr>
        <a:xfrm>
          <a:off x="0" y="0"/>
          <a:ext cx="0" cy="0"/>
          <a:chOff x="0" y="0"/>
          <a:chExt cx="0" cy="0"/>
        </a:xfrm>
      </p:grpSpPr>
      <p:sp>
        <p:nvSpPr>
          <p:cNvPr id="1632" name="Google Shape;1632;g13db5bf7c37_1_18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3db5bf7c37_1_18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1"/>
        <p:cNvGrpSpPr/>
        <p:nvPr/>
      </p:nvGrpSpPr>
      <p:grpSpPr>
        <a:xfrm>
          <a:off x="0" y="0"/>
          <a:ext cx="0" cy="0"/>
          <a:chOff x="0" y="0"/>
          <a:chExt cx="0" cy="0"/>
        </a:xfrm>
      </p:grpSpPr>
      <p:sp>
        <p:nvSpPr>
          <p:cNvPr id="1632" name="Google Shape;1632;g13db5bf7c37_1_18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3db5bf7c37_1_18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2" name="Google Shape;102;p17"/>
          <p:cNvSpPr txBox="1">
            <a:spLocks noGrp="1"/>
          </p:cNvSpPr>
          <p:nvPr>
            <p:ph type="subTitle" idx="1"/>
          </p:nvPr>
        </p:nvSpPr>
        <p:spPr>
          <a:xfrm>
            <a:off x="91807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03" name="Google Shape;103;p17"/>
          <p:cNvSpPr txBox="1">
            <a:spLocks noGrp="1"/>
          </p:cNvSpPr>
          <p:nvPr>
            <p:ph type="subTitle" idx="2"/>
          </p:nvPr>
        </p:nvSpPr>
        <p:spPr>
          <a:xfrm>
            <a:off x="91807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4" name="Google Shape;104;p17"/>
          <p:cNvSpPr txBox="1">
            <a:spLocks noGrp="1"/>
          </p:cNvSpPr>
          <p:nvPr>
            <p:ph type="subTitle" idx="3"/>
          </p:nvPr>
        </p:nvSpPr>
        <p:spPr>
          <a:xfrm>
            <a:off x="3468450" y="2489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05" name="Google Shape;105;p17"/>
          <p:cNvSpPr txBox="1">
            <a:spLocks noGrp="1"/>
          </p:cNvSpPr>
          <p:nvPr>
            <p:ph type="subTitle" idx="4"/>
          </p:nvPr>
        </p:nvSpPr>
        <p:spPr>
          <a:xfrm>
            <a:off x="3468450" y="2973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6" name="Google Shape;106;p17"/>
          <p:cNvSpPr txBox="1">
            <a:spLocks noGrp="1"/>
          </p:cNvSpPr>
          <p:nvPr>
            <p:ph type="subTitle" idx="5"/>
          </p:nvPr>
        </p:nvSpPr>
        <p:spPr>
          <a:xfrm>
            <a:off x="601882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07" name="Google Shape;107;p17"/>
          <p:cNvSpPr txBox="1">
            <a:spLocks noGrp="1"/>
          </p:cNvSpPr>
          <p:nvPr>
            <p:ph type="subTitle" idx="6"/>
          </p:nvPr>
        </p:nvSpPr>
        <p:spPr>
          <a:xfrm>
            <a:off x="601882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17"/>
          <p:cNvSpPr/>
          <p:nvPr/>
        </p:nvSpPr>
        <p:spPr>
          <a:xfrm>
            <a:off x="8569200" y="285575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7"/>
          <p:cNvSpPr/>
          <p:nvPr/>
        </p:nvSpPr>
        <p:spPr>
          <a:xfrm>
            <a:off x="5869725" y="-97485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7"/>
          <p:cNvSpPr/>
          <p:nvPr/>
        </p:nvSpPr>
        <p:spPr>
          <a:xfrm>
            <a:off x="-1008775" y="4076700"/>
            <a:ext cx="2142000" cy="21420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6">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3" name="Google Shape;113;p18"/>
          <p:cNvSpPr txBox="1">
            <a:spLocks noGrp="1"/>
          </p:cNvSpPr>
          <p:nvPr>
            <p:ph type="subTitle" idx="1"/>
          </p:nvPr>
        </p:nvSpPr>
        <p:spPr>
          <a:xfrm>
            <a:off x="5008203" y="1358991"/>
            <a:ext cx="29214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nrope"/>
              <a:buNone/>
              <a:defRPr sz="2000">
                <a:latin typeface="Manrope"/>
                <a:ea typeface="Manrope"/>
                <a:cs typeface="Manrope"/>
                <a:sym typeface="Manrope"/>
              </a:defRPr>
            </a:lvl1pPr>
            <a:lvl2pPr lvl="1" rtl="0">
              <a:lnSpc>
                <a:spcPct val="100000"/>
              </a:lnSpc>
              <a:spcBef>
                <a:spcPts val="0"/>
              </a:spcBef>
              <a:spcAft>
                <a:spcPts val="0"/>
              </a:spcAft>
              <a:buSzPts val="2000"/>
              <a:buFont typeface="Manrope"/>
              <a:buNone/>
              <a:defRPr sz="2000">
                <a:latin typeface="Manrope"/>
                <a:ea typeface="Manrope"/>
                <a:cs typeface="Manrope"/>
                <a:sym typeface="Manrope"/>
              </a:defRPr>
            </a:lvl2pPr>
            <a:lvl3pPr lvl="2" rtl="0">
              <a:lnSpc>
                <a:spcPct val="100000"/>
              </a:lnSpc>
              <a:spcBef>
                <a:spcPts val="0"/>
              </a:spcBef>
              <a:spcAft>
                <a:spcPts val="0"/>
              </a:spcAft>
              <a:buSzPts val="2000"/>
              <a:buFont typeface="Manrope"/>
              <a:buNone/>
              <a:defRPr sz="2000">
                <a:latin typeface="Manrope"/>
                <a:ea typeface="Manrope"/>
                <a:cs typeface="Manrope"/>
                <a:sym typeface="Manrope"/>
              </a:defRPr>
            </a:lvl3pPr>
            <a:lvl4pPr lvl="3" rtl="0">
              <a:lnSpc>
                <a:spcPct val="100000"/>
              </a:lnSpc>
              <a:spcBef>
                <a:spcPts val="0"/>
              </a:spcBef>
              <a:spcAft>
                <a:spcPts val="0"/>
              </a:spcAft>
              <a:buSzPts val="2000"/>
              <a:buFont typeface="Manrope"/>
              <a:buNone/>
              <a:defRPr sz="2000">
                <a:latin typeface="Manrope"/>
                <a:ea typeface="Manrope"/>
                <a:cs typeface="Manrope"/>
                <a:sym typeface="Manrope"/>
              </a:defRPr>
            </a:lvl4pPr>
            <a:lvl5pPr lvl="4" rtl="0">
              <a:lnSpc>
                <a:spcPct val="100000"/>
              </a:lnSpc>
              <a:spcBef>
                <a:spcPts val="0"/>
              </a:spcBef>
              <a:spcAft>
                <a:spcPts val="0"/>
              </a:spcAft>
              <a:buSzPts val="2000"/>
              <a:buFont typeface="Manrope"/>
              <a:buNone/>
              <a:defRPr sz="2000">
                <a:latin typeface="Manrope"/>
                <a:ea typeface="Manrope"/>
                <a:cs typeface="Manrope"/>
                <a:sym typeface="Manrope"/>
              </a:defRPr>
            </a:lvl5pPr>
            <a:lvl6pPr lvl="5" rtl="0">
              <a:lnSpc>
                <a:spcPct val="100000"/>
              </a:lnSpc>
              <a:spcBef>
                <a:spcPts val="0"/>
              </a:spcBef>
              <a:spcAft>
                <a:spcPts val="0"/>
              </a:spcAft>
              <a:buSzPts val="2000"/>
              <a:buFont typeface="Manrope"/>
              <a:buNone/>
              <a:defRPr sz="2000">
                <a:latin typeface="Manrope"/>
                <a:ea typeface="Manrope"/>
                <a:cs typeface="Manrope"/>
                <a:sym typeface="Manrope"/>
              </a:defRPr>
            </a:lvl6pPr>
            <a:lvl7pPr lvl="6" rtl="0">
              <a:lnSpc>
                <a:spcPct val="100000"/>
              </a:lnSpc>
              <a:spcBef>
                <a:spcPts val="0"/>
              </a:spcBef>
              <a:spcAft>
                <a:spcPts val="0"/>
              </a:spcAft>
              <a:buSzPts val="2000"/>
              <a:buFont typeface="Manrope"/>
              <a:buNone/>
              <a:defRPr sz="2000">
                <a:latin typeface="Manrope"/>
                <a:ea typeface="Manrope"/>
                <a:cs typeface="Manrope"/>
                <a:sym typeface="Manrope"/>
              </a:defRPr>
            </a:lvl7pPr>
            <a:lvl8pPr lvl="7" rtl="0">
              <a:lnSpc>
                <a:spcPct val="100000"/>
              </a:lnSpc>
              <a:spcBef>
                <a:spcPts val="0"/>
              </a:spcBef>
              <a:spcAft>
                <a:spcPts val="0"/>
              </a:spcAft>
              <a:buSzPts val="2000"/>
              <a:buFont typeface="Manrope"/>
              <a:buNone/>
              <a:defRPr sz="2000">
                <a:latin typeface="Manrope"/>
                <a:ea typeface="Manrope"/>
                <a:cs typeface="Manrope"/>
                <a:sym typeface="Manrope"/>
              </a:defRPr>
            </a:lvl8pPr>
            <a:lvl9pPr lvl="8"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14" name="Google Shape;114;p18"/>
          <p:cNvSpPr txBox="1">
            <a:spLocks noGrp="1"/>
          </p:cNvSpPr>
          <p:nvPr>
            <p:ph type="subTitle" idx="2"/>
          </p:nvPr>
        </p:nvSpPr>
        <p:spPr>
          <a:xfrm>
            <a:off x="5008203" y="1700691"/>
            <a:ext cx="292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8"/>
          <p:cNvSpPr txBox="1">
            <a:spLocks noGrp="1"/>
          </p:cNvSpPr>
          <p:nvPr>
            <p:ph type="subTitle" idx="3"/>
          </p:nvPr>
        </p:nvSpPr>
        <p:spPr>
          <a:xfrm>
            <a:off x="5008203" y="2493389"/>
            <a:ext cx="29214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nrope"/>
              <a:buNone/>
              <a:defRPr sz="2000">
                <a:latin typeface="Manrope"/>
                <a:ea typeface="Manrope"/>
                <a:cs typeface="Manrope"/>
                <a:sym typeface="Manrope"/>
              </a:defRPr>
            </a:lvl1pPr>
            <a:lvl2pPr lvl="1" rtl="0">
              <a:lnSpc>
                <a:spcPct val="100000"/>
              </a:lnSpc>
              <a:spcBef>
                <a:spcPts val="0"/>
              </a:spcBef>
              <a:spcAft>
                <a:spcPts val="0"/>
              </a:spcAft>
              <a:buSzPts val="2000"/>
              <a:buFont typeface="Manrope"/>
              <a:buNone/>
              <a:defRPr sz="2000">
                <a:latin typeface="Manrope"/>
                <a:ea typeface="Manrope"/>
                <a:cs typeface="Manrope"/>
                <a:sym typeface="Manrope"/>
              </a:defRPr>
            </a:lvl2pPr>
            <a:lvl3pPr lvl="2" rtl="0">
              <a:lnSpc>
                <a:spcPct val="100000"/>
              </a:lnSpc>
              <a:spcBef>
                <a:spcPts val="0"/>
              </a:spcBef>
              <a:spcAft>
                <a:spcPts val="0"/>
              </a:spcAft>
              <a:buSzPts val="2000"/>
              <a:buFont typeface="Manrope"/>
              <a:buNone/>
              <a:defRPr sz="2000">
                <a:latin typeface="Manrope"/>
                <a:ea typeface="Manrope"/>
                <a:cs typeface="Manrope"/>
                <a:sym typeface="Manrope"/>
              </a:defRPr>
            </a:lvl3pPr>
            <a:lvl4pPr lvl="3" rtl="0">
              <a:lnSpc>
                <a:spcPct val="100000"/>
              </a:lnSpc>
              <a:spcBef>
                <a:spcPts val="0"/>
              </a:spcBef>
              <a:spcAft>
                <a:spcPts val="0"/>
              </a:spcAft>
              <a:buSzPts val="2000"/>
              <a:buFont typeface="Manrope"/>
              <a:buNone/>
              <a:defRPr sz="2000">
                <a:latin typeface="Manrope"/>
                <a:ea typeface="Manrope"/>
                <a:cs typeface="Manrope"/>
                <a:sym typeface="Manrope"/>
              </a:defRPr>
            </a:lvl4pPr>
            <a:lvl5pPr lvl="4" rtl="0">
              <a:lnSpc>
                <a:spcPct val="100000"/>
              </a:lnSpc>
              <a:spcBef>
                <a:spcPts val="0"/>
              </a:spcBef>
              <a:spcAft>
                <a:spcPts val="0"/>
              </a:spcAft>
              <a:buSzPts val="2000"/>
              <a:buFont typeface="Manrope"/>
              <a:buNone/>
              <a:defRPr sz="2000">
                <a:latin typeface="Manrope"/>
                <a:ea typeface="Manrope"/>
                <a:cs typeface="Manrope"/>
                <a:sym typeface="Manrope"/>
              </a:defRPr>
            </a:lvl5pPr>
            <a:lvl6pPr lvl="5" rtl="0">
              <a:lnSpc>
                <a:spcPct val="100000"/>
              </a:lnSpc>
              <a:spcBef>
                <a:spcPts val="0"/>
              </a:spcBef>
              <a:spcAft>
                <a:spcPts val="0"/>
              </a:spcAft>
              <a:buSzPts val="2000"/>
              <a:buFont typeface="Manrope"/>
              <a:buNone/>
              <a:defRPr sz="2000">
                <a:latin typeface="Manrope"/>
                <a:ea typeface="Manrope"/>
                <a:cs typeface="Manrope"/>
                <a:sym typeface="Manrope"/>
              </a:defRPr>
            </a:lvl6pPr>
            <a:lvl7pPr lvl="6" rtl="0">
              <a:lnSpc>
                <a:spcPct val="100000"/>
              </a:lnSpc>
              <a:spcBef>
                <a:spcPts val="0"/>
              </a:spcBef>
              <a:spcAft>
                <a:spcPts val="0"/>
              </a:spcAft>
              <a:buSzPts val="2000"/>
              <a:buFont typeface="Manrope"/>
              <a:buNone/>
              <a:defRPr sz="2000">
                <a:latin typeface="Manrope"/>
                <a:ea typeface="Manrope"/>
                <a:cs typeface="Manrope"/>
                <a:sym typeface="Manrope"/>
              </a:defRPr>
            </a:lvl7pPr>
            <a:lvl8pPr lvl="7" rtl="0">
              <a:lnSpc>
                <a:spcPct val="100000"/>
              </a:lnSpc>
              <a:spcBef>
                <a:spcPts val="0"/>
              </a:spcBef>
              <a:spcAft>
                <a:spcPts val="0"/>
              </a:spcAft>
              <a:buSzPts val="2000"/>
              <a:buFont typeface="Manrope"/>
              <a:buNone/>
              <a:defRPr sz="2000">
                <a:latin typeface="Manrope"/>
                <a:ea typeface="Manrope"/>
                <a:cs typeface="Manrope"/>
                <a:sym typeface="Manrope"/>
              </a:defRPr>
            </a:lvl8pPr>
            <a:lvl9pPr lvl="8"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16" name="Google Shape;116;p18"/>
          <p:cNvSpPr txBox="1">
            <a:spLocks noGrp="1"/>
          </p:cNvSpPr>
          <p:nvPr>
            <p:ph type="subTitle" idx="4"/>
          </p:nvPr>
        </p:nvSpPr>
        <p:spPr>
          <a:xfrm>
            <a:off x="5008203" y="2835089"/>
            <a:ext cx="292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18"/>
          <p:cNvSpPr txBox="1">
            <a:spLocks noGrp="1"/>
          </p:cNvSpPr>
          <p:nvPr>
            <p:ph type="subTitle" idx="5"/>
          </p:nvPr>
        </p:nvSpPr>
        <p:spPr>
          <a:xfrm>
            <a:off x="5008203" y="3627788"/>
            <a:ext cx="29214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nrope"/>
              <a:buNone/>
              <a:defRPr sz="2000">
                <a:latin typeface="Manrope"/>
                <a:ea typeface="Manrope"/>
                <a:cs typeface="Manrope"/>
                <a:sym typeface="Manrope"/>
              </a:defRPr>
            </a:lvl1pPr>
            <a:lvl2pPr lvl="1" rtl="0">
              <a:lnSpc>
                <a:spcPct val="100000"/>
              </a:lnSpc>
              <a:spcBef>
                <a:spcPts val="0"/>
              </a:spcBef>
              <a:spcAft>
                <a:spcPts val="0"/>
              </a:spcAft>
              <a:buSzPts val="2000"/>
              <a:buFont typeface="Manrope"/>
              <a:buNone/>
              <a:defRPr sz="2000">
                <a:latin typeface="Manrope"/>
                <a:ea typeface="Manrope"/>
                <a:cs typeface="Manrope"/>
                <a:sym typeface="Manrope"/>
              </a:defRPr>
            </a:lvl2pPr>
            <a:lvl3pPr lvl="2" rtl="0">
              <a:lnSpc>
                <a:spcPct val="100000"/>
              </a:lnSpc>
              <a:spcBef>
                <a:spcPts val="0"/>
              </a:spcBef>
              <a:spcAft>
                <a:spcPts val="0"/>
              </a:spcAft>
              <a:buSzPts val="2000"/>
              <a:buFont typeface="Manrope"/>
              <a:buNone/>
              <a:defRPr sz="2000">
                <a:latin typeface="Manrope"/>
                <a:ea typeface="Manrope"/>
                <a:cs typeface="Manrope"/>
                <a:sym typeface="Manrope"/>
              </a:defRPr>
            </a:lvl3pPr>
            <a:lvl4pPr lvl="3" rtl="0">
              <a:lnSpc>
                <a:spcPct val="100000"/>
              </a:lnSpc>
              <a:spcBef>
                <a:spcPts val="0"/>
              </a:spcBef>
              <a:spcAft>
                <a:spcPts val="0"/>
              </a:spcAft>
              <a:buSzPts val="2000"/>
              <a:buFont typeface="Manrope"/>
              <a:buNone/>
              <a:defRPr sz="2000">
                <a:latin typeface="Manrope"/>
                <a:ea typeface="Manrope"/>
                <a:cs typeface="Manrope"/>
                <a:sym typeface="Manrope"/>
              </a:defRPr>
            </a:lvl4pPr>
            <a:lvl5pPr lvl="4" rtl="0">
              <a:lnSpc>
                <a:spcPct val="100000"/>
              </a:lnSpc>
              <a:spcBef>
                <a:spcPts val="0"/>
              </a:spcBef>
              <a:spcAft>
                <a:spcPts val="0"/>
              </a:spcAft>
              <a:buSzPts val="2000"/>
              <a:buFont typeface="Manrope"/>
              <a:buNone/>
              <a:defRPr sz="2000">
                <a:latin typeface="Manrope"/>
                <a:ea typeface="Manrope"/>
                <a:cs typeface="Manrope"/>
                <a:sym typeface="Manrope"/>
              </a:defRPr>
            </a:lvl5pPr>
            <a:lvl6pPr lvl="5" rtl="0">
              <a:lnSpc>
                <a:spcPct val="100000"/>
              </a:lnSpc>
              <a:spcBef>
                <a:spcPts val="0"/>
              </a:spcBef>
              <a:spcAft>
                <a:spcPts val="0"/>
              </a:spcAft>
              <a:buSzPts val="2000"/>
              <a:buFont typeface="Manrope"/>
              <a:buNone/>
              <a:defRPr sz="2000">
                <a:latin typeface="Manrope"/>
                <a:ea typeface="Manrope"/>
                <a:cs typeface="Manrope"/>
                <a:sym typeface="Manrope"/>
              </a:defRPr>
            </a:lvl6pPr>
            <a:lvl7pPr lvl="6" rtl="0">
              <a:lnSpc>
                <a:spcPct val="100000"/>
              </a:lnSpc>
              <a:spcBef>
                <a:spcPts val="0"/>
              </a:spcBef>
              <a:spcAft>
                <a:spcPts val="0"/>
              </a:spcAft>
              <a:buSzPts val="2000"/>
              <a:buFont typeface="Manrope"/>
              <a:buNone/>
              <a:defRPr sz="2000">
                <a:latin typeface="Manrope"/>
                <a:ea typeface="Manrope"/>
                <a:cs typeface="Manrope"/>
                <a:sym typeface="Manrope"/>
              </a:defRPr>
            </a:lvl7pPr>
            <a:lvl8pPr lvl="7" rtl="0">
              <a:lnSpc>
                <a:spcPct val="100000"/>
              </a:lnSpc>
              <a:spcBef>
                <a:spcPts val="0"/>
              </a:spcBef>
              <a:spcAft>
                <a:spcPts val="0"/>
              </a:spcAft>
              <a:buSzPts val="2000"/>
              <a:buFont typeface="Manrope"/>
              <a:buNone/>
              <a:defRPr sz="2000">
                <a:latin typeface="Manrope"/>
                <a:ea typeface="Manrope"/>
                <a:cs typeface="Manrope"/>
                <a:sym typeface="Manrope"/>
              </a:defRPr>
            </a:lvl8pPr>
            <a:lvl9pPr lvl="8"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18" name="Google Shape;118;p18"/>
          <p:cNvSpPr txBox="1">
            <a:spLocks noGrp="1"/>
          </p:cNvSpPr>
          <p:nvPr>
            <p:ph type="subTitle" idx="6"/>
          </p:nvPr>
        </p:nvSpPr>
        <p:spPr>
          <a:xfrm>
            <a:off x="5008203" y="3969488"/>
            <a:ext cx="292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p:nvPr/>
        </p:nvSpPr>
        <p:spPr>
          <a:xfrm>
            <a:off x="2595600" y="4645275"/>
            <a:ext cx="1528500" cy="15285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8"/>
          <p:cNvSpPr/>
          <p:nvPr/>
        </p:nvSpPr>
        <p:spPr>
          <a:xfrm>
            <a:off x="7220825" y="-11831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BLANK_18">
    <p:bg>
      <p:bgPr>
        <a:gradFill>
          <a:gsLst>
            <a:gs pos="0">
              <a:schemeClr val="dk2"/>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3" name="Google Shape;123;p19"/>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24" name="Google Shape;124;p19"/>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9"/>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26" name="Google Shape;126;p19"/>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 name="Google Shape;127;p19"/>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p:txBody>
      </p:sp>
      <p:sp>
        <p:nvSpPr>
          <p:cNvPr id="128" name="Google Shape;128;p19"/>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7">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1" name="Google Shape;161;p22"/>
          <p:cNvSpPr txBox="1">
            <a:spLocks noGrp="1"/>
          </p:cNvSpPr>
          <p:nvPr>
            <p:ph type="subTitle" idx="1"/>
          </p:nvPr>
        </p:nvSpPr>
        <p:spPr>
          <a:xfrm>
            <a:off x="7981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p:txBody>
      </p:sp>
      <p:sp>
        <p:nvSpPr>
          <p:cNvPr id="162" name="Google Shape;162;p22"/>
          <p:cNvSpPr txBox="1">
            <a:spLocks noGrp="1"/>
          </p:cNvSpPr>
          <p:nvPr>
            <p:ph type="title" idx="2" hasCustomPrompt="1"/>
          </p:nvPr>
        </p:nvSpPr>
        <p:spPr>
          <a:xfrm>
            <a:off x="7981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3" name="Google Shape;163;p22"/>
          <p:cNvSpPr txBox="1">
            <a:spLocks noGrp="1"/>
          </p:cNvSpPr>
          <p:nvPr>
            <p:ph type="subTitle" idx="3"/>
          </p:nvPr>
        </p:nvSpPr>
        <p:spPr>
          <a:xfrm>
            <a:off x="34428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p:txBody>
      </p:sp>
      <p:sp>
        <p:nvSpPr>
          <p:cNvPr id="164" name="Google Shape;164;p22"/>
          <p:cNvSpPr txBox="1">
            <a:spLocks noGrp="1"/>
          </p:cNvSpPr>
          <p:nvPr>
            <p:ph type="title" idx="4" hasCustomPrompt="1"/>
          </p:nvPr>
        </p:nvSpPr>
        <p:spPr>
          <a:xfrm>
            <a:off x="34428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5" name="Google Shape;165;p22"/>
          <p:cNvSpPr txBox="1">
            <a:spLocks noGrp="1"/>
          </p:cNvSpPr>
          <p:nvPr>
            <p:ph type="subTitle" idx="5"/>
          </p:nvPr>
        </p:nvSpPr>
        <p:spPr>
          <a:xfrm>
            <a:off x="60875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p:txBody>
      </p:sp>
      <p:sp>
        <p:nvSpPr>
          <p:cNvPr id="166" name="Google Shape;166;p22"/>
          <p:cNvSpPr txBox="1">
            <a:spLocks noGrp="1"/>
          </p:cNvSpPr>
          <p:nvPr>
            <p:ph type="title" idx="6" hasCustomPrompt="1"/>
          </p:nvPr>
        </p:nvSpPr>
        <p:spPr>
          <a:xfrm>
            <a:off x="60875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7" name="Google Shape;167;p22"/>
          <p:cNvSpPr txBox="1">
            <a:spLocks noGrp="1"/>
          </p:cNvSpPr>
          <p:nvPr>
            <p:ph type="subTitle" idx="7"/>
          </p:nvPr>
        </p:nvSpPr>
        <p:spPr>
          <a:xfrm>
            <a:off x="7981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68" name="Google Shape;168;p22"/>
          <p:cNvSpPr txBox="1">
            <a:spLocks noGrp="1"/>
          </p:cNvSpPr>
          <p:nvPr>
            <p:ph type="subTitle" idx="8"/>
          </p:nvPr>
        </p:nvSpPr>
        <p:spPr>
          <a:xfrm>
            <a:off x="34428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69" name="Google Shape;169;p22"/>
          <p:cNvSpPr txBox="1">
            <a:spLocks noGrp="1"/>
          </p:cNvSpPr>
          <p:nvPr>
            <p:ph type="subTitle" idx="9"/>
          </p:nvPr>
        </p:nvSpPr>
        <p:spPr>
          <a:xfrm>
            <a:off x="60875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BLANK_15">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6" name="Google Shape;186;p26"/>
          <p:cNvSpPr txBox="1">
            <a:spLocks noGrp="1"/>
          </p:cNvSpPr>
          <p:nvPr>
            <p:ph type="subTitle" idx="1"/>
          </p:nvPr>
        </p:nvSpPr>
        <p:spPr>
          <a:xfrm>
            <a:off x="2295450" y="4034025"/>
            <a:ext cx="4553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7" name="Google Shape;187;p26"/>
          <p:cNvSpPr/>
          <p:nvPr/>
        </p:nvSpPr>
        <p:spPr>
          <a:xfrm>
            <a:off x="8430900" y="1301000"/>
            <a:ext cx="1630800" cy="1630800"/>
          </a:xfrm>
          <a:prstGeom prst="donut">
            <a:avLst>
              <a:gd name="adj" fmla="val 1206"/>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6"/>
          <p:cNvSpPr/>
          <p:nvPr/>
        </p:nvSpPr>
        <p:spPr>
          <a:xfrm>
            <a:off x="1007825" y="-1256575"/>
            <a:ext cx="1630800" cy="1630800"/>
          </a:xfrm>
          <a:prstGeom prst="donut">
            <a:avLst>
              <a:gd name="adj" fmla="val 1206"/>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6"/>
          <p:cNvSpPr/>
          <p:nvPr/>
        </p:nvSpPr>
        <p:spPr>
          <a:xfrm>
            <a:off x="-436075" y="3769200"/>
            <a:ext cx="1901100" cy="19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BLANK_14">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2" name="Google Shape;192;p27"/>
          <p:cNvSpPr/>
          <p:nvPr/>
        </p:nvSpPr>
        <p:spPr>
          <a:xfrm>
            <a:off x="7995525" y="-690475"/>
            <a:ext cx="1708200" cy="1708200"/>
          </a:xfrm>
          <a:prstGeom prst="donut">
            <a:avLst>
              <a:gd name="adj" fmla="val 1115"/>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7"/>
          <p:cNvSpPr/>
          <p:nvPr/>
        </p:nvSpPr>
        <p:spPr>
          <a:xfrm>
            <a:off x="-1100175" y="257175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4">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4572000" y="646019"/>
            <a:ext cx="3871500" cy="85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55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6" name="Google Shape;196;p28"/>
          <p:cNvSpPr txBox="1">
            <a:spLocks noGrp="1"/>
          </p:cNvSpPr>
          <p:nvPr>
            <p:ph type="subTitle" idx="1"/>
          </p:nvPr>
        </p:nvSpPr>
        <p:spPr>
          <a:xfrm>
            <a:off x="5167650" y="1587319"/>
            <a:ext cx="2680200" cy="11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 name="Google Shape;197;p28"/>
          <p:cNvSpPr txBox="1"/>
          <p:nvPr/>
        </p:nvSpPr>
        <p:spPr>
          <a:xfrm>
            <a:off x="4809300" y="3576398"/>
            <a:ext cx="33969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200">
                <a:solidFill>
                  <a:schemeClr val="lt1"/>
                </a:solidFill>
                <a:latin typeface="Assistant"/>
                <a:ea typeface="Assistant"/>
                <a:cs typeface="Assistant"/>
                <a:sym typeface="Assistant"/>
              </a:rPr>
              <a:t>Credits: This presentation template was created by </a:t>
            </a:r>
            <a:r>
              <a:rPr lang="en-GB" sz="1200" b="1">
                <a:solidFill>
                  <a:schemeClr val="lt1"/>
                </a:solidFill>
                <a:uFill>
                  <a:noFill/>
                </a:uFill>
                <a:latin typeface="Assistant"/>
                <a:ea typeface="Assistant"/>
                <a:cs typeface="Assistant"/>
                <a:sym typeface="Assistant"/>
                <a:hlinkClick r:id="rId2"/>
              </a:rPr>
              <a:t>Slidesgo</a:t>
            </a:r>
            <a:r>
              <a:rPr lang="en-GB" sz="1200">
                <a:solidFill>
                  <a:schemeClr val="lt1"/>
                </a:solidFill>
                <a:latin typeface="Assistant"/>
                <a:ea typeface="Assistant"/>
                <a:cs typeface="Assistant"/>
                <a:sym typeface="Assistant"/>
              </a:rPr>
              <a:t>, and includes icons by </a:t>
            </a:r>
            <a:r>
              <a:rPr lang="en-GB" sz="1200" b="1">
                <a:solidFill>
                  <a:schemeClr val="lt1"/>
                </a:solidFill>
                <a:uFill>
                  <a:noFill/>
                </a:uFill>
                <a:latin typeface="Assistant"/>
                <a:ea typeface="Assistant"/>
                <a:cs typeface="Assistant"/>
                <a:sym typeface="Assistant"/>
                <a:hlinkClick r:id="rId3"/>
              </a:rPr>
              <a:t>Flaticon</a:t>
            </a:r>
            <a:r>
              <a:rPr lang="en-GB" sz="1200">
                <a:solidFill>
                  <a:schemeClr val="lt1"/>
                </a:solidFill>
                <a:latin typeface="Assistant"/>
                <a:ea typeface="Assistant"/>
                <a:cs typeface="Assistant"/>
                <a:sym typeface="Assistant"/>
              </a:rPr>
              <a:t> and infographics &amp; images by </a:t>
            </a:r>
            <a:r>
              <a:rPr lang="en-GB" sz="1200" b="1">
                <a:solidFill>
                  <a:schemeClr val="lt1"/>
                </a:solidFill>
                <a:uFill>
                  <a:noFill/>
                </a:uFill>
                <a:latin typeface="Assistant"/>
                <a:ea typeface="Assistant"/>
                <a:cs typeface="Assistant"/>
                <a:sym typeface="Assistant"/>
                <a:hlinkClick r:id="rId4"/>
              </a:rPr>
              <a:t>Freepik</a:t>
            </a:r>
            <a:endParaRPr sz="1200" b="1">
              <a:solidFill>
                <a:schemeClr val="lt1"/>
              </a:solidFill>
              <a:latin typeface="Assistant"/>
              <a:ea typeface="Assistant"/>
              <a:cs typeface="Assistant"/>
              <a:sym typeface="Assistant"/>
            </a:endParaRPr>
          </a:p>
        </p:txBody>
      </p:sp>
      <p:sp>
        <p:nvSpPr>
          <p:cNvPr id="198" name="Google Shape;198;p28"/>
          <p:cNvSpPr/>
          <p:nvPr/>
        </p:nvSpPr>
        <p:spPr>
          <a:xfrm>
            <a:off x="8317925" y="1710300"/>
            <a:ext cx="1766400" cy="17664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8"/>
          <p:cNvSpPr/>
          <p:nvPr/>
        </p:nvSpPr>
        <p:spPr>
          <a:xfrm>
            <a:off x="-388675" y="4086225"/>
            <a:ext cx="1601700" cy="16017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6" name="Google Shape;16;p3"/>
          <p:cNvSpPr txBox="1">
            <a:spLocks noGrp="1"/>
          </p:cNvSpPr>
          <p:nvPr>
            <p:ph type="title" idx="2" hasCustomPrompt="1"/>
          </p:nvPr>
        </p:nvSpPr>
        <p:spPr>
          <a:xfrm>
            <a:off x="5517675" y="972501"/>
            <a:ext cx="15417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solidFill>
                  <a:schemeClr val="dk1"/>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7" name="Google Shape;17;p3"/>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8" name="Google Shape;18;p3"/>
          <p:cNvSpPr/>
          <p:nvPr/>
        </p:nvSpPr>
        <p:spPr>
          <a:xfrm>
            <a:off x="2857275" y="4459525"/>
            <a:ext cx="1341600" cy="1341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a:off x="7992100" y="-466550"/>
            <a:ext cx="1676100" cy="16761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2" name="Google Shape;22;p4"/>
          <p:cNvSpPr txBox="1">
            <a:spLocks noGrp="1"/>
          </p:cNvSpPr>
          <p:nvPr>
            <p:ph type="body" idx="1"/>
          </p:nvPr>
        </p:nvSpPr>
        <p:spPr>
          <a:xfrm>
            <a:off x="713100" y="1127649"/>
            <a:ext cx="7717800" cy="4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3" name="Google Shape;23;p4"/>
          <p:cNvSpPr/>
          <p:nvPr/>
        </p:nvSpPr>
        <p:spPr>
          <a:xfrm>
            <a:off x="-738200" y="319165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4"/>
          <p:cNvSpPr/>
          <p:nvPr/>
        </p:nvSpPr>
        <p:spPr>
          <a:xfrm>
            <a:off x="8088925" y="-913625"/>
            <a:ext cx="1893300" cy="18933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 name="Google Shape;27;p5"/>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28" name="Google Shape;28;p5"/>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 name="Google Shape;29;p5"/>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30" name="Google Shape;30;p5"/>
          <p:cNvSpPr txBox="1">
            <a:spLocks noGrp="1"/>
          </p:cNvSpPr>
          <p:nvPr>
            <p:ph type="subTitle" idx="4"/>
          </p:nvPr>
        </p:nvSpPr>
        <p:spPr>
          <a:xfrm>
            <a:off x="502237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 name="Google Shape;31;p5"/>
          <p:cNvSpPr/>
          <p:nvPr/>
        </p:nvSpPr>
        <p:spPr>
          <a:xfrm>
            <a:off x="7557450" y="36727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5"/>
          <p:cNvSpPr/>
          <p:nvPr/>
        </p:nvSpPr>
        <p:spPr>
          <a:xfrm>
            <a:off x="-766125" y="3377400"/>
            <a:ext cx="1306800" cy="1306800"/>
          </a:xfrm>
          <a:prstGeom prst="donut">
            <a:avLst>
              <a:gd name="adj" fmla="val 1206"/>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5"/>
          <p:cNvSpPr/>
          <p:nvPr/>
        </p:nvSpPr>
        <p:spPr>
          <a:xfrm>
            <a:off x="3833575" y="-10856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6" name="Google Shape;36;p6"/>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6"/>
          <p:cNvSpPr/>
          <p:nvPr/>
        </p:nvSpPr>
        <p:spPr>
          <a:xfrm>
            <a:off x="4449525" y="-126317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6"/>
          <p:cNvSpPr/>
          <p:nvPr/>
        </p:nvSpPr>
        <p:spPr>
          <a:xfrm>
            <a:off x="8513525" y="2574650"/>
            <a:ext cx="1708200" cy="1708200"/>
          </a:xfrm>
          <a:prstGeom prst="donut">
            <a:avLst>
              <a:gd name="adj" fmla="val 1115"/>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 name="Google Shape;69;p13"/>
          <p:cNvSpPr txBox="1">
            <a:spLocks noGrp="1"/>
          </p:cNvSpPr>
          <p:nvPr>
            <p:ph type="subTitle" idx="1"/>
          </p:nvPr>
        </p:nvSpPr>
        <p:spPr>
          <a:xfrm>
            <a:off x="70593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70" name="Google Shape;70;p13"/>
          <p:cNvSpPr txBox="1">
            <a:spLocks noGrp="1"/>
          </p:cNvSpPr>
          <p:nvPr>
            <p:ph type="subTitle" idx="2"/>
          </p:nvPr>
        </p:nvSpPr>
        <p:spPr>
          <a:xfrm>
            <a:off x="79383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1" name="Google Shape;71;p13"/>
          <p:cNvSpPr txBox="1">
            <a:spLocks noGrp="1"/>
          </p:cNvSpPr>
          <p:nvPr>
            <p:ph type="subTitle" idx="3"/>
          </p:nvPr>
        </p:nvSpPr>
        <p:spPr>
          <a:xfrm>
            <a:off x="2662713"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72" name="Google Shape;72;p13"/>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 name="Google Shape;73;p13"/>
          <p:cNvSpPr txBox="1">
            <a:spLocks noGrp="1"/>
          </p:cNvSpPr>
          <p:nvPr>
            <p:ph type="subTitle" idx="5"/>
          </p:nvPr>
        </p:nvSpPr>
        <p:spPr>
          <a:xfrm>
            <a:off x="461948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74" name="Google Shape;74;p13"/>
          <p:cNvSpPr txBox="1">
            <a:spLocks noGrp="1"/>
          </p:cNvSpPr>
          <p:nvPr>
            <p:ph type="subTitle" idx="6"/>
          </p:nvPr>
        </p:nvSpPr>
        <p:spPr>
          <a:xfrm>
            <a:off x="470738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5" name="Google Shape;75;p13"/>
          <p:cNvSpPr txBox="1">
            <a:spLocks noGrp="1"/>
          </p:cNvSpPr>
          <p:nvPr>
            <p:ph type="subTitle" idx="7"/>
          </p:nvPr>
        </p:nvSpPr>
        <p:spPr>
          <a:xfrm>
            <a:off x="6576262"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p:txBody>
      </p:sp>
      <p:sp>
        <p:nvSpPr>
          <p:cNvPr id="76" name="Google Shape;76;p13"/>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7" name="Google Shape;77;p13"/>
          <p:cNvSpPr txBox="1">
            <a:spLocks noGrp="1"/>
          </p:cNvSpPr>
          <p:nvPr>
            <p:ph type="title" idx="9" hasCustomPrompt="1"/>
          </p:nvPr>
        </p:nvSpPr>
        <p:spPr>
          <a:xfrm>
            <a:off x="105603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 name="Google Shape;78;p13"/>
          <p:cNvSpPr txBox="1">
            <a:spLocks noGrp="1"/>
          </p:cNvSpPr>
          <p:nvPr>
            <p:ph type="title" idx="13" hasCustomPrompt="1"/>
          </p:nvPr>
        </p:nvSpPr>
        <p:spPr>
          <a:xfrm>
            <a:off x="3012813"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9" name="Google Shape;79;p13"/>
          <p:cNvSpPr txBox="1">
            <a:spLocks noGrp="1"/>
          </p:cNvSpPr>
          <p:nvPr>
            <p:ph type="title" idx="14" hasCustomPrompt="1"/>
          </p:nvPr>
        </p:nvSpPr>
        <p:spPr>
          <a:xfrm>
            <a:off x="496958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0" name="Google Shape;80;p13"/>
          <p:cNvSpPr txBox="1">
            <a:spLocks noGrp="1"/>
          </p:cNvSpPr>
          <p:nvPr>
            <p:ph type="title" idx="15" hasCustomPrompt="1"/>
          </p:nvPr>
        </p:nvSpPr>
        <p:spPr>
          <a:xfrm>
            <a:off x="6926362"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1" name="Google Shape;81;p13"/>
          <p:cNvSpPr/>
          <p:nvPr/>
        </p:nvSpPr>
        <p:spPr>
          <a:xfrm>
            <a:off x="4897000" y="-861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BLANK_11">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8" name="Google Shape;88;p15"/>
          <p:cNvSpPr txBox="1">
            <a:spLocks noGrp="1"/>
          </p:cNvSpPr>
          <p:nvPr>
            <p:ph type="subTitle" idx="1"/>
          </p:nvPr>
        </p:nvSpPr>
        <p:spPr>
          <a:xfrm>
            <a:off x="2494467" y="2278700"/>
            <a:ext cx="2818200" cy="41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p:txBody>
      </p:sp>
      <p:sp>
        <p:nvSpPr>
          <p:cNvPr id="89" name="Google Shape;89;p15"/>
          <p:cNvSpPr txBox="1">
            <a:spLocks noGrp="1"/>
          </p:cNvSpPr>
          <p:nvPr>
            <p:ph type="subTitle" idx="2"/>
          </p:nvPr>
        </p:nvSpPr>
        <p:spPr>
          <a:xfrm>
            <a:off x="2494467" y="1498675"/>
            <a:ext cx="2818200" cy="7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5"/>
          <p:cNvSpPr txBox="1">
            <a:spLocks noGrp="1"/>
          </p:cNvSpPr>
          <p:nvPr>
            <p:ph type="subTitle" idx="3"/>
          </p:nvPr>
        </p:nvSpPr>
        <p:spPr>
          <a:xfrm>
            <a:off x="2494467" y="3882875"/>
            <a:ext cx="2818200" cy="41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p:txBody>
      </p:sp>
      <p:sp>
        <p:nvSpPr>
          <p:cNvPr id="91" name="Google Shape;91;p15"/>
          <p:cNvSpPr txBox="1">
            <a:spLocks noGrp="1"/>
          </p:cNvSpPr>
          <p:nvPr>
            <p:ph type="subTitle" idx="4"/>
          </p:nvPr>
        </p:nvSpPr>
        <p:spPr>
          <a:xfrm>
            <a:off x="2494467" y="3095675"/>
            <a:ext cx="2818200" cy="7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5"/>
          <p:cNvSpPr/>
          <p:nvPr/>
        </p:nvSpPr>
        <p:spPr>
          <a:xfrm>
            <a:off x="-647250" y="3935350"/>
            <a:ext cx="1986000" cy="1986000"/>
          </a:xfrm>
          <a:prstGeom prst="donut">
            <a:avLst>
              <a:gd name="adj" fmla="val 1206"/>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7902900" y="3901375"/>
            <a:ext cx="1774500" cy="17745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image" Target="../media/image5.png"/><Relationship Id="rId1" Type="http://schemas.openxmlformats.org/officeDocument/2006/relationships/hyperlink" Target="https://docs.google.com/spreadsheets/d/1759D_HjKPZEL2P1dUO1mkRsdQU8Mbf1GACbdQF0TX4Y/copy#gid=1030331573"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15.xml"/><Relationship Id="rId11" Type="http://schemas.openxmlformats.org/officeDocument/2006/relationships/slideLayout" Target="../slideLayouts/slideLayout5.xml"/><Relationship Id="rId10" Type="http://schemas.openxmlformats.org/officeDocument/2006/relationships/tags" Target="../tags/tag10.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p:nvPr/>
        </p:nvSpPr>
        <p:spPr>
          <a:xfrm>
            <a:off x="713105" y="3754755"/>
            <a:ext cx="4060825" cy="883285"/>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0" name="Google Shape;220;p34"/>
          <p:cNvCxnSpPr/>
          <p:nvPr/>
        </p:nvCxnSpPr>
        <p:spPr>
          <a:xfrm>
            <a:off x="713100" y="353991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sz="4400" dirty="0">
                <a:solidFill>
                  <a:schemeClr val="bg1">
                    <a:lumMod val="95000"/>
                  </a:schemeClr>
                </a:solidFill>
              </a:rPr>
              <a:t>读书汇报</a:t>
            </a:r>
            <a:br>
              <a:rPr lang="zh-CN" sz="4400" dirty="0">
                <a:solidFill>
                  <a:schemeClr val="bg1">
                    <a:lumMod val="95000"/>
                  </a:schemeClr>
                </a:solidFill>
              </a:rPr>
            </a:br>
            <a:r>
              <a:rPr lang="en-US" altLang="zh-CN" sz="3200" dirty="0">
                <a:solidFill>
                  <a:schemeClr val="bg1">
                    <a:lumMod val="95000"/>
                  </a:schemeClr>
                </a:solidFill>
              </a:rPr>
              <a:t>---</a:t>
            </a:r>
            <a:r>
              <a:rPr sz="1800" dirty="0">
                <a:solidFill>
                  <a:schemeClr val="bg1">
                    <a:lumMod val="95000"/>
                  </a:schemeClr>
                </a:solidFill>
                <a:sym typeface="+mn-ea"/>
              </a:rPr>
              <a:t>“My Zelda Cane": Strateg</a:t>
            </a:r>
            <a:r>
              <a:rPr lang="en-US" sz="1800" dirty="0">
                <a:solidFill>
                  <a:schemeClr val="bg1">
                    <a:lumMod val="95000"/>
                  </a:schemeClr>
                </a:solidFill>
                <a:sym typeface="+mn-ea"/>
              </a:rPr>
              <a:t>i</a:t>
            </a:r>
            <a:r>
              <a:rPr sz="1800" dirty="0">
                <a:solidFill>
                  <a:schemeClr val="bg1">
                    <a:lumMod val="95000"/>
                  </a:schemeClr>
                </a:solidFill>
                <a:sym typeface="+mn-ea"/>
              </a:rPr>
              <a:t>es Used by Blind Players to Play Visual-Centric Digital Games</a:t>
            </a:r>
            <a:endParaRPr lang="en-US" altLang="zh-CN" sz="1800" dirty="0">
              <a:solidFill>
                <a:schemeClr val="bg1">
                  <a:lumMod val="95000"/>
                </a:schemeClr>
              </a:solidFill>
            </a:endParaRPr>
          </a:p>
        </p:txBody>
      </p:sp>
      <p:sp>
        <p:nvSpPr>
          <p:cNvPr id="222" name="Google Shape;222;p34"/>
          <p:cNvSpPr txBox="1">
            <a:spLocks noGrp="1"/>
          </p:cNvSpPr>
          <p:nvPr>
            <p:ph type="subTitle" idx="1"/>
          </p:nvPr>
        </p:nvSpPr>
        <p:spPr>
          <a:xfrm>
            <a:off x="982800" y="4057590"/>
            <a:ext cx="3521700" cy="2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2251657 </a:t>
            </a:r>
            <a:r>
              <a:rPr lang="zh-CN" altLang="en-US"/>
              <a:t>李若冰</a:t>
            </a:r>
            <a:endParaRPr lang="zh-CN" altLang="en-US"/>
          </a:p>
          <a:p>
            <a:pPr marL="0" lvl="0" indent="0" algn="ctr" rtl="0">
              <a:spcBef>
                <a:spcPts val="0"/>
              </a:spcBef>
              <a:spcAft>
                <a:spcPts val="0"/>
              </a:spcAft>
              <a:buNone/>
            </a:pPr>
            <a:r>
              <a:rPr lang="en-US" altLang="zh-CN"/>
              <a:t>2251648 </a:t>
            </a:r>
            <a:r>
              <a:rPr lang="zh-CN" altLang="en-US"/>
              <a:t>张</a:t>
            </a:r>
            <a:r>
              <a:rPr lang="en-US" altLang="zh-CN"/>
              <a:t>   </a:t>
            </a:r>
            <a:r>
              <a:rPr lang="zh-CN" altLang="en-US"/>
              <a:t>凯</a:t>
            </a:r>
            <a:endParaRPr lang="zh-CN" altLang="en-US"/>
          </a:p>
        </p:txBody>
      </p:sp>
      <p:grpSp>
        <p:nvGrpSpPr>
          <p:cNvPr id="223" name="Google Shape;223;p34"/>
          <p:cNvGrpSpPr/>
          <p:nvPr/>
        </p:nvGrpSpPr>
        <p:grpSpPr>
          <a:xfrm flipH="1">
            <a:off x="4981451" y="434116"/>
            <a:ext cx="4819425" cy="5143328"/>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95000"/>
                  </a:schemeClr>
                </a:solidFill>
              </a:rPr>
              <a:t>3.3 </a:t>
            </a:r>
            <a:r>
              <a:rPr lang="zh-CN" altLang="en-US" dirty="0">
                <a:solidFill>
                  <a:schemeClr val="bg1">
                    <a:lumMod val="95000"/>
                  </a:schemeClr>
                </a:solidFill>
              </a:rPr>
              <a:t>处理视角</a:t>
            </a:r>
            <a:endParaRPr dirty="0">
              <a:solidFill>
                <a:schemeClr val="bg1">
                  <a:lumMod val="95000"/>
                </a:schemeClr>
              </a:solidFill>
            </a:endParaRPr>
          </a:p>
        </p:txBody>
      </p:sp>
      <p:sp>
        <p:nvSpPr>
          <p:cNvPr id="1112" name="Google Shape;1112;p42"/>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基本方式</a:t>
            </a:r>
            <a:endParaRPr lang="en-GB" dirty="0"/>
          </a:p>
        </p:txBody>
      </p:sp>
      <p:sp>
        <p:nvSpPr>
          <p:cNvPr id="1113" name="Google Shape;1113;p42"/>
          <p:cNvSpPr txBox="1">
            <a:spLocks noGrp="1"/>
          </p:cNvSpPr>
          <p:nvPr>
            <p:ph type="subTitle" idx="2"/>
          </p:nvPr>
        </p:nvSpPr>
        <p:spPr>
          <a:xfrm>
            <a:off x="1008285" y="3192595"/>
            <a:ext cx="3994175" cy="1017300"/>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AutoNum type="arabicPeriod"/>
            </a:pPr>
            <a:r>
              <a:rPr lang="zh-CN" altLang="en-US" dirty="0"/>
              <a:t>通过键绑定重新定位相机控制，调整灵敏度</a:t>
            </a:r>
            <a:endParaRPr lang="en-US" altLang="zh-CN" dirty="0"/>
          </a:p>
          <a:p>
            <a:pPr marL="342900" indent="-342900" algn="l">
              <a:lnSpc>
                <a:spcPct val="150000"/>
              </a:lnSpc>
              <a:buFont typeface="Assistant"/>
              <a:buAutoNum type="arabicPeriod"/>
            </a:pPr>
            <a:r>
              <a:rPr lang="zh-CN" altLang="en-US" dirty="0"/>
              <a:t>利用目标帮助</a:t>
            </a:r>
            <a:endParaRPr lang="en-US" altLang="zh-CN" dirty="0"/>
          </a:p>
          <a:p>
            <a:pPr marL="342900" lvl="0" indent="-342900" algn="l" rtl="0">
              <a:lnSpc>
                <a:spcPct val="150000"/>
              </a:lnSpc>
              <a:spcBef>
                <a:spcPts val="0"/>
              </a:spcBef>
              <a:spcAft>
                <a:spcPts val="0"/>
              </a:spcAft>
              <a:buAutoNum type="arabicPeriod"/>
            </a:pPr>
            <a:r>
              <a:rPr lang="zh-CN" altLang="en-US" dirty="0"/>
              <a:t>基于着陆声音感知高度变化</a:t>
            </a:r>
            <a:endParaRPr lang="en-US" altLang="zh-CN" dirty="0"/>
          </a:p>
        </p:txBody>
      </p:sp>
      <p:sp>
        <p:nvSpPr>
          <p:cNvPr id="1114" name="Google Shape;1114;p42"/>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未解决的问题</a:t>
            </a:r>
            <a:endParaRPr lang="en-GB" dirty="0"/>
          </a:p>
        </p:txBody>
      </p:sp>
      <p:sp>
        <p:nvSpPr>
          <p:cNvPr id="1115" name="Google Shape;1115;p42"/>
          <p:cNvSpPr txBox="1">
            <a:spLocks noGrp="1"/>
          </p:cNvSpPr>
          <p:nvPr>
            <p:ph type="subTitle" idx="4"/>
          </p:nvPr>
        </p:nvSpPr>
        <p:spPr>
          <a:xfrm>
            <a:off x="5022375" y="3192595"/>
            <a:ext cx="3173358" cy="1017300"/>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AutoNum type="arabicPeriod"/>
            </a:pPr>
            <a:r>
              <a:rPr lang="zh-CN" altLang="en-US" dirty="0"/>
              <a:t>误解相机偏航（瞄准过高或过低）</a:t>
            </a:r>
            <a:endParaRPr lang="en-US" altLang="zh-CN" dirty="0"/>
          </a:p>
          <a:p>
            <a:pPr marL="342900" lvl="0" indent="-342900" algn="l" rtl="0">
              <a:lnSpc>
                <a:spcPct val="150000"/>
              </a:lnSpc>
              <a:spcBef>
                <a:spcPts val="0"/>
              </a:spcBef>
              <a:spcAft>
                <a:spcPts val="0"/>
              </a:spcAft>
              <a:buAutoNum type="arabicPeriod"/>
            </a:pPr>
            <a:r>
              <a:rPr lang="zh-CN" altLang="en-US" dirty="0"/>
              <a:t>忽略高度变化，平台无法访问</a:t>
            </a:r>
            <a:endParaRPr lang="en-GB" dirty="0"/>
          </a:p>
        </p:txBody>
      </p:sp>
      <p:sp>
        <p:nvSpPr>
          <p:cNvPr id="1116" name="Google Shape;1116;p42"/>
          <p:cNvSpPr/>
          <p:nvPr/>
        </p:nvSpPr>
        <p:spPr>
          <a:xfrm>
            <a:off x="2325975" y="1583338"/>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17" name="Google Shape;1117;p42"/>
          <p:cNvSpPr/>
          <p:nvPr/>
        </p:nvSpPr>
        <p:spPr>
          <a:xfrm>
            <a:off x="5906925" y="1583338"/>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1118" name="Google Shape;1118;p42"/>
          <p:cNvGrpSpPr/>
          <p:nvPr/>
        </p:nvGrpSpPr>
        <p:grpSpPr>
          <a:xfrm>
            <a:off x="6138619" y="1814482"/>
            <a:ext cx="447711" cy="448811"/>
            <a:chOff x="-61354875" y="4101525"/>
            <a:chExt cx="316650" cy="317450"/>
          </a:xfrm>
        </p:grpSpPr>
        <p:sp>
          <p:nvSpPr>
            <p:cNvPr id="1119" name="Google Shape;1119;p42"/>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2"/>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1" name="Google Shape;1121;p42"/>
          <p:cNvSpPr/>
          <p:nvPr/>
        </p:nvSpPr>
        <p:spPr>
          <a:xfrm>
            <a:off x="2557677" y="1816150"/>
            <a:ext cx="447696" cy="445475"/>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2" name="Google Shape;2172;p55"/>
          <p:cNvSpPr/>
          <p:nvPr/>
        </p:nvSpPr>
        <p:spPr>
          <a:xfrm>
            <a:off x="6875719" y="1973026"/>
            <a:ext cx="1267200" cy="1267200"/>
          </a:xfrm>
          <a:prstGeom prst="pie">
            <a:avLst>
              <a:gd name="adj1" fmla="val 16164032"/>
              <a:gd name="adj2" fmla="val 8492613"/>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500">
              <a:solidFill>
                <a:schemeClr val="dk1"/>
              </a:solidFill>
              <a:latin typeface="Manrope"/>
              <a:ea typeface="Manrope"/>
              <a:cs typeface="Manrope"/>
              <a:sym typeface="Manrope"/>
            </a:endParaRPr>
          </a:p>
        </p:txBody>
      </p:sp>
      <p:sp>
        <p:nvSpPr>
          <p:cNvPr id="2173" name="Google Shape;2173;p55"/>
          <p:cNvSpPr/>
          <p:nvPr/>
        </p:nvSpPr>
        <p:spPr>
          <a:xfrm>
            <a:off x="1001081" y="1973026"/>
            <a:ext cx="1267200" cy="1267200"/>
          </a:xfrm>
          <a:prstGeom prst="pie">
            <a:avLst>
              <a:gd name="adj1" fmla="val 16164032"/>
              <a:gd name="adj2" fmla="val 2740043"/>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500">
              <a:solidFill>
                <a:schemeClr val="dk1"/>
              </a:solidFill>
              <a:latin typeface="Manrope"/>
              <a:ea typeface="Manrope"/>
              <a:cs typeface="Manrope"/>
              <a:sym typeface="Manrope"/>
            </a:endParaRPr>
          </a:p>
        </p:txBody>
      </p:sp>
      <p:sp>
        <p:nvSpPr>
          <p:cNvPr id="2174" name="Google Shape;2174;p5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95000"/>
                  </a:schemeClr>
                </a:solidFill>
              </a:rPr>
              <a:t>3.4 </a:t>
            </a:r>
            <a:r>
              <a:rPr lang="zh-CN" altLang="en-US" dirty="0">
                <a:solidFill>
                  <a:schemeClr val="bg1">
                    <a:lumMod val="95000"/>
                  </a:schemeClr>
                </a:solidFill>
              </a:rPr>
              <a:t>与世界的互动</a:t>
            </a:r>
            <a:endParaRPr dirty="0">
              <a:solidFill>
                <a:schemeClr val="bg1">
                  <a:lumMod val="95000"/>
                </a:schemeClr>
              </a:solidFill>
            </a:endParaRPr>
          </a:p>
        </p:txBody>
      </p:sp>
      <p:grpSp>
        <p:nvGrpSpPr>
          <p:cNvPr id="2175" name="Google Shape;2175;p55"/>
          <p:cNvGrpSpPr/>
          <p:nvPr/>
        </p:nvGrpSpPr>
        <p:grpSpPr>
          <a:xfrm>
            <a:off x="2696104" y="1455406"/>
            <a:ext cx="3751792" cy="1998717"/>
            <a:chOff x="2466853" y="1607763"/>
            <a:chExt cx="4210293" cy="2242977"/>
          </a:xfrm>
        </p:grpSpPr>
        <p:sp>
          <p:nvSpPr>
            <p:cNvPr id="2176" name="Google Shape;2176;p55"/>
            <p:cNvSpPr/>
            <p:nvPr/>
          </p:nvSpPr>
          <p:spPr>
            <a:xfrm>
              <a:off x="4941543" y="2704638"/>
              <a:ext cx="872403" cy="194726"/>
            </a:xfrm>
            <a:custGeom>
              <a:avLst/>
              <a:gdLst/>
              <a:ahLst/>
              <a:cxnLst/>
              <a:rect l="l" t="t" r="r" b="b"/>
              <a:pathLst>
                <a:path w="59156" h="13204" extrusionOk="0">
                  <a:moveTo>
                    <a:pt x="1" y="0"/>
                  </a:moveTo>
                  <a:lnTo>
                    <a:pt x="1" y="0"/>
                  </a:lnTo>
                  <a:close/>
                  <a:moveTo>
                    <a:pt x="59155" y="13203"/>
                  </a:move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55"/>
            <p:cNvSpPr/>
            <p:nvPr/>
          </p:nvSpPr>
          <p:spPr>
            <a:xfrm>
              <a:off x="4045455" y="1682607"/>
              <a:ext cx="2429592" cy="1834132"/>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55"/>
            <p:cNvSpPr/>
            <p:nvPr/>
          </p:nvSpPr>
          <p:spPr>
            <a:xfrm>
              <a:off x="5817751" y="3126048"/>
              <a:ext cx="654243" cy="48010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55"/>
            <p:cNvSpPr/>
            <p:nvPr/>
          </p:nvSpPr>
          <p:spPr>
            <a:xfrm>
              <a:off x="6129439" y="2958310"/>
              <a:ext cx="337202" cy="183931"/>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55"/>
            <p:cNvSpPr/>
            <p:nvPr/>
          </p:nvSpPr>
          <p:spPr>
            <a:xfrm>
              <a:off x="5808829" y="2834741"/>
              <a:ext cx="166440" cy="187854"/>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55"/>
            <p:cNvSpPr/>
            <p:nvPr/>
          </p:nvSpPr>
          <p:spPr>
            <a:xfrm>
              <a:off x="5599842" y="2855977"/>
              <a:ext cx="319608" cy="25407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55"/>
            <p:cNvSpPr/>
            <p:nvPr/>
          </p:nvSpPr>
          <p:spPr>
            <a:xfrm>
              <a:off x="4918094" y="3130502"/>
              <a:ext cx="134070" cy="233261"/>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55"/>
            <p:cNvSpPr/>
            <p:nvPr/>
          </p:nvSpPr>
          <p:spPr>
            <a:xfrm>
              <a:off x="6127153" y="2164983"/>
              <a:ext cx="157769" cy="246740"/>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55"/>
            <p:cNvSpPr/>
            <p:nvPr/>
          </p:nvSpPr>
          <p:spPr>
            <a:xfrm>
              <a:off x="6400616" y="3537607"/>
              <a:ext cx="276530" cy="209149"/>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55"/>
            <p:cNvSpPr/>
            <p:nvPr/>
          </p:nvSpPr>
          <p:spPr>
            <a:xfrm>
              <a:off x="6049169" y="2613882"/>
              <a:ext cx="137373" cy="227362"/>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55"/>
            <p:cNvSpPr/>
            <p:nvPr/>
          </p:nvSpPr>
          <p:spPr>
            <a:xfrm>
              <a:off x="5951039" y="2922827"/>
              <a:ext cx="109353" cy="134158"/>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55"/>
            <p:cNvSpPr/>
            <p:nvPr/>
          </p:nvSpPr>
          <p:spPr>
            <a:xfrm>
              <a:off x="4877568" y="1684436"/>
              <a:ext cx="153448" cy="96154"/>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55"/>
            <p:cNvSpPr/>
            <p:nvPr/>
          </p:nvSpPr>
          <p:spPr>
            <a:xfrm>
              <a:off x="4456291" y="1647862"/>
              <a:ext cx="145278" cy="52368"/>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55"/>
            <p:cNvSpPr/>
            <p:nvPr/>
          </p:nvSpPr>
          <p:spPr>
            <a:xfrm>
              <a:off x="4194036" y="1999177"/>
              <a:ext cx="68325" cy="683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55"/>
            <p:cNvSpPr/>
            <p:nvPr/>
          </p:nvSpPr>
          <p:spPr>
            <a:xfrm>
              <a:off x="5917473" y="3087882"/>
              <a:ext cx="127035" cy="48593"/>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55"/>
            <p:cNvSpPr/>
            <p:nvPr/>
          </p:nvSpPr>
          <p:spPr>
            <a:xfrm>
              <a:off x="5707454" y="1698962"/>
              <a:ext cx="154657" cy="32341"/>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55"/>
            <p:cNvSpPr/>
            <p:nvPr/>
          </p:nvSpPr>
          <p:spPr>
            <a:xfrm>
              <a:off x="6162326" y="3638361"/>
              <a:ext cx="74165" cy="57442"/>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55"/>
            <p:cNvSpPr/>
            <p:nvPr/>
          </p:nvSpPr>
          <p:spPr>
            <a:xfrm>
              <a:off x="5476243" y="2762227"/>
              <a:ext cx="48431" cy="75537"/>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55"/>
            <p:cNvSpPr/>
            <p:nvPr/>
          </p:nvSpPr>
          <p:spPr>
            <a:xfrm>
              <a:off x="5201497" y="1636256"/>
              <a:ext cx="94826" cy="39022"/>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55"/>
            <p:cNvSpPr/>
            <p:nvPr/>
          </p:nvSpPr>
          <p:spPr>
            <a:xfrm>
              <a:off x="4549318" y="1636801"/>
              <a:ext cx="69593" cy="32872"/>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55"/>
            <p:cNvSpPr/>
            <p:nvPr/>
          </p:nvSpPr>
          <p:spPr>
            <a:xfrm>
              <a:off x="6012978" y="3090728"/>
              <a:ext cx="75448" cy="45216"/>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55"/>
            <p:cNvSpPr/>
            <p:nvPr/>
          </p:nvSpPr>
          <p:spPr>
            <a:xfrm>
              <a:off x="6037739" y="2501506"/>
              <a:ext cx="39980" cy="55362"/>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55"/>
            <p:cNvSpPr/>
            <p:nvPr/>
          </p:nvSpPr>
          <p:spPr>
            <a:xfrm>
              <a:off x="6033359" y="2735726"/>
              <a:ext cx="44611" cy="57383"/>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55"/>
            <p:cNvSpPr/>
            <p:nvPr/>
          </p:nvSpPr>
          <p:spPr>
            <a:xfrm>
              <a:off x="4774350" y="1634737"/>
              <a:ext cx="65774" cy="27917"/>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55"/>
            <p:cNvSpPr/>
            <p:nvPr/>
          </p:nvSpPr>
          <p:spPr>
            <a:xfrm>
              <a:off x="6584518" y="3291397"/>
              <a:ext cx="43697" cy="47221"/>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55"/>
            <p:cNvSpPr/>
            <p:nvPr/>
          </p:nvSpPr>
          <p:spPr>
            <a:xfrm>
              <a:off x="6188341" y="2887316"/>
              <a:ext cx="38978" cy="47074"/>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55"/>
            <p:cNvSpPr/>
            <p:nvPr/>
          </p:nvSpPr>
          <p:spPr>
            <a:xfrm>
              <a:off x="4852851" y="1630150"/>
              <a:ext cx="51454" cy="29583"/>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55"/>
            <p:cNvSpPr/>
            <p:nvPr/>
          </p:nvSpPr>
          <p:spPr>
            <a:xfrm>
              <a:off x="6219974" y="1758099"/>
              <a:ext cx="47826" cy="24658"/>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55"/>
            <p:cNvSpPr/>
            <p:nvPr/>
          </p:nvSpPr>
          <p:spPr>
            <a:xfrm>
              <a:off x="5302503" y="1658126"/>
              <a:ext cx="48106" cy="27711"/>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55"/>
            <p:cNvSpPr/>
            <p:nvPr/>
          </p:nvSpPr>
          <p:spPr>
            <a:xfrm>
              <a:off x="6093323" y="2995931"/>
              <a:ext cx="45894" cy="23729"/>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55"/>
            <p:cNvSpPr/>
            <p:nvPr/>
          </p:nvSpPr>
          <p:spPr>
            <a:xfrm>
              <a:off x="4915808" y="1635754"/>
              <a:ext cx="36589" cy="23463"/>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55"/>
            <p:cNvSpPr/>
            <p:nvPr/>
          </p:nvSpPr>
          <p:spPr>
            <a:xfrm>
              <a:off x="3568359" y="1640355"/>
              <a:ext cx="306866" cy="5607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55"/>
            <p:cNvSpPr/>
            <p:nvPr/>
          </p:nvSpPr>
          <p:spPr>
            <a:xfrm>
              <a:off x="2466853" y="1607763"/>
              <a:ext cx="1906881" cy="2242977"/>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55"/>
            <p:cNvSpPr/>
            <p:nvPr/>
          </p:nvSpPr>
          <p:spPr>
            <a:xfrm>
              <a:off x="3262024" y="1667859"/>
              <a:ext cx="166942" cy="54079"/>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55"/>
            <p:cNvSpPr/>
            <p:nvPr/>
          </p:nvSpPr>
          <p:spPr>
            <a:xfrm>
              <a:off x="4184097" y="1826100"/>
              <a:ext cx="125914" cy="56380"/>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55"/>
            <p:cNvSpPr/>
            <p:nvPr/>
          </p:nvSpPr>
          <p:spPr>
            <a:xfrm>
              <a:off x="3186325" y="2527860"/>
              <a:ext cx="155483" cy="66718"/>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55"/>
            <p:cNvSpPr/>
            <p:nvPr/>
          </p:nvSpPr>
          <p:spPr>
            <a:xfrm>
              <a:off x="3438640" y="1649705"/>
              <a:ext cx="95579" cy="66084"/>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55"/>
            <p:cNvSpPr/>
            <p:nvPr/>
          </p:nvSpPr>
          <p:spPr>
            <a:xfrm>
              <a:off x="3325482" y="2583576"/>
              <a:ext cx="97363" cy="43623"/>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55"/>
            <p:cNvSpPr/>
            <p:nvPr/>
          </p:nvSpPr>
          <p:spPr>
            <a:xfrm>
              <a:off x="3463106" y="1841172"/>
              <a:ext cx="76466" cy="38063"/>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55"/>
            <p:cNvSpPr/>
            <p:nvPr/>
          </p:nvSpPr>
          <p:spPr>
            <a:xfrm>
              <a:off x="3383838" y="1655722"/>
              <a:ext cx="55598" cy="26442"/>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55"/>
            <p:cNvSpPr/>
            <p:nvPr/>
          </p:nvSpPr>
          <p:spPr>
            <a:xfrm>
              <a:off x="3432520" y="2604709"/>
              <a:ext cx="34937" cy="26147"/>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55"/>
            <p:cNvSpPr/>
            <p:nvPr/>
          </p:nvSpPr>
          <p:spPr>
            <a:xfrm>
              <a:off x="3665206" y="3779112"/>
              <a:ext cx="36972" cy="23139"/>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55"/>
            <p:cNvSpPr/>
            <p:nvPr/>
          </p:nvSpPr>
          <p:spPr>
            <a:xfrm>
              <a:off x="3275533" y="2608293"/>
              <a:ext cx="33138" cy="22578"/>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55"/>
            <p:cNvSpPr/>
            <p:nvPr/>
          </p:nvSpPr>
          <p:spPr>
            <a:xfrm>
              <a:off x="6485326" y="3044170"/>
              <a:ext cx="27947" cy="31589"/>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55"/>
            <p:cNvSpPr/>
            <p:nvPr/>
          </p:nvSpPr>
          <p:spPr>
            <a:xfrm>
              <a:off x="4860756" y="1785412"/>
              <a:ext cx="32386" cy="22357"/>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55"/>
            <p:cNvSpPr/>
            <p:nvPr/>
          </p:nvSpPr>
          <p:spPr>
            <a:xfrm>
              <a:off x="6059359" y="3003246"/>
              <a:ext cx="29569" cy="22018"/>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55"/>
            <p:cNvSpPr/>
            <p:nvPr/>
          </p:nvSpPr>
          <p:spPr>
            <a:xfrm>
              <a:off x="6269865" y="2163154"/>
              <a:ext cx="27180" cy="24894"/>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55"/>
            <p:cNvSpPr/>
            <p:nvPr/>
          </p:nvSpPr>
          <p:spPr>
            <a:xfrm>
              <a:off x="4423920" y="2201291"/>
              <a:ext cx="31619" cy="74431"/>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55"/>
            <p:cNvSpPr/>
            <p:nvPr/>
          </p:nvSpPr>
          <p:spPr>
            <a:xfrm>
              <a:off x="4635709" y="2322855"/>
              <a:ext cx="55318" cy="26781"/>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55"/>
            <p:cNvSpPr/>
            <p:nvPr/>
          </p:nvSpPr>
          <p:spPr>
            <a:xfrm>
              <a:off x="4762892" y="2330170"/>
              <a:ext cx="29834" cy="2218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55"/>
            <p:cNvSpPr/>
            <p:nvPr/>
          </p:nvSpPr>
          <p:spPr>
            <a:xfrm>
              <a:off x="4344166" y="2250209"/>
              <a:ext cx="26501" cy="22519"/>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27" name="Google Shape;2227;p55"/>
          <p:cNvSpPr txBox="1"/>
          <p:nvPr/>
        </p:nvSpPr>
        <p:spPr>
          <a:xfrm>
            <a:off x="717731" y="3344839"/>
            <a:ext cx="1833900" cy="45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2000" dirty="0">
                <a:solidFill>
                  <a:schemeClr val="lt1"/>
                </a:solidFill>
                <a:latin typeface="Manrope"/>
                <a:ea typeface="Manrope"/>
                <a:cs typeface="Manrope"/>
                <a:sym typeface="Manrope"/>
              </a:rPr>
              <a:t>基本方式</a:t>
            </a:r>
            <a:endParaRPr sz="2000" dirty="0">
              <a:solidFill>
                <a:schemeClr val="lt1"/>
              </a:solidFill>
              <a:latin typeface="Manrope"/>
              <a:ea typeface="Manrope"/>
              <a:cs typeface="Manrope"/>
              <a:sym typeface="Manrope"/>
            </a:endParaRPr>
          </a:p>
        </p:txBody>
      </p:sp>
      <p:sp>
        <p:nvSpPr>
          <p:cNvPr id="2228" name="Google Shape;2228;p55"/>
          <p:cNvSpPr txBox="1"/>
          <p:nvPr/>
        </p:nvSpPr>
        <p:spPr>
          <a:xfrm>
            <a:off x="127590" y="3722584"/>
            <a:ext cx="4543730" cy="789900"/>
          </a:xfrm>
          <a:prstGeom prst="rect">
            <a:avLst/>
          </a:prstGeom>
          <a:noFill/>
          <a:ln>
            <a:noFill/>
          </a:ln>
        </p:spPr>
        <p:txBody>
          <a:bodyPr spcFirstLastPara="1" wrap="square" lIns="91425" tIns="91425" rIns="91425" bIns="91425" anchor="t" anchorCtr="0">
            <a:noAutofit/>
          </a:bodyPr>
          <a:lstStyle/>
          <a:p>
            <a:pPr marL="342900" lvl="0" indent="-342900" rtl="0">
              <a:lnSpc>
                <a:spcPct val="150000"/>
              </a:lnSpc>
              <a:spcBef>
                <a:spcPts val="0"/>
              </a:spcBef>
              <a:spcAft>
                <a:spcPts val="0"/>
              </a:spcAft>
              <a:buFont typeface="+mj-lt"/>
              <a:buAutoNum type="arabicPeriod"/>
            </a:pPr>
            <a:r>
              <a:rPr lang="zh-CN" altLang="en-US" dirty="0">
                <a:solidFill>
                  <a:schemeClr val="lt1"/>
                </a:solidFill>
                <a:latin typeface="Assistant"/>
                <a:ea typeface="Assistant"/>
                <a:cs typeface="Assistant"/>
                <a:sym typeface="Assistant"/>
              </a:rPr>
              <a:t>交互提示：通过音效提示互动</a:t>
            </a:r>
            <a:endParaRPr lang="en-US" altLang="zh-CN" dirty="0">
              <a:solidFill>
                <a:schemeClr val="lt1"/>
              </a:solidFill>
              <a:latin typeface="Assistant"/>
              <a:ea typeface="Assistant"/>
              <a:cs typeface="Assistant"/>
              <a:sym typeface="Assistant"/>
            </a:endParaRPr>
          </a:p>
          <a:p>
            <a:pPr marL="342900" lvl="0" indent="-342900" rtl="0">
              <a:lnSpc>
                <a:spcPct val="150000"/>
              </a:lnSpc>
              <a:spcBef>
                <a:spcPts val="0"/>
              </a:spcBef>
              <a:spcAft>
                <a:spcPts val="0"/>
              </a:spcAft>
              <a:buFont typeface="+mj-lt"/>
              <a:buAutoNum type="arabicPeriod"/>
            </a:pPr>
            <a:r>
              <a:rPr lang="zh-CN" altLang="en-US" dirty="0">
                <a:solidFill>
                  <a:schemeClr val="bg1">
                    <a:lumMod val="95000"/>
                  </a:schemeClr>
                </a:solidFill>
                <a:latin typeface="Assistant"/>
                <a:ea typeface="Assistant"/>
                <a:cs typeface="Assistant"/>
                <a:sym typeface="Assistant"/>
              </a:rPr>
              <a:t>细粒度交互：需要精确度较高的提示</a:t>
            </a:r>
            <a:endParaRPr lang="en-US" altLang="zh-CN" dirty="0">
              <a:solidFill>
                <a:schemeClr val="bg1">
                  <a:lumMod val="95000"/>
                </a:schemeClr>
              </a:solidFill>
              <a:latin typeface="Assistant"/>
              <a:ea typeface="Assistant"/>
              <a:cs typeface="Assistant"/>
              <a:sym typeface="Assistant"/>
            </a:endParaRPr>
          </a:p>
          <a:p>
            <a:pPr marL="342900" lvl="0" indent="-342900" rtl="0">
              <a:lnSpc>
                <a:spcPct val="150000"/>
              </a:lnSpc>
              <a:spcBef>
                <a:spcPts val="0"/>
              </a:spcBef>
              <a:spcAft>
                <a:spcPts val="0"/>
              </a:spcAft>
              <a:buFont typeface="+mj-lt"/>
              <a:buAutoNum type="arabicPeriod"/>
            </a:pPr>
            <a:r>
              <a:rPr lang="zh-CN" altLang="en-US" dirty="0">
                <a:solidFill>
                  <a:schemeClr val="bg1">
                    <a:lumMod val="95000"/>
                  </a:schemeClr>
                </a:solidFill>
                <a:latin typeface="Assistant"/>
                <a:ea typeface="Assistant"/>
                <a:cs typeface="Assistant"/>
                <a:sym typeface="Assistant"/>
              </a:rPr>
              <a:t>可访问性的构建和路径：提供相关技巧和建议</a:t>
            </a:r>
            <a:endParaRPr lang="en-US" altLang="zh-CN" dirty="0">
              <a:solidFill>
                <a:schemeClr val="bg1">
                  <a:lumMod val="95000"/>
                </a:schemeClr>
              </a:solidFill>
              <a:latin typeface="Assistant"/>
              <a:ea typeface="Assistant"/>
              <a:cs typeface="Assistant"/>
              <a:sym typeface="Assistant"/>
            </a:endParaRPr>
          </a:p>
          <a:p>
            <a:pPr marL="342900" lvl="0" indent="-342900" rtl="0">
              <a:spcBef>
                <a:spcPts val="0"/>
              </a:spcBef>
              <a:spcAft>
                <a:spcPts val="0"/>
              </a:spcAft>
              <a:buAutoNum type="arabicPeriod"/>
            </a:pPr>
            <a:endParaRPr lang="en-US" altLang="zh-CN" dirty="0">
              <a:solidFill>
                <a:schemeClr val="bg1">
                  <a:lumMod val="95000"/>
                </a:schemeClr>
              </a:solidFill>
              <a:latin typeface="Assistant"/>
              <a:ea typeface="Assistant"/>
              <a:cs typeface="Assistant"/>
              <a:sym typeface="Assistant"/>
            </a:endParaRPr>
          </a:p>
          <a:p>
            <a:pPr marL="342900" lvl="0" indent="-342900" rtl="0">
              <a:spcBef>
                <a:spcPts val="0"/>
              </a:spcBef>
              <a:spcAft>
                <a:spcPts val="0"/>
              </a:spcAft>
              <a:buAutoNum type="arabicPeriod"/>
            </a:pPr>
            <a:endParaRPr dirty="0">
              <a:solidFill>
                <a:schemeClr val="lt1"/>
              </a:solidFill>
              <a:latin typeface="Assistant"/>
              <a:ea typeface="Assistant"/>
              <a:cs typeface="Assistant"/>
              <a:sym typeface="Assistant"/>
            </a:endParaRPr>
          </a:p>
        </p:txBody>
      </p:sp>
      <p:sp>
        <p:nvSpPr>
          <p:cNvPr id="2229" name="Google Shape;2229;p55"/>
          <p:cNvSpPr txBox="1"/>
          <p:nvPr/>
        </p:nvSpPr>
        <p:spPr>
          <a:xfrm>
            <a:off x="6592369" y="3344839"/>
            <a:ext cx="1833900" cy="45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2000" dirty="0">
                <a:solidFill>
                  <a:schemeClr val="lt1"/>
                </a:solidFill>
                <a:latin typeface="Manrope"/>
                <a:ea typeface="Manrope"/>
                <a:cs typeface="Manrope"/>
                <a:sym typeface="Manrope"/>
              </a:rPr>
              <a:t>未解决的障碍</a:t>
            </a:r>
            <a:endParaRPr sz="2000" dirty="0">
              <a:solidFill>
                <a:schemeClr val="lt1"/>
              </a:solidFill>
              <a:latin typeface="Manrope"/>
              <a:ea typeface="Manrope"/>
              <a:cs typeface="Manrope"/>
              <a:sym typeface="Manrope"/>
            </a:endParaRPr>
          </a:p>
        </p:txBody>
      </p:sp>
      <p:sp>
        <p:nvSpPr>
          <p:cNvPr id="2230" name="Google Shape;2230;p55"/>
          <p:cNvSpPr txBox="1"/>
          <p:nvPr/>
        </p:nvSpPr>
        <p:spPr>
          <a:xfrm>
            <a:off x="5721618" y="3682837"/>
            <a:ext cx="3005344" cy="789900"/>
          </a:xfrm>
          <a:prstGeom prst="rect">
            <a:avLst/>
          </a:prstGeom>
          <a:noFill/>
          <a:ln>
            <a:noFill/>
          </a:ln>
        </p:spPr>
        <p:txBody>
          <a:bodyPr spcFirstLastPara="1" wrap="square" lIns="91425" tIns="91425" rIns="91425" bIns="91425" anchor="t" anchorCtr="0">
            <a:noAutofit/>
          </a:bodyPr>
          <a:lstStyle/>
          <a:p>
            <a:pPr marL="342900" lvl="0" indent="-342900" rtl="0">
              <a:lnSpc>
                <a:spcPct val="150000"/>
              </a:lnSpc>
              <a:spcBef>
                <a:spcPts val="0"/>
              </a:spcBef>
              <a:spcAft>
                <a:spcPts val="0"/>
              </a:spcAft>
              <a:buAutoNum type="arabicPeriod"/>
            </a:pPr>
            <a:r>
              <a:rPr lang="zh-CN" altLang="en-US" dirty="0">
                <a:solidFill>
                  <a:schemeClr val="lt1"/>
                </a:solidFill>
                <a:latin typeface="Assistant"/>
                <a:ea typeface="Assistant"/>
                <a:cs typeface="Assistant"/>
                <a:sym typeface="Assistant"/>
              </a:rPr>
              <a:t>提示不可访问或不提供上下文</a:t>
            </a:r>
            <a:endParaRPr lang="en-US" altLang="zh-CN" dirty="0">
              <a:solidFill>
                <a:schemeClr val="lt1"/>
              </a:solidFill>
              <a:latin typeface="Assistant"/>
              <a:ea typeface="Assistant"/>
              <a:cs typeface="Assistant"/>
              <a:sym typeface="Assistant"/>
            </a:endParaRPr>
          </a:p>
          <a:p>
            <a:pPr marL="342900" lvl="0" indent="-342900" rtl="0">
              <a:lnSpc>
                <a:spcPct val="150000"/>
              </a:lnSpc>
              <a:spcBef>
                <a:spcPts val="0"/>
              </a:spcBef>
              <a:spcAft>
                <a:spcPts val="0"/>
              </a:spcAft>
              <a:buAutoNum type="arabicPeriod"/>
            </a:pPr>
            <a:r>
              <a:rPr lang="zh-CN" altLang="en-US" dirty="0">
                <a:solidFill>
                  <a:schemeClr val="lt1"/>
                </a:solidFill>
                <a:latin typeface="Assistant"/>
                <a:ea typeface="Assistant"/>
                <a:cs typeface="Assistant"/>
                <a:sym typeface="Assistant"/>
              </a:rPr>
              <a:t>精确的对准和瞄准</a:t>
            </a:r>
            <a:endParaRPr lang="en-US" altLang="zh-CN" dirty="0">
              <a:solidFill>
                <a:schemeClr val="lt1"/>
              </a:solidFill>
              <a:latin typeface="Assistant"/>
              <a:ea typeface="Assistant"/>
              <a:cs typeface="Assistant"/>
              <a:sym typeface="Assistant"/>
            </a:endParaRPr>
          </a:p>
          <a:p>
            <a:pPr marL="342900" lvl="0" indent="-342900" rtl="0">
              <a:lnSpc>
                <a:spcPct val="150000"/>
              </a:lnSpc>
              <a:spcBef>
                <a:spcPts val="0"/>
              </a:spcBef>
              <a:spcAft>
                <a:spcPts val="0"/>
              </a:spcAft>
              <a:buAutoNum type="arabicPeriod"/>
            </a:pPr>
            <a:r>
              <a:rPr lang="zh-CN" altLang="en-US" dirty="0">
                <a:solidFill>
                  <a:schemeClr val="lt1"/>
                </a:solidFill>
                <a:latin typeface="Assistant"/>
                <a:ea typeface="Assistant"/>
                <a:cs typeface="Assistant"/>
                <a:sym typeface="Assistant"/>
              </a:rPr>
              <a:t>复杂的交互</a:t>
            </a:r>
            <a:endParaRPr dirty="0">
              <a:solidFill>
                <a:schemeClr val="lt1"/>
              </a:solidFill>
              <a:latin typeface="Assistant"/>
              <a:ea typeface="Assistant"/>
              <a:cs typeface="Assistant"/>
              <a:sym typeface="Assistant"/>
            </a:endParaRPr>
          </a:p>
        </p:txBody>
      </p:sp>
      <p:sp>
        <p:nvSpPr>
          <p:cNvPr id="2231" name="Google Shape;2231;p55"/>
          <p:cNvSpPr/>
          <p:nvPr/>
        </p:nvSpPr>
        <p:spPr>
          <a:xfrm>
            <a:off x="1140810" y="2087635"/>
            <a:ext cx="1037700" cy="1038000"/>
          </a:xfrm>
          <a:prstGeom prst="ellipse">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en-GB" sz="2500">
                <a:solidFill>
                  <a:schemeClr val="dk1"/>
                </a:solidFill>
                <a:latin typeface="Manrope"/>
                <a:ea typeface="Manrope"/>
                <a:cs typeface="Manrope"/>
                <a:sym typeface="Manrope"/>
              </a:rPr>
              <a:t>39%</a:t>
            </a:r>
            <a:endParaRPr sz="2500">
              <a:solidFill>
                <a:schemeClr val="dk1"/>
              </a:solidFill>
              <a:latin typeface="Manrope"/>
              <a:ea typeface="Manrope"/>
              <a:cs typeface="Manrope"/>
              <a:sym typeface="Manrope"/>
            </a:endParaRPr>
          </a:p>
        </p:txBody>
      </p:sp>
      <p:sp>
        <p:nvSpPr>
          <p:cNvPr id="2232" name="Google Shape;2232;p55"/>
          <p:cNvSpPr/>
          <p:nvPr/>
        </p:nvSpPr>
        <p:spPr>
          <a:xfrm>
            <a:off x="6990469" y="2087635"/>
            <a:ext cx="1037700" cy="10380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en-GB" sz="2500">
                <a:solidFill>
                  <a:schemeClr val="dk1"/>
                </a:solidFill>
                <a:latin typeface="Manrope"/>
                <a:ea typeface="Manrope"/>
                <a:cs typeface="Manrope"/>
                <a:sym typeface="Manrope"/>
              </a:rPr>
              <a:t>61%</a:t>
            </a:r>
            <a:endParaRPr sz="2500">
              <a:solidFill>
                <a:schemeClr val="dk1"/>
              </a:solidFill>
              <a:latin typeface="Manrope"/>
              <a:ea typeface="Manrope"/>
              <a:cs typeface="Manrope"/>
              <a:sym typeface="Manrope"/>
            </a:endParaRPr>
          </a:p>
        </p:txBody>
      </p:sp>
      <p:grpSp>
        <p:nvGrpSpPr>
          <p:cNvPr id="2233" name="Google Shape;2233;p55"/>
          <p:cNvGrpSpPr/>
          <p:nvPr/>
        </p:nvGrpSpPr>
        <p:grpSpPr>
          <a:xfrm>
            <a:off x="3915915" y="3432793"/>
            <a:ext cx="1312171" cy="981427"/>
            <a:chOff x="7343425" y="328575"/>
            <a:chExt cx="1354149" cy="1012825"/>
          </a:xfrm>
        </p:grpSpPr>
        <p:sp>
          <p:nvSpPr>
            <p:cNvPr id="2234" name="Google Shape;2234;p55"/>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35" name="Google Shape;2235;p55"/>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55"/>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37" name="Google Shape;2237;p55"/>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55"/>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39" name="Google Shape;2239;p55"/>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0" name="Google Shape;2240;p55"/>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1" name="Google Shape;2241;p55"/>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55"/>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3" name="Google Shape;2243;p55"/>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55"/>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5" name="Google Shape;2245;p55"/>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6" name="Google Shape;2246;p55"/>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7" name="Google Shape;2247;p55"/>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55"/>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49" name="Google Shape;2249;p55"/>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55"/>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1" name="Google Shape;2251;p55"/>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2" name="Google Shape;2252;p55"/>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3" name="Google Shape;2253;p55"/>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55"/>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5" name="Google Shape;2255;p55"/>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55"/>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7" name="Google Shape;2257;p55"/>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8" name="Google Shape;2258;p55"/>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59" name="Google Shape;2259;p55"/>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0" name="Google Shape;2260;p55"/>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1" name="Google Shape;2261;p55"/>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2" name="Google Shape;2262;p55"/>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3" name="Google Shape;2263;p55"/>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4" name="Google Shape;2264;p55"/>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5" name="Google Shape;2265;p55"/>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6" name="Google Shape;2266;p55"/>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7" name="Google Shape;2267;p55"/>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8" name="Google Shape;2268;p55"/>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69" name="Google Shape;2269;p55"/>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95000"/>
                  </a:schemeClr>
                </a:solidFill>
              </a:rPr>
              <a:t>3.5 </a:t>
            </a:r>
            <a:r>
              <a:rPr lang="zh-CN" altLang="en-US" dirty="0">
                <a:solidFill>
                  <a:schemeClr val="bg1">
                    <a:lumMod val="95000"/>
                  </a:schemeClr>
                </a:solidFill>
              </a:rPr>
              <a:t>准备工作</a:t>
            </a:r>
            <a:endParaRPr dirty="0">
              <a:solidFill>
                <a:schemeClr val="bg1">
                  <a:lumMod val="95000"/>
                </a:schemeClr>
              </a:solidFill>
            </a:endParaRPr>
          </a:p>
        </p:txBody>
      </p:sp>
      <p:sp>
        <p:nvSpPr>
          <p:cNvPr id="1308" name="Google Shape;1308;p47"/>
          <p:cNvSpPr txBox="1">
            <a:spLocks noGrp="1"/>
          </p:cNvSpPr>
          <p:nvPr>
            <p:ph type="subTitle" idx="1"/>
          </p:nvPr>
        </p:nvSpPr>
        <p:spPr>
          <a:xfrm>
            <a:off x="798100" y="3381547"/>
            <a:ext cx="2258400" cy="42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演练和预先知识</a:t>
            </a:r>
            <a:endParaRPr lang="en-GB" dirty="0"/>
          </a:p>
        </p:txBody>
      </p:sp>
      <p:sp>
        <p:nvSpPr>
          <p:cNvPr id="1309" name="Google Shape;1309;p47"/>
          <p:cNvSpPr txBox="1">
            <a:spLocks noGrp="1"/>
          </p:cNvSpPr>
          <p:nvPr>
            <p:ph type="title" idx="2"/>
          </p:nvPr>
        </p:nvSpPr>
        <p:spPr>
          <a:xfrm>
            <a:off x="798100" y="2558525"/>
            <a:ext cx="2258400" cy="6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3.5.1</a:t>
            </a:r>
            <a:endParaRPr lang="en-GB" sz="4000" dirty="0"/>
          </a:p>
        </p:txBody>
      </p:sp>
      <p:sp>
        <p:nvSpPr>
          <p:cNvPr id="1310" name="Google Shape;1310;p47"/>
          <p:cNvSpPr txBox="1">
            <a:spLocks noGrp="1"/>
          </p:cNvSpPr>
          <p:nvPr>
            <p:ph type="subTitle" idx="3"/>
          </p:nvPr>
        </p:nvSpPr>
        <p:spPr>
          <a:xfrm>
            <a:off x="3442800" y="3381547"/>
            <a:ext cx="2258400" cy="42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维护一个心理地图</a:t>
            </a:r>
            <a:endParaRPr lang="en-GB" dirty="0"/>
          </a:p>
        </p:txBody>
      </p:sp>
      <p:sp>
        <p:nvSpPr>
          <p:cNvPr id="1311" name="Google Shape;1311;p47"/>
          <p:cNvSpPr txBox="1">
            <a:spLocks noGrp="1"/>
          </p:cNvSpPr>
          <p:nvPr>
            <p:ph type="title" idx="4"/>
          </p:nvPr>
        </p:nvSpPr>
        <p:spPr>
          <a:xfrm>
            <a:off x="3442800" y="2558525"/>
            <a:ext cx="2258400" cy="6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3.5.2</a:t>
            </a:r>
            <a:endParaRPr lang="en-GB" dirty="0"/>
          </a:p>
        </p:txBody>
      </p:sp>
      <p:sp>
        <p:nvSpPr>
          <p:cNvPr id="1312" name="Google Shape;1312;p47"/>
          <p:cNvSpPr txBox="1">
            <a:spLocks noGrp="1"/>
          </p:cNvSpPr>
          <p:nvPr>
            <p:ph type="subTitle" idx="5"/>
          </p:nvPr>
        </p:nvSpPr>
        <p:spPr>
          <a:xfrm>
            <a:off x="6087500" y="3381547"/>
            <a:ext cx="2258400" cy="42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带宽问题</a:t>
            </a:r>
            <a:endParaRPr lang="en-GB" dirty="0"/>
          </a:p>
        </p:txBody>
      </p:sp>
      <p:sp>
        <p:nvSpPr>
          <p:cNvPr id="1313" name="Google Shape;1313;p47"/>
          <p:cNvSpPr txBox="1">
            <a:spLocks noGrp="1"/>
          </p:cNvSpPr>
          <p:nvPr>
            <p:ph type="title" idx="6"/>
          </p:nvPr>
        </p:nvSpPr>
        <p:spPr>
          <a:xfrm>
            <a:off x="6087500" y="2558525"/>
            <a:ext cx="2258400" cy="6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3.5.3</a:t>
            </a:r>
            <a:endParaRPr lang="en-GB" dirty="0"/>
          </a:p>
        </p:txBody>
      </p:sp>
      <p:sp>
        <p:nvSpPr>
          <p:cNvPr id="1314" name="Google Shape;1314;p47"/>
          <p:cNvSpPr txBox="1">
            <a:spLocks noGrp="1"/>
          </p:cNvSpPr>
          <p:nvPr>
            <p:ph type="subTitle" idx="7"/>
          </p:nvPr>
        </p:nvSpPr>
        <p:spPr>
          <a:xfrm>
            <a:off x="798100" y="3806947"/>
            <a:ext cx="22584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对于盲人来说，事先的攻略是重要的，游戏必须提供相关闯关资料</a:t>
            </a:r>
            <a:endParaRPr lang="en-GB" dirty="0"/>
          </a:p>
        </p:txBody>
      </p:sp>
      <p:sp>
        <p:nvSpPr>
          <p:cNvPr id="1315" name="Google Shape;1315;p47"/>
          <p:cNvSpPr txBox="1">
            <a:spLocks noGrp="1"/>
          </p:cNvSpPr>
          <p:nvPr>
            <p:ph type="subTitle" idx="8"/>
          </p:nvPr>
        </p:nvSpPr>
        <p:spPr>
          <a:xfrm>
            <a:off x="3442800" y="3806947"/>
            <a:ext cx="22584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zh-CN" altLang="en-US" dirty="0"/>
              <a:t>通过记忆显示游戏布局，关卡过关方式，记忆坐标</a:t>
            </a:r>
            <a:endParaRPr lang="en-GB" dirty="0"/>
          </a:p>
        </p:txBody>
      </p:sp>
      <p:sp>
        <p:nvSpPr>
          <p:cNvPr id="1316" name="Google Shape;1316;p47"/>
          <p:cNvSpPr txBox="1">
            <a:spLocks noGrp="1"/>
          </p:cNvSpPr>
          <p:nvPr>
            <p:ph type="subTitle" idx="9"/>
          </p:nvPr>
        </p:nvSpPr>
        <p:spPr>
          <a:xfrm>
            <a:off x="6087500" y="3806947"/>
            <a:ext cx="22584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声音信息在某些情况下可能超负荷，需要扩大带宽，传递尽可能多的信息</a:t>
            </a:r>
            <a:endParaRPr lang="en-GB" dirty="0"/>
          </a:p>
        </p:txBody>
      </p:sp>
      <p:sp>
        <p:nvSpPr>
          <p:cNvPr id="1317" name="Google Shape;1317;p47"/>
          <p:cNvSpPr/>
          <p:nvPr/>
        </p:nvSpPr>
        <p:spPr>
          <a:xfrm>
            <a:off x="1471750" y="1406713"/>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18" name="Google Shape;1318;p47"/>
          <p:cNvSpPr/>
          <p:nvPr/>
        </p:nvSpPr>
        <p:spPr>
          <a:xfrm>
            <a:off x="4116450" y="1406713"/>
            <a:ext cx="911100" cy="9111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19" name="Google Shape;1319;p47"/>
          <p:cNvSpPr/>
          <p:nvPr/>
        </p:nvSpPr>
        <p:spPr>
          <a:xfrm>
            <a:off x="6761150" y="1406713"/>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3" name="Google Shape;1323;p47"/>
          <p:cNvGrpSpPr/>
          <p:nvPr/>
        </p:nvGrpSpPr>
        <p:grpSpPr>
          <a:xfrm>
            <a:off x="6989821" y="1639521"/>
            <a:ext cx="453758" cy="445482"/>
            <a:chOff x="7327174" y="1513475"/>
            <a:chExt cx="436264" cy="428307"/>
          </a:xfrm>
        </p:grpSpPr>
        <p:sp>
          <p:nvSpPr>
            <p:cNvPr id="1324" name="Google Shape;1324;p47"/>
            <p:cNvSpPr/>
            <p:nvPr/>
          </p:nvSpPr>
          <p:spPr>
            <a:xfrm>
              <a:off x="7382095" y="1790523"/>
              <a:ext cx="326420" cy="151259"/>
            </a:xfrm>
            <a:custGeom>
              <a:avLst/>
              <a:gdLst/>
              <a:ahLst/>
              <a:cxnLst/>
              <a:rect l="l" t="t" r="r" b="b"/>
              <a:pathLst>
                <a:path w="9765" h="4525" extrusionOk="0">
                  <a:moveTo>
                    <a:pt x="3382" y="0"/>
                  </a:moveTo>
                  <a:cubicBezTo>
                    <a:pt x="3168" y="0"/>
                    <a:pt x="3001" y="167"/>
                    <a:pt x="3001" y="357"/>
                  </a:cubicBezTo>
                  <a:lnTo>
                    <a:pt x="3001" y="738"/>
                  </a:lnTo>
                  <a:lnTo>
                    <a:pt x="2644" y="738"/>
                  </a:lnTo>
                  <a:cubicBezTo>
                    <a:pt x="2429" y="738"/>
                    <a:pt x="2263" y="905"/>
                    <a:pt x="2263" y="1120"/>
                  </a:cubicBezTo>
                  <a:lnTo>
                    <a:pt x="2263" y="2620"/>
                  </a:lnTo>
                  <a:lnTo>
                    <a:pt x="1143" y="2620"/>
                  </a:lnTo>
                  <a:cubicBezTo>
                    <a:pt x="1024" y="2620"/>
                    <a:pt x="929" y="2667"/>
                    <a:pt x="858" y="2739"/>
                  </a:cubicBezTo>
                  <a:lnTo>
                    <a:pt x="119" y="3477"/>
                  </a:lnTo>
                  <a:cubicBezTo>
                    <a:pt x="48" y="3549"/>
                    <a:pt x="0" y="3644"/>
                    <a:pt x="0" y="3739"/>
                  </a:cubicBezTo>
                  <a:lnTo>
                    <a:pt x="0" y="4144"/>
                  </a:lnTo>
                  <a:cubicBezTo>
                    <a:pt x="0" y="4358"/>
                    <a:pt x="167" y="4525"/>
                    <a:pt x="381" y="4525"/>
                  </a:cubicBezTo>
                  <a:lnTo>
                    <a:pt x="2644" y="4525"/>
                  </a:lnTo>
                  <a:cubicBezTo>
                    <a:pt x="2834" y="4525"/>
                    <a:pt x="3001" y="4358"/>
                    <a:pt x="3001" y="4144"/>
                  </a:cubicBezTo>
                  <a:lnTo>
                    <a:pt x="3001" y="1501"/>
                  </a:lnTo>
                  <a:lnTo>
                    <a:pt x="6764" y="1501"/>
                  </a:lnTo>
                  <a:lnTo>
                    <a:pt x="6764" y="4144"/>
                  </a:lnTo>
                  <a:cubicBezTo>
                    <a:pt x="6764" y="4358"/>
                    <a:pt x="6930" y="4525"/>
                    <a:pt x="7121" y="4525"/>
                  </a:cubicBezTo>
                  <a:lnTo>
                    <a:pt x="9383" y="4525"/>
                  </a:lnTo>
                  <a:cubicBezTo>
                    <a:pt x="9597" y="4525"/>
                    <a:pt x="9764" y="4358"/>
                    <a:pt x="9764" y="4144"/>
                  </a:cubicBezTo>
                  <a:lnTo>
                    <a:pt x="9764" y="3739"/>
                  </a:lnTo>
                  <a:cubicBezTo>
                    <a:pt x="9764" y="3644"/>
                    <a:pt x="9717" y="3549"/>
                    <a:pt x="9645" y="3477"/>
                  </a:cubicBezTo>
                  <a:lnTo>
                    <a:pt x="8907" y="2739"/>
                  </a:lnTo>
                  <a:cubicBezTo>
                    <a:pt x="8835" y="2667"/>
                    <a:pt x="8740" y="2620"/>
                    <a:pt x="8621" y="2620"/>
                  </a:cubicBezTo>
                  <a:lnTo>
                    <a:pt x="7502" y="2620"/>
                  </a:lnTo>
                  <a:lnTo>
                    <a:pt x="7502" y="1120"/>
                  </a:lnTo>
                  <a:cubicBezTo>
                    <a:pt x="7502" y="905"/>
                    <a:pt x="7335" y="738"/>
                    <a:pt x="7121" y="738"/>
                  </a:cubicBezTo>
                  <a:lnTo>
                    <a:pt x="6764" y="738"/>
                  </a:lnTo>
                  <a:lnTo>
                    <a:pt x="6764" y="357"/>
                  </a:lnTo>
                  <a:cubicBezTo>
                    <a:pt x="6764" y="167"/>
                    <a:pt x="6597" y="0"/>
                    <a:pt x="6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47"/>
            <p:cNvSpPr/>
            <p:nvPr/>
          </p:nvSpPr>
          <p:spPr>
            <a:xfrm>
              <a:off x="7456906" y="1513475"/>
              <a:ext cx="176765" cy="101152"/>
            </a:xfrm>
            <a:custGeom>
              <a:avLst/>
              <a:gdLst/>
              <a:ahLst/>
              <a:cxnLst/>
              <a:rect l="l" t="t" r="r" b="b"/>
              <a:pathLst>
                <a:path w="5288" h="3026" extrusionOk="0">
                  <a:moveTo>
                    <a:pt x="2644" y="1525"/>
                  </a:moveTo>
                  <a:cubicBezTo>
                    <a:pt x="2859" y="1525"/>
                    <a:pt x="3025" y="1692"/>
                    <a:pt x="3025" y="1906"/>
                  </a:cubicBezTo>
                  <a:cubicBezTo>
                    <a:pt x="3025" y="2120"/>
                    <a:pt x="2859" y="2287"/>
                    <a:pt x="2644" y="2287"/>
                  </a:cubicBezTo>
                  <a:cubicBezTo>
                    <a:pt x="2430" y="2287"/>
                    <a:pt x="2263" y="2120"/>
                    <a:pt x="2263" y="1906"/>
                  </a:cubicBezTo>
                  <a:cubicBezTo>
                    <a:pt x="2263" y="1692"/>
                    <a:pt x="2430" y="1525"/>
                    <a:pt x="2644" y="1525"/>
                  </a:cubicBezTo>
                  <a:close/>
                  <a:moveTo>
                    <a:pt x="2644" y="1"/>
                  </a:moveTo>
                  <a:cubicBezTo>
                    <a:pt x="2025" y="1"/>
                    <a:pt x="1501" y="334"/>
                    <a:pt x="1144" y="787"/>
                  </a:cubicBezTo>
                  <a:lnTo>
                    <a:pt x="406" y="787"/>
                  </a:lnTo>
                  <a:cubicBezTo>
                    <a:pt x="215" y="787"/>
                    <a:pt x="48" y="930"/>
                    <a:pt x="25" y="1120"/>
                  </a:cubicBezTo>
                  <a:cubicBezTo>
                    <a:pt x="1" y="1334"/>
                    <a:pt x="167" y="1525"/>
                    <a:pt x="382" y="1525"/>
                  </a:cubicBezTo>
                  <a:lnTo>
                    <a:pt x="810" y="1525"/>
                  </a:lnTo>
                  <a:cubicBezTo>
                    <a:pt x="787" y="1644"/>
                    <a:pt x="763" y="1787"/>
                    <a:pt x="763" y="1906"/>
                  </a:cubicBezTo>
                  <a:lnTo>
                    <a:pt x="763" y="3025"/>
                  </a:lnTo>
                  <a:lnTo>
                    <a:pt x="4526" y="3025"/>
                  </a:lnTo>
                  <a:lnTo>
                    <a:pt x="4526" y="1906"/>
                  </a:lnTo>
                  <a:cubicBezTo>
                    <a:pt x="4526" y="1787"/>
                    <a:pt x="4502" y="1644"/>
                    <a:pt x="4478" y="1525"/>
                  </a:cubicBezTo>
                  <a:lnTo>
                    <a:pt x="4883" y="1525"/>
                  </a:lnTo>
                  <a:cubicBezTo>
                    <a:pt x="5073" y="1525"/>
                    <a:pt x="5240" y="1382"/>
                    <a:pt x="5264" y="1192"/>
                  </a:cubicBezTo>
                  <a:cubicBezTo>
                    <a:pt x="5288" y="977"/>
                    <a:pt x="5121" y="787"/>
                    <a:pt x="4883" y="787"/>
                  </a:cubicBezTo>
                  <a:lnTo>
                    <a:pt x="4145" y="787"/>
                  </a:lnTo>
                  <a:cubicBezTo>
                    <a:pt x="3787" y="334"/>
                    <a:pt x="3263" y="1"/>
                    <a:pt x="2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47"/>
            <p:cNvSpPr/>
            <p:nvPr/>
          </p:nvSpPr>
          <p:spPr>
            <a:xfrm>
              <a:off x="7327174" y="1602192"/>
              <a:ext cx="109876" cy="206147"/>
            </a:xfrm>
            <a:custGeom>
              <a:avLst/>
              <a:gdLst/>
              <a:ahLst/>
              <a:cxnLst/>
              <a:rect l="l" t="t" r="r" b="b"/>
              <a:pathLst>
                <a:path w="3287" h="6167" extrusionOk="0">
                  <a:moveTo>
                    <a:pt x="2423" y="1"/>
                  </a:moveTo>
                  <a:cubicBezTo>
                    <a:pt x="1999" y="1"/>
                    <a:pt x="1643" y="330"/>
                    <a:pt x="1643" y="752"/>
                  </a:cubicBezTo>
                  <a:cubicBezTo>
                    <a:pt x="1643" y="943"/>
                    <a:pt x="1715" y="1110"/>
                    <a:pt x="1834" y="1229"/>
                  </a:cubicBezTo>
                  <a:lnTo>
                    <a:pt x="929" y="2824"/>
                  </a:lnTo>
                  <a:cubicBezTo>
                    <a:pt x="881" y="2872"/>
                    <a:pt x="881" y="2943"/>
                    <a:pt x="881" y="3015"/>
                  </a:cubicBezTo>
                  <a:lnTo>
                    <a:pt x="881" y="4205"/>
                  </a:lnTo>
                  <a:cubicBezTo>
                    <a:pt x="714" y="4253"/>
                    <a:pt x="572" y="4324"/>
                    <a:pt x="453" y="4467"/>
                  </a:cubicBezTo>
                  <a:cubicBezTo>
                    <a:pt x="0" y="4896"/>
                    <a:pt x="24" y="5634"/>
                    <a:pt x="476" y="6063"/>
                  </a:cubicBezTo>
                  <a:cubicBezTo>
                    <a:pt x="531" y="6136"/>
                    <a:pt x="641" y="6167"/>
                    <a:pt x="733" y="6167"/>
                  </a:cubicBezTo>
                  <a:cubicBezTo>
                    <a:pt x="761" y="6167"/>
                    <a:pt x="787" y="6164"/>
                    <a:pt x="810" y="6158"/>
                  </a:cubicBezTo>
                  <a:cubicBezTo>
                    <a:pt x="1119" y="6039"/>
                    <a:pt x="1167" y="5682"/>
                    <a:pt x="976" y="5491"/>
                  </a:cubicBezTo>
                  <a:cubicBezTo>
                    <a:pt x="881" y="5420"/>
                    <a:pt x="857" y="5301"/>
                    <a:pt x="881" y="5206"/>
                  </a:cubicBezTo>
                  <a:cubicBezTo>
                    <a:pt x="929" y="4991"/>
                    <a:pt x="1090" y="4884"/>
                    <a:pt x="1250" y="4884"/>
                  </a:cubicBezTo>
                  <a:cubicBezTo>
                    <a:pt x="1411" y="4884"/>
                    <a:pt x="1572" y="4991"/>
                    <a:pt x="1619" y="5206"/>
                  </a:cubicBezTo>
                  <a:cubicBezTo>
                    <a:pt x="1643" y="5301"/>
                    <a:pt x="1619" y="5420"/>
                    <a:pt x="1524" y="5491"/>
                  </a:cubicBezTo>
                  <a:cubicBezTo>
                    <a:pt x="1334" y="5682"/>
                    <a:pt x="1381" y="6039"/>
                    <a:pt x="1691" y="6158"/>
                  </a:cubicBezTo>
                  <a:cubicBezTo>
                    <a:pt x="1713" y="6164"/>
                    <a:pt x="1740" y="6167"/>
                    <a:pt x="1768" y="6167"/>
                  </a:cubicBezTo>
                  <a:cubicBezTo>
                    <a:pt x="1860" y="6167"/>
                    <a:pt x="1970" y="6136"/>
                    <a:pt x="2024" y="6063"/>
                  </a:cubicBezTo>
                  <a:cubicBezTo>
                    <a:pt x="2477" y="5634"/>
                    <a:pt x="2501" y="4896"/>
                    <a:pt x="2048" y="4467"/>
                  </a:cubicBezTo>
                  <a:cubicBezTo>
                    <a:pt x="1929" y="4324"/>
                    <a:pt x="1786" y="4253"/>
                    <a:pt x="1619" y="4205"/>
                  </a:cubicBezTo>
                  <a:lnTo>
                    <a:pt x="1619" y="3110"/>
                  </a:lnTo>
                  <a:lnTo>
                    <a:pt x="2572" y="1467"/>
                  </a:lnTo>
                  <a:cubicBezTo>
                    <a:pt x="3001" y="1371"/>
                    <a:pt x="3286" y="943"/>
                    <a:pt x="3096" y="443"/>
                  </a:cubicBezTo>
                  <a:cubicBezTo>
                    <a:pt x="3024" y="276"/>
                    <a:pt x="2905" y="157"/>
                    <a:pt x="2739" y="62"/>
                  </a:cubicBezTo>
                  <a:cubicBezTo>
                    <a:pt x="2632" y="20"/>
                    <a:pt x="2526"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47"/>
            <p:cNvSpPr/>
            <p:nvPr/>
          </p:nvSpPr>
          <p:spPr>
            <a:xfrm>
              <a:off x="7658308" y="1602259"/>
              <a:ext cx="105129" cy="206081"/>
            </a:xfrm>
            <a:custGeom>
              <a:avLst/>
              <a:gdLst/>
              <a:ahLst/>
              <a:cxnLst/>
              <a:rect l="l" t="t" r="r" b="b"/>
              <a:pathLst>
                <a:path w="3145" h="6165" extrusionOk="0">
                  <a:moveTo>
                    <a:pt x="748" y="1"/>
                  </a:moveTo>
                  <a:cubicBezTo>
                    <a:pt x="331" y="1"/>
                    <a:pt x="1" y="344"/>
                    <a:pt x="1" y="750"/>
                  </a:cubicBezTo>
                  <a:cubicBezTo>
                    <a:pt x="1" y="1108"/>
                    <a:pt x="239" y="1393"/>
                    <a:pt x="572" y="1465"/>
                  </a:cubicBezTo>
                  <a:lnTo>
                    <a:pt x="1525" y="3108"/>
                  </a:lnTo>
                  <a:lnTo>
                    <a:pt x="1525" y="4203"/>
                  </a:lnTo>
                  <a:cubicBezTo>
                    <a:pt x="1358" y="4251"/>
                    <a:pt x="1215" y="4322"/>
                    <a:pt x="1096" y="4465"/>
                  </a:cubicBezTo>
                  <a:cubicBezTo>
                    <a:pt x="644" y="4894"/>
                    <a:pt x="668" y="5632"/>
                    <a:pt x="1120" y="6061"/>
                  </a:cubicBezTo>
                  <a:cubicBezTo>
                    <a:pt x="1175" y="6134"/>
                    <a:pt x="1285" y="6165"/>
                    <a:pt x="1376" y="6165"/>
                  </a:cubicBezTo>
                  <a:cubicBezTo>
                    <a:pt x="1405" y="6165"/>
                    <a:pt x="1431" y="6162"/>
                    <a:pt x="1454" y="6156"/>
                  </a:cubicBezTo>
                  <a:cubicBezTo>
                    <a:pt x="1763" y="6037"/>
                    <a:pt x="1811" y="5680"/>
                    <a:pt x="1620" y="5489"/>
                  </a:cubicBezTo>
                  <a:cubicBezTo>
                    <a:pt x="1525" y="5418"/>
                    <a:pt x="1501" y="5299"/>
                    <a:pt x="1525" y="5204"/>
                  </a:cubicBezTo>
                  <a:cubicBezTo>
                    <a:pt x="1573" y="4989"/>
                    <a:pt x="1733" y="4882"/>
                    <a:pt x="1894" y="4882"/>
                  </a:cubicBezTo>
                  <a:cubicBezTo>
                    <a:pt x="2055" y="4882"/>
                    <a:pt x="2216" y="4989"/>
                    <a:pt x="2263" y="5204"/>
                  </a:cubicBezTo>
                  <a:cubicBezTo>
                    <a:pt x="2287" y="5299"/>
                    <a:pt x="2263" y="5418"/>
                    <a:pt x="2168" y="5489"/>
                  </a:cubicBezTo>
                  <a:cubicBezTo>
                    <a:pt x="1977" y="5680"/>
                    <a:pt x="2025" y="6037"/>
                    <a:pt x="2335" y="6156"/>
                  </a:cubicBezTo>
                  <a:cubicBezTo>
                    <a:pt x="2357" y="6162"/>
                    <a:pt x="2384" y="6165"/>
                    <a:pt x="2412" y="6165"/>
                  </a:cubicBezTo>
                  <a:cubicBezTo>
                    <a:pt x="2503" y="6165"/>
                    <a:pt x="2613" y="6134"/>
                    <a:pt x="2668" y="6061"/>
                  </a:cubicBezTo>
                  <a:cubicBezTo>
                    <a:pt x="3121" y="5632"/>
                    <a:pt x="3144" y="4894"/>
                    <a:pt x="2692" y="4465"/>
                  </a:cubicBezTo>
                  <a:cubicBezTo>
                    <a:pt x="2573" y="4322"/>
                    <a:pt x="2430" y="4251"/>
                    <a:pt x="2263" y="4203"/>
                  </a:cubicBezTo>
                  <a:lnTo>
                    <a:pt x="2263" y="3013"/>
                  </a:lnTo>
                  <a:cubicBezTo>
                    <a:pt x="2263" y="2941"/>
                    <a:pt x="2263" y="2870"/>
                    <a:pt x="2216" y="2822"/>
                  </a:cubicBezTo>
                  <a:lnTo>
                    <a:pt x="1311" y="1227"/>
                  </a:lnTo>
                  <a:cubicBezTo>
                    <a:pt x="1477" y="1036"/>
                    <a:pt x="1573" y="726"/>
                    <a:pt x="1406" y="393"/>
                  </a:cubicBezTo>
                  <a:cubicBezTo>
                    <a:pt x="1334" y="250"/>
                    <a:pt x="1192" y="131"/>
                    <a:pt x="1049" y="60"/>
                  </a:cubicBezTo>
                  <a:cubicBezTo>
                    <a:pt x="946" y="19"/>
                    <a:pt x="844" y="1"/>
                    <a:pt x="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47"/>
            <p:cNvSpPr/>
            <p:nvPr/>
          </p:nvSpPr>
          <p:spPr>
            <a:xfrm>
              <a:off x="7520586" y="1690173"/>
              <a:ext cx="50208" cy="74911"/>
            </a:xfrm>
            <a:custGeom>
              <a:avLst/>
              <a:gdLst/>
              <a:ahLst/>
              <a:cxnLst/>
              <a:rect l="l" t="t" r="r" b="b"/>
              <a:pathLst>
                <a:path w="1502" h="2241" extrusionOk="0">
                  <a:moveTo>
                    <a:pt x="735" y="0"/>
                  </a:moveTo>
                  <a:cubicBezTo>
                    <a:pt x="720" y="0"/>
                    <a:pt x="706" y="1"/>
                    <a:pt x="692" y="2"/>
                  </a:cubicBezTo>
                  <a:cubicBezTo>
                    <a:pt x="287" y="25"/>
                    <a:pt x="1" y="359"/>
                    <a:pt x="1" y="764"/>
                  </a:cubicBezTo>
                  <a:lnTo>
                    <a:pt x="1" y="2240"/>
                  </a:lnTo>
                  <a:lnTo>
                    <a:pt x="1501" y="2240"/>
                  </a:lnTo>
                  <a:lnTo>
                    <a:pt x="1501" y="740"/>
                  </a:lnTo>
                  <a:cubicBezTo>
                    <a:pt x="1501" y="326"/>
                    <a:pt x="1146"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47"/>
            <p:cNvSpPr/>
            <p:nvPr/>
          </p:nvSpPr>
          <p:spPr>
            <a:xfrm>
              <a:off x="7432237" y="1640065"/>
              <a:ext cx="226104" cy="100316"/>
            </a:xfrm>
            <a:custGeom>
              <a:avLst/>
              <a:gdLst/>
              <a:ahLst/>
              <a:cxnLst/>
              <a:rect l="l" t="t" r="r" b="b"/>
              <a:pathLst>
                <a:path w="6764" h="3001" extrusionOk="0">
                  <a:moveTo>
                    <a:pt x="715" y="0"/>
                  </a:moveTo>
                  <a:cubicBezTo>
                    <a:pt x="596" y="381"/>
                    <a:pt x="358" y="715"/>
                    <a:pt x="1" y="905"/>
                  </a:cubicBezTo>
                  <a:lnTo>
                    <a:pt x="1" y="1120"/>
                  </a:lnTo>
                  <a:cubicBezTo>
                    <a:pt x="1" y="1167"/>
                    <a:pt x="24" y="1239"/>
                    <a:pt x="48" y="1286"/>
                  </a:cubicBezTo>
                  <a:lnTo>
                    <a:pt x="786" y="2787"/>
                  </a:lnTo>
                  <a:cubicBezTo>
                    <a:pt x="858" y="2906"/>
                    <a:pt x="1001" y="3001"/>
                    <a:pt x="1144" y="3001"/>
                  </a:cubicBezTo>
                  <a:lnTo>
                    <a:pt x="1882" y="3001"/>
                  </a:lnTo>
                  <a:lnTo>
                    <a:pt x="1882" y="2263"/>
                  </a:lnTo>
                  <a:cubicBezTo>
                    <a:pt x="1882" y="1453"/>
                    <a:pt x="2501" y="786"/>
                    <a:pt x="3311" y="739"/>
                  </a:cubicBezTo>
                  <a:cubicBezTo>
                    <a:pt x="3325" y="738"/>
                    <a:pt x="3339" y="738"/>
                    <a:pt x="3354" y="738"/>
                  </a:cubicBezTo>
                  <a:cubicBezTo>
                    <a:pt x="4192" y="738"/>
                    <a:pt x="4883" y="1419"/>
                    <a:pt x="4883" y="2239"/>
                  </a:cubicBezTo>
                  <a:lnTo>
                    <a:pt x="4883" y="3001"/>
                  </a:lnTo>
                  <a:lnTo>
                    <a:pt x="5621" y="3001"/>
                  </a:lnTo>
                  <a:cubicBezTo>
                    <a:pt x="5764" y="3001"/>
                    <a:pt x="5907" y="2906"/>
                    <a:pt x="5978" y="2787"/>
                  </a:cubicBezTo>
                  <a:lnTo>
                    <a:pt x="6716" y="1286"/>
                  </a:lnTo>
                  <a:cubicBezTo>
                    <a:pt x="6740" y="1239"/>
                    <a:pt x="6764" y="1167"/>
                    <a:pt x="6764" y="1120"/>
                  </a:cubicBezTo>
                  <a:lnTo>
                    <a:pt x="6764" y="905"/>
                  </a:lnTo>
                  <a:cubicBezTo>
                    <a:pt x="6407" y="715"/>
                    <a:pt x="6168" y="381"/>
                    <a:pt x="6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0" name="Google Shape;1330;p47"/>
          <p:cNvGrpSpPr/>
          <p:nvPr/>
        </p:nvGrpSpPr>
        <p:grpSpPr>
          <a:xfrm>
            <a:off x="1704558" y="1639938"/>
            <a:ext cx="445483" cy="444648"/>
            <a:chOff x="7331151" y="3354767"/>
            <a:chExt cx="428308" cy="427505"/>
          </a:xfrm>
        </p:grpSpPr>
        <p:sp>
          <p:nvSpPr>
            <p:cNvPr id="1331" name="Google Shape;1331;p47"/>
            <p:cNvSpPr/>
            <p:nvPr/>
          </p:nvSpPr>
          <p:spPr>
            <a:xfrm>
              <a:off x="7582694" y="3416842"/>
              <a:ext cx="25505" cy="25539"/>
            </a:xfrm>
            <a:custGeom>
              <a:avLst/>
              <a:gdLst/>
              <a:ahLst/>
              <a:cxnLst/>
              <a:rect l="l" t="t" r="r" b="b"/>
              <a:pathLst>
                <a:path w="763" h="764" extrusionOk="0">
                  <a:moveTo>
                    <a:pt x="382" y="1"/>
                  </a:moveTo>
                  <a:cubicBezTo>
                    <a:pt x="167" y="1"/>
                    <a:pt x="0" y="191"/>
                    <a:pt x="0" y="382"/>
                  </a:cubicBezTo>
                  <a:cubicBezTo>
                    <a:pt x="0" y="596"/>
                    <a:pt x="167" y="763"/>
                    <a:pt x="382" y="763"/>
                  </a:cubicBezTo>
                  <a:cubicBezTo>
                    <a:pt x="596" y="763"/>
                    <a:pt x="763" y="596"/>
                    <a:pt x="763" y="382"/>
                  </a:cubicBezTo>
                  <a:cubicBezTo>
                    <a:pt x="763" y="191"/>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47"/>
            <p:cNvSpPr/>
            <p:nvPr/>
          </p:nvSpPr>
          <p:spPr>
            <a:xfrm>
              <a:off x="7407567" y="3354767"/>
              <a:ext cx="275476" cy="150491"/>
            </a:xfrm>
            <a:custGeom>
              <a:avLst/>
              <a:gdLst/>
              <a:ahLst/>
              <a:cxnLst/>
              <a:rect l="l" t="t" r="r" b="b"/>
              <a:pathLst>
                <a:path w="8241" h="4502" extrusionOk="0">
                  <a:moveTo>
                    <a:pt x="2620" y="1120"/>
                  </a:moveTo>
                  <a:cubicBezTo>
                    <a:pt x="3239" y="1120"/>
                    <a:pt x="3739" y="1620"/>
                    <a:pt x="3739" y="2239"/>
                  </a:cubicBezTo>
                  <a:cubicBezTo>
                    <a:pt x="3739" y="2858"/>
                    <a:pt x="3239" y="3358"/>
                    <a:pt x="2620" y="3358"/>
                  </a:cubicBezTo>
                  <a:cubicBezTo>
                    <a:pt x="2001" y="3358"/>
                    <a:pt x="1501" y="2858"/>
                    <a:pt x="1501" y="2239"/>
                  </a:cubicBezTo>
                  <a:cubicBezTo>
                    <a:pt x="1501" y="1620"/>
                    <a:pt x="2001" y="1120"/>
                    <a:pt x="2620" y="1120"/>
                  </a:cubicBezTo>
                  <a:close/>
                  <a:moveTo>
                    <a:pt x="5621" y="1120"/>
                  </a:moveTo>
                  <a:cubicBezTo>
                    <a:pt x="6240" y="1120"/>
                    <a:pt x="6740" y="1620"/>
                    <a:pt x="6740" y="2239"/>
                  </a:cubicBezTo>
                  <a:cubicBezTo>
                    <a:pt x="6740" y="2858"/>
                    <a:pt x="6240" y="3358"/>
                    <a:pt x="5621" y="3358"/>
                  </a:cubicBezTo>
                  <a:cubicBezTo>
                    <a:pt x="5001" y="3358"/>
                    <a:pt x="4501" y="2858"/>
                    <a:pt x="4501" y="2239"/>
                  </a:cubicBezTo>
                  <a:cubicBezTo>
                    <a:pt x="4501" y="1620"/>
                    <a:pt x="5001" y="1120"/>
                    <a:pt x="5621" y="1120"/>
                  </a:cubicBezTo>
                  <a:close/>
                  <a:moveTo>
                    <a:pt x="2239" y="0"/>
                  </a:moveTo>
                  <a:cubicBezTo>
                    <a:pt x="1000" y="0"/>
                    <a:pt x="0" y="1001"/>
                    <a:pt x="0" y="2239"/>
                  </a:cubicBezTo>
                  <a:cubicBezTo>
                    <a:pt x="0" y="3477"/>
                    <a:pt x="1000" y="4501"/>
                    <a:pt x="2239" y="4501"/>
                  </a:cubicBezTo>
                  <a:lnTo>
                    <a:pt x="6002" y="4501"/>
                  </a:lnTo>
                  <a:cubicBezTo>
                    <a:pt x="7240" y="4501"/>
                    <a:pt x="8240" y="3477"/>
                    <a:pt x="8240" y="2239"/>
                  </a:cubicBezTo>
                  <a:cubicBezTo>
                    <a:pt x="8240" y="1001"/>
                    <a:pt x="7240"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47"/>
            <p:cNvSpPr/>
            <p:nvPr/>
          </p:nvSpPr>
          <p:spPr>
            <a:xfrm>
              <a:off x="7482378" y="3416842"/>
              <a:ext cx="25505" cy="25539"/>
            </a:xfrm>
            <a:custGeom>
              <a:avLst/>
              <a:gdLst/>
              <a:ahLst/>
              <a:cxnLst/>
              <a:rect l="l" t="t" r="r" b="b"/>
              <a:pathLst>
                <a:path w="763" h="764" extrusionOk="0">
                  <a:moveTo>
                    <a:pt x="382" y="1"/>
                  </a:moveTo>
                  <a:cubicBezTo>
                    <a:pt x="168" y="1"/>
                    <a:pt x="1" y="191"/>
                    <a:pt x="1" y="382"/>
                  </a:cubicBezTo>
                  <a:cubicBezTo>
                    <a:pt x="1" y="596"/>
                    <a:pt x="168" y="763"/>
                    <a:pt x="382" y="763"/>
                  </a:cubicBezTo>
                  <a:cubicBezTo>
                    <a:pt x="596" y="763"/>
                    <a:pt x="763" y="596"/>
                    <a:pt x="763" y="382"/>
                  </a:cubicBezTo>
                  <a:cubicBezTo>
                    <a:pt x="763" y="191"/>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47"/>
            <p:cNvSpPr/>
            <p:nvPr/>
          </p:nvSpPr>
          <p:spPr>
            <a:xfrm>
              <a:off x="7382095" y="3529894"/>
              <a:ext cx="327188" cy="176765"/>
            </a:xfrm>
            <a:custGeom>
              <a:avLst/>
              <a:gdLst/>
              <a:ahLst/>
              <a:cxnLst/>
              <a:rect l="l" t="t" r="r" b="b"/>
              <a:pathLst>
                <a:path w="9788" h="5288" extrusionOk="0">
                  <a:moveTo>
                    <a:pt x="3763" y="1"/>
                  </a:moveTo>
                  <a:lnTo>
                    <a:pt x="3763" y="763"/>
                  </a:lnTo>
                  <a:lnTo>
                    <a:pt x="381" y="763"/>
                  </a:lnTo>
                  <a:cubicBezTo>
                    <a:pt x="167" y="763"/>
                    <a:pt x="0" y="929"/>
                    <a:pt x="0" y="1120"/>
                  </a:cubicBezTo>
                  <a:lnTo>
                    <a:pt x="0" y="1906"/>
                  </a:lnTo>
                  <a:lnTo>
                    <a:pt x="381" y="1906"/>
                  </a:lnTo>
                  <a:cubicBezTo>
                    <a:pt x="1215" y="1906"/>
                    <a:pt x="1882" y="2573"/>
                    <a:pt x="1882" y="3406"/>
                  </a:cubicBezTo>
                  <a:lnTo>
                    <a:pt x="1882" y="5287"/>
                  </a:lnTo>
                  <a:lnTo>
                    <a:pt x="3001" y="5287"/>
                  </a:lnTo>
                  <a:lnTo>
                    <a:pt x="3001" y="3406"/>
                  </a:lnTo>
                  <a:cubicBezTo>
                    <a:pt x="3001" y="3192"/>
                    <a:pt x="3168" y="3025"/>
                    <a:pt x="3382" y="3025"/>
                  </a:cubicBezTo>
                  <a:lnTo>
                    <a:pt x="6383" y="3025"/>
                  </a:lnTo>
                  <a:cubicBezTo>
                    <a:pt x="6597" y="3025"/>
                    <a:pt x="6764" y="3192"/>
                    <a:pt x="6764" y="3406"/>
                  </a:cubicBezTo>
                  <a:lnTo>
                    <a:pt x="6764" y="5287"/>
                  </a:lnTo>
                  <a:lnTo>
                    <a:pt x="7907" y="5287"/>
                  </a:lnTo>
                  <a:lnTo>
                    <a:pt x="7907" y="3406"/>
                  </a:lnTo>
                  <a:cubicBezTo>
                    <a:pt x="7907" y="2573"/>
                    <a:pt x="8573" y="1906"/>
                    <a:pt x="9407" y="1906"/>
                  </a:cubicBezTo>
                  <a:lnTo>
                    <a:pt x="9788" y="1906"/>
                  </a:lnTo>
                  <a:lnTo>
                    <a:pt x="9788" y="1120"/>
                  </a:lnTo>
                  <a:cubicBezTo>
                    <a:pt x="9788" y="929"/>
                    <a:pt x="9621" y="763"/>
                    <a:pt x="9407" y="763"/>
                  </a:cubicBezTo>
                  <a:lnTo>
                    <a:pt x="6001" y="763"/>
                  </a:lnTo>
                  <a:lnTo>
                    <a:pt x="6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47"/>
            <p:cNvSpPr/>
            <p:nvPr/>
          </p:nvSpPr>
          <p:spPr>
            <a:xfrm>
              <a:off x="7507850" y="3656485"/>
              <a:ext cx="74878" cy="50175"/>
            </a:xfrm>
            <a:custGeom>
              <a:avLst/>
              <a:gdLst/>
              <a:ahLst/>
              <a:cxnLst/>
              <a:rect l="l" t="t" r="r" b="b"/>
              <a:pathLst>
                <a:path w="2240" h="1501" extrusionOk="0">
                  <a:moveTo>
                    <a:pt x="1" y="0"/>
                  </a:moveTo>
                  <a:lnTo>
                    <a:pt x="1" y="1500"/>
                  </a:lnTo>
                  <a:lnTo>
                    <a:pt x="2239" y="1500"/>
                  </a:lnTo>
                  <a:lnTo>
                    <a:pt x="2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47"/>
            <p:cNvSpPr/>
            <p:nvPr/>
          </p:nvSpPr>
          <p:spPr>
            <a:xfrm>
              <a:off x="7671846" y="3681154"/>
              <a:ext cx="87613" cy="37439"/>
            </a:xfrm>
            <a:custGeom>
              <a:avLst/>
              <a:gdLst/>
              <a:ahLst/>
              <a:cxnLst/>
              <a:rect l="l" t="t" r="r" b="b"/>
              <a:pathLst>
                <a:path w="2621" h="1120" extrusionOk="0">
                  <a:moveTo>
                    <a:pt x="1" y="0"/>
                  </a:moveTo>
                  <a:lnTo>
                    <a:pt x="1" y="1120"/>
                  </a:lnTo>
                  <a:lnTo>
                    <a:pt x="2620" y="1120"/>
                  </a:lnTo>
                  <a:lnTo>
                    <a:pt x="2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47"/>
            <p:cNvSpPr/>
            <p:nvPr/>
          </p:nvSpPr>
          <p:spPr>
            <a:xfrm>
              <a:off x="7671846" y="3618277"/>
              <a:ext cx="87613" cy="38241"/>
            </a:xfrm>
            <a:custGeom>
              <a:avLst/>
              <a:gdLst/>
              <a:ahLst/>
              <a:cxnLst/>
              <a:rect l="l" t="t" r="r" b="b"/>
              <a:pathLst>
                <a:path w="2621" h="1144" extrusionOk="0">
                  <a:moveTo>
                    <a:pt x="739" y="0"/>
                  </a:moveTo>
                  <a:cubicBezTo>
                    <a:pt x="334" y="0"/>
                    <a:pt x="1" y="357"/>
                    <a:pt x="1" y="762"/>
                  </a:cubicBezTo>
                  <a:lnTo>
                    <a:pt x="1" y="1143"/>
                  </a:lnTo>
                  <a:lnTo>
                    <a:pt x="2620" y="1143"/>
                  </a:lnTo>
                  <a:lnTo>
                    <a:pt x="2620" y="762"/>
                  </a:lnTo>
                  <a:cubicBezTo>
                    <a:pt x="2620" y="357"/>
                    <a:pt x="22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47"/>
            <p:cNvSpPr/>
            <p:nvPr/>
          </p:nvSpPr>
          <p:spPr>
            <a:xfrm>
              <a:off x="7671846" y="3744031"/>
              <a:ext cx="87613" cy="38241"/>
            </a:xfrm>
            <a:custGeom>
              <a:avLst/>
              <a:gdLst/>
              <a:ahLst/>
              <a:cxnLst/>
              <a:rect l="l" t="t" r="r" b="b"/>
              <a:pathLst>
                <a:path w="2621" h="1144" extrusionOk="0">
                  <a:moveTo>
                    <a:pt x="1" y="1"/>
                  </a:moveTo>
                  <a:lnTo>
                    <a:pt x="1" y="406"/>
                  </a:lnTo>
                  <a:cubicBezTo>
                    <a:pt x="1" y="810"/>
                    <a:pt x="334" y="1144"/>
                    <a:pt x="739" y="1144"/>
                  </a:cubicBezTo>
                  <a:lnTo>
                    <a:pt x="1858" y="1144"/>
                  </a:lnTo>
                  <a:cubicBezTo>
                    <a:pt x="2287" y="1144"/>
                    <a:pt x="2620" y="810"/>
                    <a:pt x="2620" y="406"/>
                  </a:cubicBezTo>
                  <a:lnTo>
                    <a:pt x="2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47"/>
            <p:cNvSpPr/>
            <p:nvPr/>
          </p:nvSpPr>
          <p:spPr>
            <a:xfrm>
              <a:off x="7331151" y="3618277"/>
              <a:ext cx="89185" cy="38241"/>
            </a:xfrm>
            <a:custGeom>
              <a:avLst/>
              <a:gdLst/>
              <a:ahLst/>
              <a:cxnLst/>
              <a:rect l="l" t="t" r="r" b="b"/>
              <a:pathLst>
                <a:path w="2668" h="1144" extrusionOk="0">
                  <a:moveTo>
                    <a:pt x="762" y="0"/>
                  </a:moveTo>
                  <a:cubicBezTo>
                    <a:pt x="334" y="0"/>
                    <a:pt x="0" y="357"/>
                    <a:pt x="0" y="762"/>
                  </a:cubicBezTo>
                  <a:lnTo>
                    <a:pt x="0" y="1143"/>
                  </a:lnTo>
                  <a:lnTo>
                    <a:pt x="2667" y="1143"/>
                  </a:lnTo>
                  <a:lnTo>
                    <a:pt x="2667" y="762"/>
                  </a:lnTo>
                  <a:cubicBezTo>
                    <a:pt x="2667" y="357"/>
                    <a:pt x="2310"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47"/>
            <p:cNvSpPr/>
            <p:nvPr/>
          </p:nvSpPr>
          <p:spPr>
            <a:xfrm>
              <a:off x="7331151" y="3744031"/>
              <a:ext cx="89185" cy="38241"/>
            </a:xfrm>
            <a:custGeom>
              <a:avLst/>
              <a:gdLst/>
              <a:ahLst/>
              <a:cxnLst/>
              <a:rect l="l" t="t" r="r" b="b"/>
              <a:pathLst>
                <a:path w="2668" h="1144" extrusionOk="0">
                  <a:moveTo>
                    <a:pt x="0" y="1"/>
                  </a:moveTo>
                  <a:lnTo>
                    <a:pt x="0" y="406"/>
                  </a:lnTo>
                  <a:cubicBezTo>
                    <a:pt x="0" y="810"/>
                    <a:pt x="334" y="1144"/>
                    <a:pt x="762" y="1144"/>
                  </a:cubicBezTo>
                  <a:lnTo>
                    <a:pt x="1905" y="1144"/>
                  </a:lnTo>
                  <a:cubicBezTo>
                    <a:pt x="2310" y="1144"/>
                    <a:pt x="2667" y="810"/>
                    <a:pt x="2667" y="406"/>
                  </a:cubicBezTo>
                  <a:lnTo>
                    <a:pt x="2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47"/>
            <p:cNvSpPr/>
            <p:nvPr/>
          </p:nvSpPr>
          <p:spPr>
            <a:xfrm>
              <a:off x="7331151" y="3681154"/>
              <a:ext cx="89185" cy="37439"/>
            </a:xfrm>
            <a:custGeom>
              <a:avLst/>
              <a:gdLst/>
              <a:ahLst/>
              <a:cxnLst/>
              <a:rect l="l" t="t" r="r" b="b"/>
              <a:pathLst>
                <a:path w="2668" h="1120" extrusionOk="0">
                  <a:moveTo>
                    <a:pt x="0" y="0"/>
                  </a:moveTo>
                  <a:lnTo>
                    <a:pt x="0" y="1120"/>
                  </a:lnTo>
                  <a:lnTo>
                    <a:pt x="2667" y="1120"/>
                  </a:lnTo>
                  <a:lnTo>
                    <a:pt x="2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2" name="Google Shape;1342;p47"/>
          <p:cNvGrpSpPr/>
          <p:nvPr/>
        </p:nvGrpSpPr>
        <p:grpSpPr>
          <a:xfrm>
            <a:off x="4345521" y="1639817"/>
            <a:ext cx="452958" cy="444892"/>
            <a:chOff x="6680750" y="4011285"/>
            <a:chExt cx="435495" cy="427739"/>
          </a:xfrm>
        </p:grpSpPr>
        <p:sp>
          <p:nvSpPr>
            <p:cNvPr id="1343" name="Google Shape;1343;p47"/>
            <p:cNvSpPr/>
            <p:nvPr/>
          </p:nvSpPr>
          <p:spPr>
            <a:xfrm>
              <a:off x="6860657" y="4074296"/>
              <a:ext cx="75680" cy="75747"/>
            </a:xfrm>
            <a:custGeom>
              <a:avLst/>
              <a:gdLst/>
              <a:ahLst/>
              <a:cxnLst/>
              <a:rect l="l" t="t" r="r" b="b"/>
              <a:pathLst>
                <a:path w="2264" h="2266" extrusionOk="0">
                  <a:moveTo>
                    <a:pt x="1154" y="1"/>
                  </a:moveTo>
                  <a:cubicBezTo>
                    <a:pt x="1127" y="1"/>
                    <a:pt x="1100" y="2"/>
                    <a:pt x="1072" y="4"/>
                  </a:cubicBezTo>
                  <a:cubicBezTo>
                    <a:pt x="477" y="27"/>
                    <a:pt x="1" y="551"/>
                    <a:pt x="1" y="1147"/>
                  </a:cubicBezTo>
                  <a:lnTo>
                    <a:pt x="1" y="2266"/>
                  </a:lnTo>
                  <a:lnTo>
                    <a:pt x="2263" y="2266"/>
                  </a:lnTo>
                  <a:lnTo>
                    <a:pt x="2263" y="1123"/>
                  </a:lnTo>
                  <a:cubicBezTo>
                    <a:pt x="2263" y="507"/>
                    <a:pt x="1761"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47"/>
            <p:cNvSpPr/>
            <p:nvPr/>
          </p:nvSpPr>
          <p:spPr>
            <a:xfrm>
              <a:off x="6785846" y="4363378"/>
              <a:ext cx="225301" cy="75646"/>
            </a:xfrm>
            <a:custGeom>
              <a:avLst/>
              <a:gdLst/>
              <a:ahLst/>
              <a:cxnLst/>
              <a:rect l="l" t="t" r="r" b="b"/>
              <a:pathLst>
                <a:path w="6740" h="2263" extrusionOk="0">
                  <a:moveTo>
                    <a:pt x="2239" y="0"/>
                  </a:moveTo>
                  <a:lnTo>
                    <a:pt x="2239" y="738"/>
                  </a:lnTo>
                  <a:lnTo>
                    <a:pt x="381" y="738"/>
                  </a:lnTo>
                  <a:cubicBezTo>
                    <a:pt x="167" y="738"/>
                    <a:pt x="0" y="905"/>
                    <a:pt x="0" y="1120"/>
                  </a:cubicBezTo>
                  <a:lnTo>
                    <a:pt x="0" y="1882"/>
                  </a:lnTo>
                  <a:cubicBezTo>
                    <a:pt x="0" y="2096"/>
                    <a:pt x="167" y="2263"/>
                    <a:pt x="381" y="2263"/>
                  </a:cubicBezTo>
                  <a:lnTo>
                    <a:pt x="6359" y="2263"/>
                  </a:lnTo>
                  <a:cubicBezTo>
                    <a:pt x="6573" y="2263"/>
                    <a:pt x="6740" y="2096"/>
                    <a:pt x="6740" y="1882"/>
                  </a:cubicBezTo>
                  <a:lnTo>
                    <a:pt x="6740" y="1120"/>
                  </a:lnTo>
                  <a:cubicBezTo>
                    <a:pt x="6740" y="905"/>
                    <a:pt x="6573" y="738"/>
                    <a:pt x="6359" y="738"/>
                  </a:cubicBezTo>
                  <a:lnTo>
                    <a:pt x="4501" y="738"/>
                  </a:lnTo>
                  <a:lnTo>
                    <a:pt x="4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47"/>
            <p:cNvSpPr/>
            <p:nvPr/>
          </p:nvSpPr>
          <p:spPr>
            <a:xfrm>
              <a:off x="6784242" y="4011285"/>
              <a:ext cx="228510" cy="326654"/>
            </a:xfrm>
            <a:custGeom>
              <a:avLst/>
              <a:gdLst/>
              <a:ahLst/>
              <a:cxnLst/>
              <a:rect l="l" t="t" r="r" b="b"/>
              <a:pathLst>
                <a:path w="6836" h="9772" extrusionOk="0">
                  <a:moveTo>
                    <a:pt x="3442" y="1125"/>
                  </a:moveTo>
                  <a:cubicBezTo>
                    <a:pt x="4452" y="1125"/>
                    <a:pt x="5287" y="1965"/>
                    <a:pt x="5287" y="3008"/>
                  </a:cubicBezTo>
                  <a:lnTo>
                    <a:pt x="5287" y="4532"/>
                  </a:lnTo>
                  <a:cubicBezTo>
                    <a:pt x="5287" y="4723"/>
                    <a:pt x="5121" y="4913"/>
                    <a:pt x="4906" y="4913"/>
                  </a:cubicBezTo>
                  <a:lnTo>
                    <a:pt x="1930" y="4913"/>
                  </a:lnTo>
                  <a:cubicBezTo>
                    <a:pt x="1715" y="4913"/>
                    <a:pt x="1548" y="4723"/>
                    <a:pt x="1548" y="4532"/>
                  </a:cubicBezTo>
                  <a:lnTo>
                    <a:pt x="1548" y="3032"/>
                  </a:lnTo>
                  <a:cubicBezTo>
                    <a:pt x="1548" y="2008"/>
                    <a:pt x="2334" y="1174"/>
                    <a:pt x="3358" y="1127"/>
                  </a:cubicBezTo>
                  <a:cubicBezTo>
                    <a:pt x="3386" y="1125"/>
                    <a:pt x="3414" y="1125"/>
                    <a:pt x="3442" y="1125"/>
                  </a:cubicBezTo>
                  <a:close/>
                  <a:moveTo>
                    <a:pt x="3423" y="6030"/>
                  </a:moveTo>
                  <a:cubicBezTo>
                    <a:pt x="3620" y="6030"/>
                    <a:pt x="3787" y="6190"/>
                    <a:pt x="3787" y="6413"/>
                  </a:cubicBezTo>
                  <a:lnTo>
                    <a:pt x="3787" y="6771"/>
                  </a:lnTo>
                  <a:lnTo>
                    <a:pt x="4168" y="6771"/>
                  </a:lnTo>
                  <a:cubicBezTo>
                    <a:pt x="4382" y="6771"/>
                    <a:pt x="4573" y="6961"/>
                    <a:pt x="4549" y="7199"/>
                  </a:cubicBezTo>
                  <a:cubicBezTo>
                    <a:pt x="4525" y="7390"/>
                    <a:pt x="4359" y="7533"/>
                    <a:pt x="4168" y="7533"/>
                  </a:cubicBezTo>
                  <a:lnTo>
                    <a:pt x="3787" y="7533"/>
                  </a:lnTo>
                  <a:lnTo>
                    <a:pt x="3787" y="7890"/>
                  </a:lnTo>
                  <a:cubicBezTo>
                    <a:pt x="3787" y="8080"/>
                    <a:pt x="3644" y="8247"/>
                    <a:pt x="3454" y="8271"/>
                  </a:cubicBezTo>
                  <a:cubicBezTo>
                    <a:pt x="3440" y="8272"/>
                    <a:pt x="3426" y="8273"/>
                    <a:pt x="3413" y="8273"/>
                  </a:cubicBezTo>
                  <a:cubicBezTo>
                    <a:pt x="3216" y="8273"/>
                    <a:pt x="3049" y="8113"/>
                    <a:pt x="3049" y="7890"/>
                  </a:cubicBezTo>
                  <a:lnTo>
                    <a:pt x="3049" y="7533"/>
                  </a:lnTo>
                  <a:lnTo>
                    <a:pt x="2668" y="7533"/>
                  </a:lnTo>
                  <a:cubicBezTo>
                    <a:pt x="2477" y="7533"/>
                    <a:pt x="2311" y="7390"/>
                    <a:pt x="2287" y="7199"/>
                  </a:cubicBezTo>
                  <a:cubicBezTo>
                    <a:pt x="2263" y="6961"/>
                    <a:pt x="2453" y="6771"/>
                    <a:pt x="2668" y="6771"/>
                  </a:cubicBezTo>
                  <a:lnTo>
                    <a:pt x="3049" y="6771"/>
                  </a:lnTo>
                  <a:lnTo>
                    <a:pt x="3049" y="6413"/>
                  </a:lnTo>
                  <a:cubicBezTo>
                    <a:pt x="3049" y="6223"/>
                    <a:pt x="3192" y="6056"/>
                    <a:pt x="3382" y="6032"/>
                  </a:cubicBezTo>
                  <a:cubicBezTo>
                    <a:pt x="3396" y="6031"/>
                    <a:pt x="3409" y="6030"/>
                    <a:pt x="3423" y="6030"/>
                  </a:cubicBezTo>
                  <a:close/>
                  <a:moveTo>
                    <a:pt x="6417" y="1"/>
                  </a:moveTo>
                  <a:cubicBezTo>
                    <a:pt x="6320" y="1"/>
                    <a:pt x="6222" y="36"/>
                    <a:pt x="6145" y="103"/>
                  </a:cubicBezTo>
                  <a:lnTo>
                    <a:pt x="5454" y="817"/>
                  </a:lnTo>
                  <a:cubicBezTo>
                    <a:pt x="4930" y="317"/>
                    <a:pt x="4216" y="7"/>
                    <a:pt x="3430" y="7"/>
                  </a:cubicBezTo>
                  <a:cubicBezTo>
                    <a:pt x="2620" y="7"/>
                    <a:pt x="1906" y="317"/>
                    <a:pt x="1382" y="817"/>
                  </a:cubicBezTo>
                  <a:lnTo>
                    <a:pt x="691" y="126"/>
                  </a:lnTo>
                  <a:cubicBezTo>
                    <a:pt x="610" y="45"/>
                    <a:pt x="506" y="3"/>
                    <a:pt x="405" y="3"/>
                  </a:cubicBezTo>
                  <a:cubicBezTo>
                    <a:pt x="328" y="3"/>
                    <a:pt x="253" y="27"/>
                    <a:pt x="191" y="79"/>
                  </a:cubicBezTo>
                  <a:cubicBezTo>
                    <a:pt x="1" y="222"/>
                    <a:pt x="1" y="484"/>
                    <a:pt x="143" y="650"/>
                  </a:cubicBezTo>
                  <a:lnTo>
                    <a:pt x="905" y="1389"/>
                  </a:lnTo>
                  <a:cubicBezTo>
                    <a:pt x="596" y="1841"/>
                    <a:pt x="429" y="2413"/>
                    <a:pt x="429" y="3008"/>
                  </a:cubicBezTo>
                  <a:lnTo>
                    <a:pt x="429" y="9390"/>
                  </a:lnTo>
                  <a:cubicBezTo>
                    <a:pt x="429" y="9604"/>
                    <a:pt x="596" y="9771"/>
                    <a:pt x="786" y="9771"/>
                  </a:cubicBezTo>
                  <a:lnTo>
                    <a:pt x="6049" y="9771"/>
                  </a:lnTo>
                  <a:cubicBezTo>
                    <a:pt x="6240" y="9771"/>
                    <a:pt x="6407" y="9604"/>
                    <a:pt x="6407" y="9390"/>
                  </a:cubicBezTo>
                  <a:lnTo>
                    <a:pt x="6407" y="3008"/>
                  </a:lnTo>
                  <a:cubicBezTo>
                    <a:pt x="6407" y="2413"/>
                    <a:pt x="6240" y="1841"/>
                    <a:pt x="5930" y="1389"/>
                  </a:cubicBezTo>
                  <a:lnTo>
                    <a:pt x="6669" y="650"/>
                  </a:lnTo>
                  <a:cubicBezTo>
                    <a:pt x="6811" y="507"/>
                    <a:pt x="6835" y="293"/>
                    <a:pt x="6716" y="150"/>
                  </a:cubicBezTo>
                  <a:cubicBezTo>
                    <a:pt x="6640" y="48"/>
                    <a:pt x="6529" y="1"/>
                    <a:pt x="6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47"/>
            <p:cNvSpPr/>
            <p:nvPr/>
          </p:nvSpPr>
          <p:spPr>
            <a:xfrm>
              <a:off x="7023851" y="4137274"/>
              <a:ext cx="92394" cy="218816"/>
            </a:xfrm>
            <a:custGeom>
              <a:avLst/>
              <a:gdLst/>
              <a:ahLst/>
              <a:cxnLst/>
              <a:rect l="l" t="t" r="r" b="b"/>
              <a:pathLst>
                <a:path w="2764" h="6546" extrusionOk="0">
                  <a:moveTo>
                    <a:pt x="1" y="1"/>
                  </a:moveTo>
                  <a:lnTo>
                    <a:pt x="1" y="2263"/>
                  </a:lnTo>
                  <a:cubicBezTo>
                    <a:pt x="144" y="2263"/>
                    <a:pt x="263" y="2240"/>
                    <a:pt x="382" y="2192"/>
                  </a:cubicBezTo>
                  <a:lnTo>
                    <a:pt x="1144" y="3478"/>
                  </a:lnTo>
                  <a:lnTo>
                    <a:pt x="1144" y="4573"/>
                  </a:lnTo>
                  <a:cubicBezTo>
                    <a:pt x="1001" y="4645"/>
                    <a:pt x="858" y="4716"/>
                    <a:pt x="739" y="4835"/>
                  </a:cubicBezTo>
                  <a:cubicBezTo>
                    <a:pt x="286" y="5288"/>
                    <a:pt x="286" y="6026"/>
                    <a:pt x="763" y="6455"/>
                  </a:cubicBezTo>
                  <a:cubicBezTo>
                    <a:pt x="814" y="6506"/>
                    <a:pt x="903" y="6545"/>
                    <a:pt x="993" y="6545"/>
                  </a:cubicBezTo>
                  <a:cubicBezTo>
                    <a:pt x="1028" y="6545"/>
                    <a:pt x="1063" y="6539"/>
                    <a:pt x="1096" y="6526"/>
                  </a:cubicBezTo>
                  <a:cubicBezTo>
                    <a:pt x="1406" y="6431"/>
                    <a:pt x="1453" y="6074"/>
                    <a:pt x="1239" y="5883"/>
                  </a:cubicBezTo>
                  <a:cubicBezTo>
                    <a:pt x="1168" y="5812"/>
                    <a:pt x="1120" y="5693"/>
                    <a:pt x="1144" y="5574"/>
                  </a:cubicBezTo>
                  <a:cubicBezTo>
                    <a:pt x="1191" y="5359"/>
                    <a:pt x="1358" y="5252"/>
                    <a:pt x="1525" y="5252"/>
                  </a:cubicBezTo>
                  <a:cubicBezTo>
                    <a:pt x="1692" y="5252"/>
                    <a:pt x="1858" y="5359"/>
                    <a:pt x="1906" y="5574"/>
                  </a:cubicBezTo>
                  <a:cubicBezTo>
                    <a:pt x="1930" y="5693"/>
                    <a:pt x="1882" y="5812"/>
                    <a:pt x="1811" y="5883"/>
                  </a:cubicBezTo>
                  <a:cubicBezTo>
                    <a:pt x="1596" y="6074"/>
                    <a:pt x="1644" y="6431"/>
                    <a:pt x="1953" y="6526"/>
                  </a:cubicBezTo>
                  <a:cubicBezTo>
                    <a:pt x="1987" y="6539"/>
                    <a:pt x="2022" y="6545"/>
                    <a:pt x="2057" y="6545"/>
                  </a:cubicBezTo>
                  <a:cubicBezTo>
                    <a:pt x="2147" y="6545"/>
                    <a:pt x="2235" y="6506"/>
                    <a:pt x="2287" y="6455"/>
                  </a:cubicBezTo>
                  <a:cubicBezTo>
                    <a:pt x="2763" y="6026"/>
                    <a:pt x="2763" y="5288"/>
                    <a:pt x="2311" y="4835"/>
                  </a:cubicBezTo>
                  <a:cubicBezTo>
                    <a:pt x="2192" y="4716"/>
                    <a:pt x="2049" y="4645"/>
                    <a:pt x="1906" y="4573"/>
                  </a:cubicBezTo>
                  <a:lnTo>
                    <a:pt x="1906" y="3383"/>
                  </a:lnTo>
                  <a:cubicBezTo>
                    <a:pt x="1906" y="3311"/>
                    <a:pt x="1882" y="3264"/>
                    <a:pt x="1858" y="3192"/>
                  </a:cubicBezTo>
                  <a:lnTo>
                    <a:pt x="977" y="1692"/>
                  </a:lnTo>
                  <a:cubicBezTo>
                    <a:pt x="1072" y="1525"/>
                    <a:pt x="1120" y="1335"/>
                    <a:pt x="1120" y="1144"/>
                  </a:cubicBezTo>
                  <a:cubicBezTo>
                    <a:pt x="1120" y="501"/>
                    <a:pt x="620"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47"/>
            <p:cNvSpPr/>
            <p:nvPr/>
          </p:nvSpPr>
          <p:spPr>
            <a:xfrm>
              <a:off x="6680750" y="4137274"/>
              <a:ext cx="92394" cy="218816"/>
            </a:xfrm>
            <a:custGeom>
              <a:avLst/>
              <a:gdLst/>
              <a:ahLst/>
              <a:cxnLst/>
              <a:rect l="l" t="t" r="r" b="b"/>
              <a:pathLst>
                <a:path w="2764" h="6546" extrusionOk="0">
                  <a:moveTo>
                    <a:pt x="2763" y="1"/>
                  </a:moveTo>
                  <a:cubicBezTo>
                    <a:pt x="2144" y="1"/>
                    <a:pt x="1644" y="501"/>
                    <a:pt x="1644" y="1144"/>
                  </a:cubicBezTo>
                  <a:cubicBezTo>
                    <a:pt x="1644" y="1335"/>
                    <a:pt x="1691" y="1525"/>
                    <a:pt x="1787" y="1692"/>
                  </a:cubicBezTo>
                  <a:lnTo>
                    <a:pt x="906" y="3192"/>
                  </a:lnTo>
                  <a:cubicBezTo>
                    <a:pt x="882" y="3264"/>
                    <a:pt x="858" y="3311"/>
                    <a:pt x="858" y="3383"/>
                  </a:cubicBezTo>
                  <a:lnTo>
                    <a:pt x="858" y="4573"/>
                  </a:lnTo>
                  <a:cubicBezTo>
                    <a:pt x="715" y="4645"/>
                    <a:pt x="572" y="4716"/>
                    <a:pt x="453" y="4835"/>
                  </a:cubicBezTo>
                  <a:cubicBezTo>
                    <a:pt x="1" y="5288"/>
                    <a:pt x="1" y="6026"/>
                    <a:pt x="477" y="6455"/>
                  </a:cubicBezTo>
                  <a:cubicBezTo>
                    <a:pt x="528" y="6506"/>
                    <a:pt x="617" y="6545"/>
                    <a:pt x="707" y="6545"/>
                  </a:cubicBezTo>
                  <a:cubicBezTo>
                    <a:pt x="742" y="6545"/>
                    <a:pt x="777" y="6539"/>
                    <a:pt x="810" y="6526"/>
                  </a:cubicBezTo>
                  <a:cubicBezTo>
                    <a:pt x="1120" y="6431"/>
                    <a:pt x="1168" y="6074"/>
                    <a:pt x="953" y="5883"/>
                  </a:cubicBezTo>
                  <a:cubicBezTo>
                    <a:pt x="882" y="5812"/>
                    <a:pt x="834" y="5693"/>
                    <a:pt x="858" y="5574"/>
                  </a:cubicBezTo>
                  <a:cubicBezTo>
                    <a:pt x="906" y="5359"/>
                    <a:pt x="1072" y="5252"/>
                    <a:pt x="1239" y="5252"/>
                  </a:cubicBezTo>
                  <a:cubicBezTo>
                    <a:pt x="1406" y="5252"/>
                    <a:pt x="1572" y="5359"/>
                    <a:pt x="1620" y="5574"/>
                  </a:cubicBezTo>
                  <a:cubicBezTo>
                    <a:pt x="1644" y="5693"/>
                    <a:pt x="1596" y="5812"/>
                    <a:pt x="1525" y="5883"/>
                  </a:cubicBezTo>
                  <a:cubicBezTo>
                    <a:pt x="1310" y="6074"/>
                    <a:pt x="1358" y="6431"/>
                    <a:pt x="1668" y="6526"/>
                  </a:cubicBezTo>
                  <a:cubicBezTo>
                    <a:pt x="1701" y="6539"/>
                    <a:pt x="1736" y="6545"/>
                    <a:pt x="1771" y="6545"/>
                  </a:cubicBezTo>
                  <a:cubicBezTo>
                    <a:pt x="1861" y="6545"/>
                    <a:pt x="1950" y="6506"/>
                    <a:pt x="2001" y="6455"/>
                  </a:cubicBezTo>
                  <a:cubicBezTo>
                    <a:pt x="2477" y="6026"/>
                    <a:pt x="2477" y="5288"/>
                    <a:pt x="2025" y="4835"/>
                  </a:cubicBezTo>
                  <a:cubicBezTo>
                    <a:pt x="1906" y="4716"/>
                    <a:pt x="1763" y="4645"/>
                    <a:pt x="1620" y="4573"/>
                  </a:cubicBezTo>
                  <a:lnTo>
                    <a:pt x="1620" y="3478"/>
                  </a:lnTo>
                  <a:lnTo>
                    <a:pt x="2382" y="2192"/>
                  </a:lnTo>
                  <a:cubicBezTo>
                    <a:pt x="2501" y="2240"/>
                    <a:pt x="2620" y="2263"/>
                    <a:pt x="2763" y="2263"/>
                  </a:cubicBezTo>
                  <a:lnTo>
                    <a:pt x="27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pic>
        <p:nvPicPr>
          <p:cNvPr id="2618" name="Google Shape;2618;p63" title="Gráfico">
            <a:hlinkClick r:id="rId1"/>
          </p:cNvPr>
          <p:cNvPicPr preferRelativeResize="0"/>
          <p:nvPr/>
        </p:nvPicPr>
        <p:blipFill>
          <a:blip r:embed="rId2"/>
          <a:stretch>
            <a:fillRect/>
          </a:stretch>
        </p:blipFill>
        <p:spPr>
          <a:xfrm>
            <a:off x="2897496" y="1149397"/>
            <a:ext cx="3353626" cy="3214971"/>
          </a:xfrm>
          <a:prstGeom prst="rect">
            <a:avLst/>
          </a:prstGeom>
          <a:noFill/>
          <a:ln>
            <a:noFill/>
          </a:ln>
          <a:effectLst>
            <a:outerShdw blurRad="57150" dist="19050" dir="5400000" algn="bl" rotWithShape="0">
              <a:schemeClr val="lt1">
                <a:alpha val="50000"/>
              </a:schemeClr>
            </a:outerShdw>
          </a:effectLst>
        </p:spPr>
      </p:pic>
      <p:sp>
        <p:nvSpPr>
          <p:cNvPr id="2619" name="Google Shape;2619;p63"/>
          <p:cNvSpPr txBox="1">
            <a:spLocks noGrp="1"/>
          </p:cNvSpPr>
          <p:nvPr>
            <p:ph type="title"/>
          </p:nvPr>
        </p:nvSpPr>
        <p:spPr>
          <a:xfrm>
            <a:off x="287866" y="421624"/>
            <a:ext cx="424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3.6 </a:t>
            </a:r>
            <a:r>
              <a:rPr lang="zh-CN" altLang="en-US" dirty="0"/>
              <a:t>自动化与多样化</a:t>
            </a:r>
            <a:endParaRPr lang="en-GB" dirty="0"/>
          </a:p>
        </p:txBody>
      </p:sp>
      <p:sp>
        <p:nvSpPr>
          <p:cNvPr id="2700" name="Google Shape;2700;p63"/>
          <p:cNvSpPr txBox="1"/>
          <p:nvPr/>
        </p:nvSpPr>
        <p:spPr>
          <a:xfrm>
            <a:off x="942063" y="2068900"/>
            <a:ext cx="19557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lt1"/>
                </a:solidFill>
                <a:latin typeface="Assistant"/>
                <a:ea typeface="Assistant"/>
                <a:cs typeface="Assistant"/>
                <a:sym typeface="Assistant"/>
              </a:rPr>
              <a:t>通过简化关卡，达到舒适的游戏体验</a:t>
            </a:r>
            <a:endParaRPr dirty="0">
              <a:solidFill>
                <a:schemeClr val="lt1"/>
              </a:solidFill>
              <a:latin typeface="Assistant"/>
              <a:ea typeface="Assistant"/>
              <a:cs typeface="Assistant"/>
              <a:sym typeface="Assistant"/>
            </a:endParaRPr>
          </a:p>
        </p:txBody>
      </p:sp>
      <p:sp>
        <p:nvSpPr>
          <p:cNvPr id="2701" name="Google Shape;2701;p63"/>
          <p:cNvSpPr txBox="1"/>
          <p:nvPr/>
        </p:nvSpPr>
        <p:spPr>
          <a:xfrm>
            <a:off x="942063" y="1695436"/>
            <a:ext cx="2900908" cy="42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2000" dirty="0">
                <a:solidFill>
                  <a:schemeClr val="lt1"/>
                </a:solidFill>
                <a:latin typeface="Manrope"/>
                <a:ea typeface="Manrope"/>
                <a:cs typeface="Manrope"/>
                <a:sym typeface="Manrope"/>
              </a:rPr>
              <a:t>设置自动化或减少挑战</a:t>
            </a:r>
            <a:endParaRPr sz="2000" dirty="0">
              <a:solidFill>
                <a:schemeClr val="lt1"/>
              </a:solidFill>
              <a:latin typeface="Manrope"/>
              <a:ea typeface="Manrope"/>
              <a:cs typeface="Manrope"/>
              <a:sym typeface="Manrope"/>
            </a:endParaRPr>
          </a:p>
        </p:txBody>
      </p:sp>
      <p:sp>
        <p:nvSpPr>
          <p:cNvPr id="2702" name="Google Shape;2702;p63"/>
          <p:cNvSpPr txBox="1"/>
          <p:nvPr/>
        </p:nvSpPr>
        <p:spPr>
          <a:xfrm>
            <a:off x="942063" y="1353649"/>
            <a:ext cx="900600" cy="29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500" dirty="0">
                <a:solidFill>
                  <a:schemeClr val="lt1"/>
                </a:solidFill>
                <a:latin typeface="Manrope"/>
                <a:ea typeface="Manrope"/>
                <a:cs typeface="Manrope"/>
                <a:sym typeface="Manrope"/>
              </a:rPr>
              <a:t>28%</a:t>
            </a:r>
            <a:endParaRPr sz="2500" dirty="0">
              <a:solidFill>
                <a:schemeClr val="lt1"/>
              </a:solidFill>
              <a:latin typeface="Manrope"/>
              <a:ea typeface="Manrope"/>
              <a:cs typeface="Manrope"/>
              <a:sym typeface="Manrope"/>
            </a:endParaRPr>
          </a:p>
        </p:txBody>
      </p:sp>
      <p:sp>
        <p:nvSpPr>
          <p:cNvPr id="2703" name="Google Shape;2703;p63"/>
          <p:cNvSpPr txBox="1"/>
          <p:nvPr/>
        </p:nvSpPr>
        <p:spPr>
          <a:xfrm>
            <a:off x="942063" y="3639144"/>
            <a:ext cx="204667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lt1"/>
                </a:solidFill>
                <a:latin typeface="Assistant"/>
                <a:ea typeface="Assistant"/>
                <a:cs typeface="Assistant"/>
                <a:sym typeface="Assistant"/>
              </a:rPr>
              <a:t>增加游戏方式，使得不同用户能够参与游戏</a:t>
            </a:r>
            <a:endParaRPr lang="zh-CN" altLang="en-US" dirty="0">
              <a:solidFill>
                <a:schemeClr val="lt1"/>
              </a:solidFill>
              <a:latin typeface="Assistant"/>
              <a:ea typeface="Assistant"/>
              <a:cs typeface="Assistant"/>
              <a:sym typeface="Assistant"/>
            </a:endParaRPr>
          </a:p>
        </p:txBody>
      </p:sp>
      <p:sp>
        <p:nvSpPr>
          <p:cNvPr id="2704" name="Google Shape;2704;p63"/>
          <p:cNvSpPr txBox="1"/>
          <p:nvPr/>
        </p:nvSpPr>
        <p:spPr>
          <a:xfrm>
            <a:off x="942063" y="3265812"/>
            <a:ext cx="2121644" cy="4221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zh-CN" altLang="en-US" sz="2000" dirty="0">
                <a:solidFill>
                  <a:schemeClr val="lt1"/>
                </a:solidFill>
                <a:latin typeface="Manrope"/>
                <a:ea typeface="Manrope"/>
                <a:cs typeface="Manrope"/>
                <a:sym typeface="Manrope"/>
              </a:rPr>
              <a:t>多样化游戏方式</a:t>
            </a:r>
            <a:endParaRPr lang="zh-CN" altLang="en-US" sz="2000" dirty="0">
              <a:solidFill>
                <a:schemeClr val="lt1"/>
              </a:solidFill>
              <a:latin typeface="Manrope"/>
              <a:ea typeface="Manrope"/>
              <a:cs typeface="Manrope"/>
              <a:sym typeface="Manrope"/>
            </a:endParaRPr>
          </a:p>
        </p:txBody>
      </p:sp>
      <p:sp>
        <p:nvSpPr>
          <p:cNvPr id="2705" name="Google Shape;2705;p63"/>
          <p:cNvSpPr txBox="1"/>
          <p:nvPr/>
        </p:nvSpPr>
        <p:spPr>
          <a:xfrm>
            <a:off x="942063" y="2923944"/>
            <a:ext cx="900600" cy="29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500" dirty="0">
                <a:solidFill>
                  <a:schemeClr val="lt1"/>
                </a:solidFill>
                <a:latin typeface="Manrope"/>
                <a:ea typeface="Manrope"/>
                <a:cs typeface="Manrope"/>
                <a:sym typeface="Manrope"/>
              </a:rPr>
              <a:t>19%</a:t>
            </a:r>
            <a:endParaRPr sz="2500" dirty="0">
              <a:solidFill>
                <a:schemeClr val="lt1"/>
              </a:solidFill>
              <a:latin typeface="Manrope"/>
              <a:ea typeface="Manrope"/>
              <a:cs typeface="Manrope"/>
              <a:sym typeface="Manrope"/>
            </a:endParaRPr>
          </a:p>
        </p:txBody>
      </p:sp>
      <p:sp>
        <p:nvSpPr>
          <p:cNvPr id="2706" name="Google Shape;2706;p63"/>
          <p:cNvSpPr/>
          <p:nvPr/>
        </p:nvSpPr>
        <p:spPr>
          <a:xfrm>
            <a:off x="716314" y="1762285"/>
            <a:ext cx="223500" cy="223500"/>
          </a:xfrm>
          <a:prstGeom prst="ellipse">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07" name="Google Shape;2707;p63"/>
          <p:cNvSpPr/>
          <p:nvPr/>
        </p:nvSpPr>
        <p:spPr>
          <a:xfrm>
            <a:off x="716314" y="3332670"/>
            <a:ext cx="223500" cy="223500"/>
          </a:xfrm>
          <a:prstGeom prst="ellipse">
            <a:avLst/>
          </a:pr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08" name="Google Shape;2708;p63"/>
          <p:cNvSpPr txBox="1"/>
          <p:nvPr/>
        </p:nvSpPr>
        <p:spPr>
          <a:xfrm>
            <a:off x="6246249" y="2068891"/>
            <a:ext cx="2245818"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lt1"/>
                </a:solidFill>
                <a:latin typeface="Assistant"/>
                <a:ea typeface="Assistant"/>
                <a:cs typeface="Assistant"/>
                <a:sym typeface="Assistant"/>
              </a:rPr>
              <a:t>通过朋友或现场观众积极解释控制和菜单，提高游戏体验</a:t>
            </a:r>
            <a:endParaRPr lang="zh-CN" altLang="en-US" dirty="0">
              <a:solidFill>
                <a:schemeClr val="lt1"/>
              </a:solidFill>
              <a:latin typeface="Assistant"/>
              <a:ea typeface="Assistant"/>
              <a:cs typeface="Assistant"/>
              <a:sym typeface="Assistant"/>
            </a:endParaRPr>
          </a:p>
        </p:txBody>
      </p:sp>
      <p:sp>
        <p:nvSpPr>
          <p:cNvPr id="2709" name="Google Shape;2709;p63"/>
          <p:cNvSpPr txBox="1"/>
          <p:nvPr/>
        </p:nvSpPr>
        <p:spPr>
          <a:xfrm>
            <a:off x="6246369" y="1695425"/>
            <a:ext cx="1955700" cy="422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2000" dirty="0">
                <a:solidFill>
                  <a:schemeClr val="lt1"/>
                </a:solidFill>
                <a:latin typeface="Manrope"/>
                <a:ea typeface="Manrope"/>
                <a:cs typeface="Manrope"/>
                <a:sym typeface="Manrope"/>
              </a:rPr>
              <a:t>远程帮助</a:t>
            </a:r>
            <a:endParaRPr lang="zh-CN" altLang="en-US" sz="2000" dirty="0">
              <a:solidFill>
                <a:schemeClr val="lt1"/>
              </a:solidFill>
              <a:latin typeface="Manrope"/>
              <a:ea typeface="Manrope"/>
              <a:cs typeface="Manrope"/>
              <a:sym typeface="Manrope"/>
            </a:endParaRPr>
          </a:p>
        </p:txBody>
      </p:sp>
      <p:sp>
        <p:nvSpPr>
          <p:cNvPr id="2710" name="Google Shape;2710;p63"/>
          <p:cNvSpPr txBox="1"/>
          <p:nvPr/>
        </p:nvSpPr>
        <p:spPr>
          <a:xfrm>
            <a:off x="7301163" y="1353649"/>
            <a:ext cx="900600" cy="29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500" dirty="0">
                <a:solidFill>
                  <a:schemeClr val="lt1"/>
                </a:solidFill>
                <a:latin typeface="Manrope"/>
                <a:ea typeface="Manrope"/>
                <a:cs typeface="Manrope"/>
                <a:sym typeface="Manrope"/>
              </a:rPr>
              <a:t>21%</a:t>
            </a:r>
            <a:endParaRPr sz="2500" dirty="0">
              <a:solidFill>
                <a:schemeClr val="lt1"/>
              </a:solidFill>
              <a:latin typeface="Manrope"/>
              <a:ea typeface="Manrope"/>
              <a:cs typeface="Manrope"/>
              <a:sym typeface="Manrope"/>
            </a:endParaRPr>
          </a:p>
        </p:txBody>
      </p:sp>
      <p:sp>
        <p:nvSpPr>
          <p:cNvPr id="2711" name="Google Shape;2711;p63"/>
          <p:cNvSpPr txBox="1"/>
          <p:nvPr/>
        </p:nvSpPr>
        <p:spPr>
          <a:xfrm>
            <a:off x="6417066" y="3564231"/>
            <a:ext cx="19557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lt1"/>
                </a:solidFill>
                <a:latin typeface="Assistant"/>
                <a:ea typeface="Assistant"/>
                <a:cs typeface="Assistant"/>
                <a:sym typeface="Assistant"/>
              </a:rPr>
              <a:t>当合作玩家能够交流时，与他人的合作通常会很</a:t>
            </a:r>
            <a:endParaRPr lang="zh-CN" altLang="en-US" dirty="0">
              <a:solidFill>
                <a:schemeClr val="lt1"/>
              </a:solidFill>
              <a:latin typeface="Assistant"/>
              <a:ea typeface="Assistant"/>
              <a:cs typeface="Assistant"/>
              <a:sym typeface="Assistant"/>
            </a:endParaRPr>
          </a:p>
        </p:txBody>
      </p:sp>
      <p:sp>
        <p:nvSpPr>
          <p:cNvPr id="2712" name="Google Shape;2712;p63"/>
          <p:cNvSpPr txBox="1"/>
          <p:nvPr/>
        </p:nvSpPr>
        <p:spPr>
          <a:xfrm>
            <a:off x="6246369" y="3265812"/>
            <a:ext cx="1955700" cy="422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2000" dirty="0">
                <a:solidFill>
                  <a:schemeClr val="lt1"/>
                </a:solidFill>
                <a:latin typeface="Manrope"/>
                <a:ea typeface="Manrope"/>
                <a:cs typeface="Manrope"/>
                <a:sym typeface="Manrope"/>
              </a:rPr>
              <a:t>与玩家合作</a:t>
            </a:r>
            <a:endParaRPr lang="zh-CN" altLang="en-US" sz="2000" dirty="0">
              <a:solidFill>
                <a:schemeClr val="lt1"/>
              </a:solidFill>
              <a:latin typeface="Manrope"/>
              <a:ea typeface="Manrope"/>
              <a:cs typeface="Manrope"/>
              <a:sym typeface="Manrope"/>
            </a:endParaRPr>
          </a:p>
        </p:txBody>
      </p:sp>
      <p:sp>
        <p:nvSpPr>
          <p:cNvPr id="2713" name="Google Shape;2713;p63"/>
          <p:cNvSpPr txBox="1"/>
          <p:nvPr/>
        </p:nvSpPr>
        <p:spPr>
          <a:xfrm>
            <a:off x="7301163" y="2923944"/>
            <a:ext cx="900600" cy="29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500">
                <a:solidFill>
                  <a:schemeClr val="lt1"/>
                </a:solidFill>
                <a:latin typeface="Manrope"/>
                <a:ea typeface="Manrope"/>
                <a:cs typeface="Manrope"/>
                <a:sym typeface="Manrope"/>
              </a:rPr>
              <a:t>32%</a:t>
            </a:r>
            <a:endParaRPr sz="2500">
              <a:solidFill>
                <a:schemeClr val="lt1"/>
              </a:solidFill>
              <a:latin typeface="Manrope"/>
              <a:ea typeface="Manrope"/>
              <a:cs typeface="Manrope"/>
              <a:sym typeface="Manrope"/>
            </a:endParaRPr>
          </a:p>
        </p:txBody>
      </p:sp>
      <p:sp>
        <p:nvSpPr>
          <p:cNvPr id="2714" name="Google Shape;2714;p63"/>
          <p:cNvSpPr/>
          <p:nvPr/>
        </p:nvSpPr>
        <p:spPr>
          <a:xfrm>
            <a:off x="8204186" y="1762285"/>
            <a:ext cx="223500" cy="223500"/>
          </a:xfrm>
          <a:prstGeom prst="ellipse">
            <a:avLst/>
          </a:pr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15" name="Google Shape;2715;p63"/>
          <p:cNvSpPr/>
          <p:nvPr/>
        </p:nvSpPr>
        <p:spPr>
          <a:xfrm>
            <a:off x="8204186" y="3332670"/>
            <a:ext cx="223500" cy="223500"/>
          </a:xfrm>
          <a:prstGeom prst="ellipse">
            <a:avLst/>
          </a:prstGeom>
          <a:solidFill>
            <a:schemeClr val="accent6"/>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16" name="Google Shape;2716;p63"/>
          <p:cNvSpPr txBox="1"/>
          <p:nvPr/>
        </p:nvSpPr>
        <p:spPr>
          <a:xfrm>
            <a:off x="709886" y="4586975"/>
            <a:ext cx="7717800" cy="273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200" dirty="0">
                <a:solidFill>
                  <a:schemeClr val="lt1"/>
                </a:solidFill>
                <a:latin typeface="Assistant"/>
                <a:ea typeface="Assistant"/>
                <a:cs typeface="Assistant"/>
                <a:sym typeface="Assistant"/>
              </a:rPr>
              <a:t>Follow the link in the graph to modify its data and then paste the new one here. For more info, </a:t>
            </a:r>
            <a:r>
              <a:rPr lang="en-GB" sz="1200" b="1" dirty="0">
                <a:solidFill>
                  <a:schemeClr val="lt1"/>
                </a:solidFill>
                <a:uFill>
                  <a:noFill/>
                </a:uFill>
                <a:latin typeface="Assistant"/>
                <a:ea typeface="Assistant"/>
                <a:cs typeface="Assistant"/>
                <a:sym typeface="Assistant"/>
                <a:hlinkClick r:id="rId3"/>
              </a:rPr>
              <a:t>click here</a:t>
            </a:r>
            <a:endParaRPr sz="1200" b="1" dirty="0">
              <a:solidFill>
                <a:schemeClr val="lt1"/>
              </a:solidFill>
              <a:latin typeface="Assistant"/>
              <a:ea typeface="Assistant"/>
              <a:cs typeface="Assistant"/>
              <a:sym typeface="Assistant"/>
            </a:endParaRPr>
          </a:p>
        </p:txBody>
      </p:sp>
      <p:sp>
        <p:nvSpPr>
          <p:cNvPr id="2" name="Google Shape;2619;p63"/>
          <p:cNvSpPr txBox="1"/>
          <p:nvPr/>
        </p:nvSpPr>
        <p:spPr>
          <a:xfrm>
            <a:off x="6004767" y="411725"/>
            <a:ext cx="28513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1pPr>
            <a:lvl2pPr marR="0" lvl="1"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2pPr>
            <a:lvl3pPr marR="0" lvl="2"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3pPr>
            <a:lvl4pPr marR="0" lvl="3"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4pPr>
            <a:lvl5pPr marR="0" lvl="4"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5pPr>
            <a:lvl6pPr marR="0" lvl="5"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6pPr>
            <a:lvl7pPr marR="0" lvl="6"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7pPr>
            <a:lvl8pPr marR="0" lvl="7"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8pPr>
            <a:lvl9pPr marR="0" lvl="8"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9pPr>
          </a:lstStyle>
          <a:p>
            <a:r>
              <a:rPr lang="en-GB" dirty="0"/>
              <a:t>3.7 </a:t>
            </a:r>
            <a:r>
              <a:rPr lang="zh-CN" altLang="en-US" dirty="0"/>
              <a:t>和别人玩</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p:nvPr/>
        </p:nvSpPr>
        <p:spPr>
          <a:xfrm>
            <a:off x="4198875" y="4087224"/>
            <a:ext cx="4179300"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 name="Google Shape;597;p39"/>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99" name="Google Shape;599;p39"/>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讨论分析</a:t>
            </a:r>
            <a:r>
              <a:rPr lang="en-US" altLang="en-GB">
                <a:sym typeface="+mn-ea"/>
              </a:rPr>
              <a:t>/</a:t>
            </a:r>
            <a:br>
              <a:rPr lang="en-US" altLang="en-GB"/>
            </a:br>
            <a:r>
              <a:rPr lang="zh-CN" altLang="en-US">
                <a:sym typeface="+mn-ea"/>
              </a:rPr>
              <a:t>我的感受</a:t>
            </a:r>
            <a:endParaRPr>
              <a:solidFill>
                <a:schemeClr val="accent6"/>
              </a:solidFill>
            </a:endParaRPr>
          </a:p>
        </p:txBody>
      </p:sp>
      <p:sp>
        <p:nvSpPr>
          <p:cNvPr id="600" name="Google Shape;600;p39"/>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en-GB" dirty="0"/>
              <a:t>4</a:t>
            </a:r>
            <a:endParaRPr lang="en-US" altLang="en-GB" dirty="0"/>
          </a:p>
        </p:txBody>
      </p:sp>
      <p:sp>
        <p:nvSpPr>
          <p:cNvPr id="601" name="Google Shape;601;p39"/>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a:t>
            </a:r>
            <a:r>
              <a:rPr lang="zh-CN" altLang="en-US"/>
              <a:t>游戏的问题及改进建议</a:t>
            </a:r>
            <a:endParaRPr lang="zh-CN" altLang="en-US"/>
          </a:p>
        </p:txBody>
      </p:sp>
      <p:sp>
        <p:nvSpPr>
          <p:cNvPr id="602" name="Google Shape;602;p39"/>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3" name="Google Shape;603;p39"/>
          <p:cNvGrpSpPr/>
          <p:nvPr/>
        </p:nvGrpSpPr>
        <p:grpSpPr>
          <a:xfrm>
            <a:off x="1372352" y="897628"/>
            <a:ext cx="1999504" cy="3469157"/>
            <a:chOff x="838950" y="1315776"/>
            <a:chExt cx="1890248" cy="3279597"/>
          </a:xfrm>
        </p:grpSpPr>
        <p:sp>
          <p:nvSpPr>
            <p:cNvPr id="604" name="Google Shape;604;p39"/>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05" name="Google Shape;605;p39"/>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06" name="Google Shape;606;p39"/>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07" name="Google Shape;607;p39"/>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08" name="Google Shape;608;p39"/>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09" name="Google Shape;609;p39"/>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9"/>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1" name="Google Shape;611;p39"/>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2" name="Google Shape;612;p39"/>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3" name="Google Shape;613;p39"/>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9"/>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5" name="Google Shape;615;p39"/>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6" name="Google Shape;616;p39"/>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7" name="Google Shape;617;p39"/>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8" name="Google Shape;618;p39"/>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9" name="Google Shape;619;p39"/>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0" name="Google Shape;620;p39"/>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1" name="Google Shape;621;p39"/>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2" name="Google Shape;622;p39"/>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3" name="Google Shape;623;p39"/>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9"/>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5" name="Google Shape;625;p39"/>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6" name="Google Shape;626;p39"/>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7" name="Google Shape;627;p39"/>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8" name="Google Shape;628;p39"/>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9" name="Google Shape;629;p39"/>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0" name="Google Shape;630;p39"/>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1" name="Google Shape;631;p39"/>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2" name="Google Shape;632;p39"/>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3" name="Google Shape;633;p39"/>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4" name="Google Shape;634;p39"/>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5" name="Google Shape;635;p39"/>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6" name="Google Shape;636;p39"/>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7" name="Google Shape;637;p39"/>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8" name="Google Shape;638;p39"/>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9" name="Google Shape;639;p39"/>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0" name="Google Shape;640;p39"/>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9"/>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2" name="Google Shape;642;p39"/>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3" name="Google Shape;643;p39"/>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4" name="Google Shape;644;p39"/>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9"/>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6" name="Google Shape;646;p39"/>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7" name="Google Shape;647;p39"/>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8" name="Google Shape;648;p39"/>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9" name="Google Shape;649;p39"/>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50" name="Google Shape;650;p39"/>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8"/>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solidFill>
                  <a:schemeClr val="accent6"/>
                </a:solidFill>
              </a:rPr>
              <a:t>盲人玩家</a:t>
            </a:r>
            <a:endParaRPr lang="zh-CN">
              <a:solidFill>
                <a:schemeClr val="accent6"/>
              </a:solidFill>
            </a:endParaRPr>
          </a:p>
        </p:txBody>
      </p:sp>
      <p:sp>
        <p:nvSpPr>
          <p:cNvPr id="1353" name="Google Shape;1353;p48"/>
          <p:cNvSpPr txBox="1">
            <a:spLocks noGrp="1"/>
          </p:cNvSpPr>
          <p:nvPr>
            <p:ph type="subTitle" idx="1"/>
          </p:nvPr>
        </p:nvSpPr>
        <p:spPr>
          <a:xfrm>
            <a:off x="2295450" y="4034025"/>
            <a:ext cx="4553100" cy="528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zh-CN" altLang="en-GB"/>
              <a:t>画</a:t>
            </a:r>
            <a:r>
              <a:rPr lang="en-US" altLang="zh-CN"/>
              <a:t>5-6</a:t>
            </a:r>
            <a:r>
              <a:rPr lang="zh-CN" altLang="en-US"/>
              <a:t>小时训练自己的听觉，构建心里地图</a:t>
            </a:r>
            <a:endParaRPr lang="zh-CN" altLang="en-US"/>
          </a:p>
          <a:p>
            <a:pPr marL="285750" lvl="0" indent="-285750" algn="l" rtl="0">
              <a:spcBef>
                <a:spcPts val="0"/>
              </a:spcBef>
              <a:spcAft>
                <a:spcPts val="0"/>
              </a:spcAft>
              <a:buFont typeface="Arial" panose="020B0604020202020204" pitchFamily="34" charset="0"/>
              <a:buChar char="•"/>
            </a:pPr>
            <a:r>
              <a:rPr lang="zh-CN" altLang="en-US"/>
              <a:t>并且未婚妻在身旁操纵其他玩家</a:t>
            </a:r>
            <a:endParaRPr lang="zh-CN" altLang="en-US"/>
          </a:p>
        </p:txBody>
      </p:sp>
      <p:grpSp>
        <p:nvGrpSpPr>
          <p:cNvPr id="1354" name="Google Shape;1354;p48"/>
          <p:cNvGrpSpPr/>
          <p:nvPr/>
        </p:nvGrpSpPr>
        <p:grpSpPr>
          <a:xfrm>
            <a:off x="616515" y="1627096"/>
            <a:ext cx="1263015" cy="944662"/>
            <a:chOff x="713090" y="2509596"/>
            <a:chExt cx="1263015" cy="944662"/>
          </a:xfrm>
        </p:grpSpPr>
        <p:sp>
          <p:nvSpPr>
            <p:cNvPr id="1355" name="Google Shape;1355;p48"/>
            <p:cNvSpPr/>
            <p:nvPr/>
          </p:nvSpPr>
          <p:spPr>
            <a:xfrm>
              <a:off x="862816" y="3118728"/>
              <a:ext cx="131107" cy="240197"/>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56" name="Google Shape;1356;p48"/>
            <p:cNvSpPr/>
            <p:nvPr/>
          </p:nvSpPr>
          <p:spPr>
            <a:xfrm>
              <a:off x="883787" y="3118728"/>
              <a:ext cx="85662" cy="83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48"/>
            <p:cNvSpPr/>
            <p:nvPr/>
          </p:nvSpPr>
          <p:spPr>
            <a:xfrm>
              <a:off x="887290" y="2973919"/>
              <a:ext cx="442167" cy="229830"/>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58" name="Google Shape;1358;p48"/>
            <p:cNvSpPr/>
            <p:nvPr/>
          </p:nvSpPr>
          <p:spPr>
            <a:xfrm>
              <a:off x="953707" y="3047256"/>
              <a:ext cx="375750" cy="156493"/>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48"/>
            <p:cNvSpPr/>
            <p:nvPr/>
          </p:nvSpPr>
          <p:spPr>
            <a:xfrm>
              <a:off x="964166" y="3331993"/>
              <a:ext cx="50728" cy="53207"/>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0" name="Google Shape;1360;p48"/>
            <p:cNvSpPr/>
            <p:nvPr/>
          </p:nvSpPr>
          <p:spPr>
            <a:xfrm>
              <a:off x="883787" y="2923235"/>
              <a:ext cx="240041" cy="220615"/>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1" name="Google Shape;1361;p48"/>
            <p:cNvSpPr/>
            <p:nvPr/>
          </p:nvSpPr>
          <p:spPr>
            <a:xfrm>
              <a:off x="1695273" y="3118728"/>
              <a:ext cx="131107" cy="240197"/>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2" name="Google Shape;1362;p48"/>
            <p:cNvSpPr/>
            <p:nvPr/>
          </p:nvSpPr>
          <p:spPr>
            <a:xfrm>
              <a:off x="1719696" y="3118728"/>
              <a:ext cx="85714" cy="83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48"/>
            <p:cNvSpPr/>
            <p:nvPr/>
          </p:nvSpPr>
          <p:spPr>
            <a:xfrm>
              <a:off x="1359738" y="2973919"/>
              <a:ext cx="442167" cy="229830"/>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4" name="Google Shape;1364;p48"/>
            <p:cNvSpPr/>
            <p:nvPr/>
          </p:nvSpPr>
          <p:spPr>
            <a:xfrm>
              <a:off x="1359738" y="3047256"/>
              <a:ext cx="375750" cy="156493"/>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48"/>
            <p:cNvSpPr/>
            <p:nvPr/>
          </p:nvSpPr>
          <p:spPr>
            <a:xfrm>
              <a:off x="1674302" y="3331993"/>
              <a:ext cx="51303" cy="53207"/>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6" name="Google Shape;1366;p48"/>
            <p:cNvSpPr/>
            <p:nvPr/>
          </p:nvSpPr>
          <p:spPr>
            <a:xfrm>
              <a:off x="1565944" y="2923235"/>
              <a:ext cx="239466" cy="220615"/>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7" name="Google Shape;1367;p48"/>
            <p:cNvSpPr/>
            <p:nvPr/>
          </p:nvSpPr>
          <p:spPr>
            <a:xfrm>
              <a:off x="713090" y="3105289"/>
              <a:ext cx="171899" cy="314138"/>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68" name="Google Shape;1368;p48"/>
            <p:cNvSpPr/>
            <p:nvPr/>
          </p:nvSpPr>
          <p:spPr>
            <a:xfrm>
              <a:off x="740494" y="3105289"/>
              <a:ext cx="112490" cy="108223"/>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48"/>
            <p:cNvSpPr/>
            <p:nvPr/>
          </p:nvSpPr>
          <p:spPr>
            <a:xfrm>
              <a:off x="745148" y="2915282"/>
              <a:ext cx="579654" cy="30130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0" name="Google Shape;1370;p48"/>
            <p:cNvSpPr/>
            <p:nvPr/>
          </p:nvSpPr>
          <p:spPr>
            <a:xfrm>
              <a:off x="831961" y="3011218"/>
              <a:ext cx="492842" cy="205366"/>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48"/>
            <p:cNvSpPr/>
            <p:nvPr/>
          </p:nvSpPr>
          <p:spPr>
            <a:xfrm>
              <a:off x="845924" y="3383938"/>
              <a:ext cx="67044" cy="70320"/>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2" name="Google Shape;1372;p48"/>
            <p:cNvSpPr/>
            <p:nvPr/>
          </p:nvSpPr>
          <p:spPr>
            <a:xfrm>
              <a:off x="740494" y="2848691"/>
              <a:ext cx="314616" cy="289070"/>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3" name="Google Shape;1373;p48"/>
            <p:cNvSpPr/>
            <p:nvPr/>
          </p:nvSpPr>
          <p:spPr>
            <a:xfrm>
              <a:off x="1804207" y="3105289"/>
              <a:ext cx="171899" cy="314138"/>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4" name="Google Shape;1374;p48"/>
            <p:cNvSpPr/>
            <p:nvPr/>
          </p:nvSpPr>
          <p:spPr>
            <a:xfrm>
              <a:off x="1836788" y="3105289"/>
              <a:ext cx="111914" cy="108223"/>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48"/>
            <p:cNvSpPr/>
            <p:nvPr/>
          </p:nvSpPr>
          <p:spPr>
            <a:xfrm>
              <a:off x="1364392" y="2915282"/>
              <a:ext cx="579654" cy="30130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6" name="Google Shape;1376;p48"/>
            <p:cNvSpPr/>
            <p:nvPr/>
          </p:nvSpPr>
          <p:spPr>
            <a:xfrm>
              <a:off x="1364392" y="3011218"/>
              <a:ext cx="492852" cy="205368"/>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48"/>
            <p:cNvSpPr/>
            <p:nvPr/>
          </p:nvSpPr>
          <p:spPr>
            <a:xfrm>
              <a:off x="1776228" y="3383938"/>
              <a:ext cx="67619" cy="70320"/>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8" name="Google Shape;1378;p48"/>
            <p:cNvSpPr/>
            <p:nvPr/>
          </p:nvSpPr>
          <p:spPr>
            <a:xfrm>
              <a:off x="1634086" y="2848691"/>
              <a:ext cx="314616" cy="289070"/>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79" name="Google Shape;1379;p48"/>
            <p:cNvSpPr/>
            <p:nvPr/>
          </p:nvSpPr>
          <p:spPr>
            <a:xfrm>
              <a:off x="1129633" y="2958670"/>
              <a:ext cx="429929" cy="197413"/>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0" name="Google Shape;1380;p48"/>
            <p:cNvSpPr/>
            <p:nvPr/>
          </p:nvSpPr>
          <p:spPr>
            <a:xfrm>
              <a:off x="1125554" y="2509596"/>
              <a:ext cx="438088" cy="540787"/>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1" name="Google Shape;1381;p48"/>
            <p:cNvSpPr/>
            <p:nvPr/>
          </p:nvSpPr>
          <p:spPr>
            <a:xfrm>
              <a:off x="1277580" y="2559676"/>
              <a:ext cx="134036" cy="26932"/>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2" name="Google Shape;1382;p48"/>
            <p:cNvSpPr/>
            <p:nvPr/>
          </p:nvSpPr>
          <p:spPr>
            <a:xfrm>
              <a:off x="1285163" y="2516453"/>
              <a:ext cx="119445" cy="59185"/>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3" name="Google Shape;1383;p48"/>
            <p:cNvSpPr/>
            <p:nvPr/>
          </p:nvSpPr>
          <p:spPr>
            <a:xfrm>
              <a:off x="1129005" y="2909193"/>
              <a:ext cx="431132" cy="141189"/>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4" name="Google Shape;1384;p48"/>
            <p:cNvSpPr/>
            <p:nvPr/>
          </p:nvSpPr>
          <p:spPr>
            <a:xfrm>
              <a:off x="1217596" y="2649524"/>
              <a:ext cx="66417" cy="74599"/>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5" name="Google Shape;1385;p48"/>
            <p:cNvSpPr/>
            <p:nvPr/>
          </p:nvSpPr>
          <p:spPr>
            <a:xfrm>
              <a:off x="1405131" y="2649524"/>
              <a:ext cx="66469" cy="74599"/>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6" name="Google Shape;1386;p48"/>
            <p:cNvSpPr/>
            <p:nvPr/>
          </p:nvSpPr>
          <p:spPr>
            <a:xfrm>
              <a:off x="1334688" y="2838928"/>
              <a:ext cx="19820" cy="317155"/>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7" name="Google Shape;1387;p48"/>
            <p:cNvSpPr/>
            <p:nvPr/>
          </p:nvSpPr>
          <p:spPr>
            <a:xfrm>
              <a:off x="1237364" y="2649524"/>
              <a:ext cx="214416" cy="224894"/>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8" name="Google Shape;1388;p48"/>
            <p:cNvSpPr/>
            <p:nvPr/>
          </p:nvSpPr>
          <p:spPr>
            <a:xfrm>
              <a:off x="1243221" y="2655612"/>
              <a:ext cx="202753" cy="212662"/>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89" name="Google Shape;1389;p48"/>
            <p:cNvSpPr/>
            <p:nvPr/>
          </p:nvSpPr>
          <p:spPr>
            <a:xfrm>
              <a:off x="1281084" y="2695325"/>
              <a:ext cx="127028" cy="133236"/>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90" name="Google Shape;1390;p48"/>
            <p:cNvSpPr/>
            <p:nvPr/>
          </p:nvSpPr>
          <p:spPr>
            <a:xfrm>
              <a:off x="1312514" y="2727688"/>
              <a:ext cx="64168" cy="679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1391" name="Google Shape;1391;p48"/>
          <p:cNvGrpSpPr/>
          <p:nvPr/>
        </p:nvGrpSpPr>
        <p:grpSpPr>
          <a:xfrm>
            <a:off x="2751996" y="1398715"/>
            <a:ext cx="3640007" cy="2254319"/>
            <a:chOff x="2638625" y="1374301"/>
            <a:chExt cx="3867000" cy="2394900"/>
          </a:xfrm>
        </p:grpSpPr>
        <p:sp>
          <p:nvSpPr>
            <p:cNvPr id="1392" name="Google Shape;1392;p48"/>
            <p:cNvSpPr/>
            <p:nvPr/>
          </p:nvSpPr>
          <p:spPr>
            <a:xfrm>
              <a:off x="2638625" y="1374301"/>
              <a:ext cx="3867000" cy="2394900"/>
            </a:xfrm>
            <a:prstGeom prst="roundRect">
              <a:avLst>
                <a:gd name="adj" fmla="val 7083"/>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3" name="Google Shape;1393;p48"/>
            <p:cNvGrpSpPr/>
            <p:nvPr/>
          </p:nvGrpSpPr>
          <p:grpSpPr>
            <a:xfrm>
              <a:off x="2823997" y="3481555"/>
              <a:ext cx="556012" cy="109394"/>
              <a:chOff x="912891" y="3985001"/>
              <a:chExt cx="385050" cy="75753"/>
            </a:xfrm>
          </p:grpSpPr>
          <p:sp>
            <p:nvSpPr>
              <p:cNvPr id="1394" name="Google Shape;1394;p48"/>
              <p:cNvSpPr/>
              <p:nvPr/>
            </p:nvSpPr>
            <p:spPr>
              <a:xfrm>
                <a:off x="912891" y="3988644"/>
                <a:ext cx="67540" cy="67540"/>
              </a:xfrm>
              <a:custGeom>
                <a:avLst/>
                <a:gdLst/>
                <a:ahLst/>
                <a:cxnLst/>
                <a:rect l="l" t="t" r="r" b="b"/>
                <a:pathLst>
                  <a:path w="4523" h="4523" extrusionOk="0">
                    <a:moveTo>
                      <a:pt x="0" y="1"/>
                    </a:moveTo>
                    <a:lnTo>
                      <a:pt x="0" y="4523"/>
                    </a:lnTo>
                    <a:lnTo>
                      <a:pt x="4522" y="2262"/>
                    </a:lnTo>
                    <a:lnTo>
                      <a:pt x="0" y="1"/>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48"/>
              <p:cNvSpPr/>
              <p:nvPr/>
            </p:nvSpPr>
            <p:spPr>
              <a:xfrm>
                <a:off x="1066169" y="3997767"/>
                <a:ext cx="49292" cy="49292"/>
              </a:xfrm>
              <a:custGeom>
                <a:avLst/>
                <a:gdLst/>
                <a:ahLst/>
                <a:cxnLst/>
                <a:rect l="l" t="t" r="r" b="b"/>
                <a:pathLst>
                  <a:path w="3301" h="3301" extrusionOk="0">
                    <a:moveTo>
                      <a:pt x="1" y="1"/>
                    </a:moveTo>
                    <a:lnTo>
                      <a:pt x="1" y="3301"/>
                    </a:lnTo>
                    <a:lnTo>
                      <a:pt x="3300" y="1651"/>
                    </a:lnTo>
                    <a:lnTo>
                      <a:pt x="1" y="1"/>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8"/>
              <p:cNvSpPr/>
              <p:nvPr/>
            </p:nvSpPr>
            <p:spPr>
              <a:xfrm>
                <a:off x="1117262" y="3997767"/>
                <a:ext cx="6406" cy="49292"/>
              </a:xfrm>
              <a:custGeom>
                <a:avLst/>
                <a:gdLst/>
                <a:ahLst/>
                <a:cxnLst/>
                <a:rect l="l" t="t" r="r" b="b"/>
                <a:pathLst>
                  <a:path w="429" h="3301" extrusionOk="0">
                    <a:moveTo>
                      <a:pt x="1" y="1"/>
                    </a:moveTo>
                    <a:lnTo>
                      <a:pt x="1" y="3301"/>
                    </a:lnTo>
                    <a:lnTo>
                      <a:pt x="428" y="3301"/>
                    </a:lnTo>
                    <a:lnTo>
                      <a:pt x="428" y="1"/>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8"/>
              <p:cNvSpPr/>
              <p:nvPr/>
            </p:nvSpPr>
            <p:spPr>
              <a:xfrm>
                <a:off x="1210324" y="3985001"/>
                <a:ext cx="51129" cy="75753"/>
              </a:xfrm>
              <a:custGeom>
                <a:avLst/>
                <a:gdLst/>
                <a:ahLst/>
                <a:cxnLst/>
                <a:rect l="l" t="t" r="r" b="b"/>
                <a:pathLst>
                  <a:path w="3424" h="5073" extrusionOk="0">
                    <a:moveTo>
                      <a:pt x="3423" y="0"/>
                    </a:moveTo>
                    <a:lnTo>
                      <a:pt x="1" y="2506"/>
                    </a:lnTo>
                    <a:lnTo>
                      <a:pt x="3423" y="5072"/>
                    </a:lnTo>
                    <a:lnTo>
                      <a:pt x="3423" y="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8"/>
              <p:cNvSpPr/>
              <p:nvPr/>
            </p:nvSpPr>
            <p:spPr>
              <a:xfrm>
                <a:off x="1210324" y="4004157"/>
                <a:ext cx="25564" cy="37421"/>
              </a:xfrm>
              <a:custGeom>
                <a:avLst/>
                <a:gdLst/>
                <a:ahLst/>
                <a:cxnLst/>
                <a:rect l="l" t="t" r="r" b="b"/>
                <a:pathLst>
                  <a:path w="1712" h="2506" extrusionOk="0">
                    <a:moveTo>
                      <a:pt x="1" y="0"/>
                    </a:moveTo>
                    <a:lnTo>
                      <a:pt x="1" y="2506"/>
                    </a:lnTo>
                    <a:lnTo>
                      <a:pt x="1712" y="2506"/>
                    </a:lnTo>
                    <a:lnTo>
                      <a:pt x="1712" y="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8"/>
              <p:cNvSpPr/>
              <p:nvPr/>
            </p:nvSpPr>
            <p:spPr>
              <a:xfrm>
                <a:off x="1268718" y="3986822"/>
                <a:ext cx="29223" cy="72109"/>
              </a:xfrm>
              <a:custGeom>
                <a:avLst/>
                <a:gdLst/>
                <a:ahLst/>
                <a:cxnLst/>
                <a:rect l="l" t="t" r="r" b="b"/>
                <a:pathLst>
                  <a:path w="1957" h="4829" extrusionOk="0">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8"/>
              <p:cNvSpPr/>
              <p:nvPr/>
            </p:nvSpPr>
            <p:spPr>
              <a:xfrm>
                <a:off x="1268718" y="4005068"/>
                <a:ext cx="14619" cy="35599"/>
              </a:xfrm>
              <a:custGeom>
                <a:avLst/>
                <a:gdLst/>
                <a:ahLst/>
                <a:cxnLst/>
                <a:rect l="l" t="t" r="r" b="b"/>
                <a:pathLst>
                  <a:path w="979" h="2384" extrusionOk="0">
                    <a:moveTo>
                      <a:pt x="1" y="1"/>
                    </a:moveTo>
                    <a:lnTo>
                      <a:pt x="1" y="2384"/>
                    </a:lnTo>
                    <a:cubicBezTo>
                      <a:pt x="612" y="2262"/>
                      <a:pt x="979" y="1773"/>
                      <a:pt x="979" y="1162"/>
                    </a:cubicBezTo>
                    <a:cubicBezTo>
                      <a:pt x="979" y="612"/>
                      <a:pt x="612" y="123"/>
                      <a:pt x="1"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1" name="Google Shape;1401;p48"/>
            <p:cNvGrpSpPr/>
            <p:nvPr/>
          </p:nvGrpSpPr>
          <p:grpSpPr>
            <a:xfrm>
              <a:off x="5756411" y="3476295"/>
              <a:ext cx="606075" cy="119931"/>
              <a:chOff x="4349939" y="3981343"/>
              <a:chExt cx="419720" cy="83049"/>
            </a:xfrm>
          </p:grpSpPr>
          <p:sp>
            <p:nvSpPr>
              <p:cNvPr id="1402" name="Google Shape;1402;p48"/>
              <p:cNvSpPr/>
              <p:nvPr/>
            </p:nvSpPr>
            <p:spPr>
              <a:xfrm>
                <a:off x="4349939" y="3989555"/>
                <a:ext cx="104946" cy="65718"/>
              </a:xfrm>
              <a:custGeom>
                <a:avLst/>
                <a:gdLst/>
                <a:ahLst/>
                <a:cxnLst/>
                <a:rect l="l" t="t" r="r" b="b"/>
                <a:pathLst>
                  <a:path w="7028" h="4401" extrusionOk="0">
                    <a:moveTo>
                      <a:pt x="6417" y="612"/>
                    </a:moveTo>
                    <a:lnTo>
                      <a:pt x="6417" y="3789"/>
                    </a:lnTo>
                    <a:lnTo>
                      <a:pt x="672" y="3789"/>
                    </a:lnTo>
                    <a:lnTo>
                      <a:pt x="672" y="612"/>
                    </a:lnTo>
                    <a:close/>
                    <a:moveTo>
                      <a:pt x="306" y="1"/>
                    </a:moveTo>
                    <a:cubicBezTo>
                      <a:pt x="183" y="1"/>
                      <a:pt x="0" y="123"/>
                      <a:pt x="0" y="306"/>
                    </a:cubicBezTo>
                    <a:lnTo>
                      <a:pt x="0" y="4095"/>
                    </a:lnTo>
                    <a:cubicBezTo>
                      <a:pt x="0" y="4278"/>
                      <a:pt x="183" y="4401"/>
                      <a:pt x="306" y="4401"/>
                    </a:cubicBezTo>
                    <a:lnTo>
                      <a:pt x="6722" y="4401"/>
                    </a:lnTo>
                    <a:cubicBezTo>
                      <a:pt x="6906" y="4401"/>
                      <a:pt x="7028" y="4278"/>
                      <a:pt x="7028" y="4095"/>
                    </a:cubicBezTo>
                    <a:lnTo>
                      <a:pt x="7028" y="306"/>
                    </a:lnTo>
                    <a:cubicBezTo>
                      <a:pt x="7028" y="123"/>
                      <a:pt x="6906" y="1"/>
                      <a:pt x="6722"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8"/>
              <p:cNvSpPr/>
              <p:nvPr/>
            </p:nvSpPr>
            <p:spPr>
              <a:xfrm>
                <a:off x="4521462" y="3982254"/>
                <a:ext cx="101317" cy="80322"/>
              </a:xfrm>
              <a:custGeom>
                <a:avLst/>
                <a:gdLst/>
                <a:ahLst/>
                <a:cxnLst/>
                <a:rect l="l" t="t" r="r" b="b"/>
                <a:pathLst>
                  <a:path w="6785" h="5379" extrusionOk="0">
                    <a:moveTo>
                      <a:pt x="856" y="1"/>
                    </a:moveTo>
                    <a:cubicBezTo>
                      <a:pt x="367" y="1"/>
                      <a:pt x="1" y="429"/>
                      <a:pt x="1" y="917"/>
                    </a:cubicBezTo>
                    <a:lnTo>
                      <a:pt x="429" y="917"/>
                    </a:lnTo>
                    <a:cubicBezTo>
                      <a:pt x="429" y="673"/>
                      <a:pt x="612" y="429"/>
                      <a:pt x="856" y="429"/>
                    </a:cubicBezTo>
                    <a:lnTo>
                      <a:pt x="5928" y="429"/>
                    </a:lnTo>
                    <a:cubicBezTo>
                      <a:pt x="6173" y="429"/>
                      <a:pt x="6417" y="673"/>
                      <a:pt x="6417" y="917"/>
                    </a:cubicBezTo>
                    <a:lnTo>
                      <a:pt x="6417" y="4523"/>
                    </a:lnTo>
                    <a:cubicBezTo>
                      <a:pt x="6417" y="4767"/>
                      <a:pt x="6173" y="4951"/>
                      <a:pt x="5928" y="4951"/>
                    </a:cubicBezTo>
                    <a:lnTo>
                      <a:pt x="4706" y="4951"/>
                    </a:lnTo>
                    <a:lnTo>
                      <a:pt x="4706" y="5378"/>
                    </a:lnTo>
                    <a:lnTo>
                      <a:pt x="5928" y="5378"/>
                    </a:lnTo>
                    <a:cubicBezTo>
                      <a:pt x="6417" y="5378"/>
                      <a:pt x="6784" y="5012"/>
                      <a:pt x="6784" y="4523"/>
                    </a:cubicBezTo>
                    <a:lnTo>
                      <a:pt x="6784" y="917"/>
                    </a:lnTo>
                    <a:cubicBezTo>
                      <a:pt x="6784" y="429"/>
                      <a:pt x="6417" y="1"/>
                      <a:pt x="5928"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8"/>
              <p:cNvSpPr/>
              <p:nvPr/>
            </p:nvSpPr>
            <p:spPr>
              <a:xfrm>
                <a:off x="4521462" y="4002335"/>
                <a:ext cx="59327" cy="59327"/>
              </a:xfrm>
              <a:custGeom>
                <a:avLst/>
                <a:gdLst/>
                <a:ahLst/>
                <a:cxnLst/>
                <a:rect l="l" t="t" r="r" b="b"/>
                <a:pathLst>
                  <a:path w="3973" h="3973" extrusionOk="0">
                    <a:moveTo>
                      <a:pt x="1" y="0"/>
                    </a:moveTo>
                    <a:lnTo>
                      <a:pt x="1" y="611"/>
                    </a:lnTo>
                    <a:cubicBezTo>
                      <a:pt x="1834" y="611"/>
                      <a:pt x="3362" y="2078"/>
                      <a:pt x="3362" y="3972"/>
                    </a:cubicBezTo>
                    <a:lnTo>
                      <a:pt x="3973" y="3972"/>
                    </a:lnTo>
                    <a:cubicBezTo>
                      <a:pt x="3973" y="1772"/>
                      <a:pt x="2140" y="0"/>
                      <a:pt x="1"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8"/>
              <p:cNvSpPr/>
              <p:nvPr/>
            </p:nvSpPr>
            <p:spPr>
              <a:xfrm>
                <a:off x="4521462" y="4022402"/>
                <a:ext cx="39258" cy="39258"/>
              </a:xfrm>
              <a:custGeom>
                <a:avLst/>
                <a:gdLst/>
                <a:ahLst/>
                <a:cxnLst/>
                <a:rect l="l" t="t" r="r" b="b"/>
                <a:pathLst>
                  <a:path w="2629" h="2629" extrusionOk="0">
                    <a:moveTo>
                      <a:pt x="1" y="1"/>
                    </a:moveTo>
                    <a:lnTo>
                      <a:pt x="1" y="612"/>
                    </a:lnTo>
                    <a:cubicBezTo>
                      <a:pt x="1101" y="612"/>
                      <a:pt x="2017" y="1528"/>
                      <a:pt x="2017" y="2628"/>
                    </a:cubicBezTo>
                    <a:lnTo>
                      <a:pt x="2629" y="2628"/>
                    </a:lnTo>
                    <a:cubicBezTo>
                      <a:pt x="2629" y="1162"/>
                      <a:pt x="1406" y="1"/>
                      <a:pt x="1"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8"/>
              <p:cNvSpPr/>
              <p:nvPr/>
            </p:nvSpPr>
            <p:spPr>
              <a:xfrm>
                <a:off x="4521462" y="4044305"/>
                <a:ext cx="16441" cy="17352"/>
              </a:xfrm>
              <a:custGeom>
                <a:avLst/>
                <a:gdLst/>
                <a:ahLst/>
                <a:cxnLst/>
                <a:rect l="l" t="t" r="r" b="b"/>
                <a:pathLst>
                  <a:path w="1101" h="1162" extrusionOk="0">
                    <a:moveTo>
                      <a:pt x="1" y="0"/>
                    </a:moveTo>
                    <a:lnTo>
                      <a:pt x="1" y="1161"/>
                    </a:lnTo>
                    <a:lnTo>
                      <a:pt x="1101" y="1161"/>
                    </a:lnTo>
                    <a:cubicBezTo>
                      <a:pt x="1101" y="550"/>
                      <a:pt x="612" y="0"/>
                      <a:pt x="1"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48"/>
              <p:cNvSpPr/>
              <p:nvPr/>
            </p:nvSpPr>
            <p:spPr>
              <a:xfrm>
                <a:off x="4689357" y="3981343"/>
                <a:ext cx="36510" cy="36525"/>
              </a:xfrm>
              <a:custGeom>
                <a:avLst/>
                <a:gdLst/>
                <a:ahLst/>
                <a:cxnLst/>
                <a:rect l="l" t="t" r="r" b="b"/>
                <a:pathLst>
                  <a:path w="2445" h="2446" extrusionOk="0">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48"/>
              <p:cNvSpPr/>
              <p:nvPr/>
            </p:nvSpPr>
            <p:spPr>
              <a:xfrm>
                <a:off x="4732238" y="3981343"/>
                <a:ext cx="37421" cy="36525"/>
              </a:xfrm>
              <a:custGeom>
                <a:avLst/>
                <a:gdLst/>
                <a:ahLst/>
                <a:cxnLst/>
                <a:rect l="l" t="t" r="r" b="b"/>
                <a:pathLst>
                  <a:path w="2506" h="2446" extrusionOk="0">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48"/>
              <p:cNvSpPr/>
              <p:nvPr/>
            </p:nvSpPr>
            <p:spPr>
              <a:xfrm>
                <a:off x="4732238" y="4027882"/>
                <a:ext cx="37421" cy="36510"/>
              </a:xfrm>
              <a:custGeom>
                <a:avLst/>
                <a:gdLst/>
                <a:ahLst/>
                <a:cxnLst/>
                <a:rect l="l" t="t" r="r" b="b"/>
                <a:pathLst>
                  <a:path w="2506" h="2445" extrusionOk="0">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48"/>
              <p:cNvSpPr/>
              <p:nvPr/>
            </p:nvSpPr>
            <p:spPr>
              <a:xfrm>
                <a:off x="4689357" y="4027882"/>
                <a:ext cx="36510" cy="36510"/>
              </a:xfrm>
              <a:custGeom>
                <a:avLst/>
                <a:gdLst/>
                <a:ahLst/>
                <a:cxnLst/>
                <a:rect l="l" t="t" r="r" b="b"/>
                <a:pathLst>
                  <a:path w="2445" h="2445" extrusionOk="0">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48"/>
            <p:cNvGrpSpPr/>
            <p:nvPr/>
          </p:nvGrpSpPr>
          <p:grpSpPr>
            <a:xfrm>
              <a:off x="2786151" y="3349754"/>
              <a:ext cx="3576945" cy="55304"/>
              <a:chOff x="838074" y="3747922"/>
              <a:chExt cx="4005987" cy="60238"/>
            </a:xfrm>
          </p:grpSpPr>
          <p:sp>
            <p:nvSpPr>
              <p:cNvPr id="1412" name="Google Shape;1412;p48"/>
              <p:cNvSpPr/>
              <p:nvPr/>
            </p:nvSpPr>
            <p:spPr>
              <a:xfrm>
                <a:off x="838074" y="3767078"/>
                <a:ext cx="4005987" cy="21921"/>
              </a:xfrm>
              <a:custGeom>
                <a:avLst/>
                <a:gdLst/>
                <a:ahLst/>
                <a:cxnLst/>
                <a:rect l="l" t="t" r="r" b="b"/>
                <a:pathLst>
                  <a:path w="268273" h="1468" extrusionOk="0">
                    <a:moveTo>
                      <a:pt x="0" y="1"/>
                    </a:moveTo>
                    <a:lnTo>
                      <a:pt x="0" y="1468"/>
                    </a:lnTo>
                    <a:lnTo>
                      <a:pt x="268273" y="1468"/>
                    </a:lnTo>
                    <a:lnTo>
                      <a:pt x="268273" y="1"/>
                    </a:ln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48"/>
              <p:cNvSpPr/>
              <p:nvPr/>
            </p:nvSpPr>
            <p:spPr>
              <a:xfrm>
                <a:off x="865694" y="3747922"/>
                <a:ext cx="61149" cy="60238"/>
              </a:xfrm>
              <a:custGeom>
                <a:avLst/>
                <a:gdLst/>
                <a:ahLst/>
                <a:cxnLst/>
                <a:rect l="l" t="t" r="r" b="b"/>
                <a:pathLst>
                  <a:path w="4095" h="4034" extrusionOk="0">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48"/>
              <p:cNvSpPr/>
              <p:nvPr/>
            </p:nvSpPr>
            <p:spPr>
              <a:xfrm>
                <a:off x="838074" y="3767075"/>
                <a:ext cx="989927" cy="21925"/>
              </a:xfrm>
              <a:custGeom>
                <a:avLst/>
                <a:gdLst/>
                <a:ahLst/>
                <a:cxnLst/>
                <a:rect l="l" t="t" r="r" b="b"/>
                <a:pathLst>
                  <a:path w="268273" h="1468" extrusionOk="0">
                    <a:moveTo>
                      <a:pt x="0" y="1"/>
                    </a:moveTo>
                    <a:lnTo>
                      <a:pt x="0" y="1468"/>
                    </a:lnTo>
                    <a:lnTo>
                      <a:pt x="268273" y="1468"/>
                    </a:lnTo>
                    <a:lnTo>
                      <a:pt x="268273" y="1"/>
                    </a:ln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19" name="Google Shape;1419;p48"/>
          <p:cNvGrpSpPr/>
          <p:nvPr/>
        </p:nvGrpSpPr>
        <p:grpSpPr>
          <a:xfrm>
            <a:off x="7662876" y="3480201"/>
            <a:ext cx="947898" cy="1107797"/>
            <a:chOff x="3119575" y="3536675"/>
            <a:chExt cx="947898" cy="1107797"/>
          </a:xfrm>
        </p:grpSpPr>
        <p:sp>
          <p:nvSpPr>
            <p:cNvPr id="1420" name="Google Shape;1420;p48"/>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1" name="Google Shape;1421;p48"/>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2" name="Google Shape;1422;p48"/>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3" name="Google Shape;1423;p48"/>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4" name="Google Shape;1424;p48"/>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5" name="Google Shape;1425;p48"/>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6" name="Google Shape;1426;p48"/>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7" name="Google Shape;1427;p48"/>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28" name="Google Shape;1428;p48"/>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48"/>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0" name="Google Shape;1430;p48"/>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1" name="Google Shape;1431;p48"/>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2" name="Google Shape;1432;p48"/>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3" name="Google Shape;1433;p48"/>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4" name="Google Shape;1434;p48"/>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5" name="Google Shape;1435;p48"/>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6" name="Google Shape;1436;p48"/>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7" name="Google Shape;1437;p48"/>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8" name="Google Shape;1438;p48"/>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39" name="Google Shape;1439;p48"/>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0" name="Google Shape;1440;p48"/>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1" name="Google Shape;1441;p48"/>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2" name="Google Shape;1442;p48"/>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3" name="Google Shape;1443;p48"/>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4" name="Google Shape;1444;p48"/>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5" name="Google Shape;1445;p48"/>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6" name="Google Shape;1446;p48"/>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7" name="Google Shape;1447;p48"/>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8" name="Google Shape;1448;p48"/>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49" name="Google Shape;1449;p48"/>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50" name="Google Shape;1450;p48"/>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51" name="Google Shape;1451;p48"/>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52" name="Google Shape;1452;p48"/>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2" name="图片 0"/>
          <p:cNvPicPr>
            <a:picLocks noChangeAspect="1"/>
          </p:cNvPicPr>
          <p:nvPr/>
        </p:nvPicPr>
        <p:blipFill>
          <a:blip r:embed="rId1"/>
          <a:stretch>
            <a:fillRect/>
          </a:stretch>
        </p:blipFill>
        <p:spPr>
          <a:xfrm>
            <a:off x="2888615" y="1546225"/>
            <a:ext cx="3369310" cy="1711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5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accent6"/>
                </a:solidFill>
              </a:rPr>
              <a:t>讨论分析</a:t>
            </a:r>
            <a:endParaRPr lang="zh-CN">
              <a:solidFill>
                <a:schemeClr val="accent6"/>
              </a:solidFill>
            </a:endParaRPr>
          </a:p>
        </p:txBody>
      </p:sp>
      <p:sp>
        <p:nvSpPr>
          <p:cNvPr id="2345" name="Google Shape;2345;p57"/>
          <p:cNvSpPr txBox="1"/>
          <p:nvPr>
            <p:custDataLst>
              <p:tags r:id="rId1"/>
            </p:custDataLst>
          </p:nvPr>
        </p:nvSpPr>
        <p:spPr>
          <a:xfrm>
            <a:off x="481351" y="2640427"/>
            <a:ext cx="1843800" cy="1017300"/>
          </a:xfrm>
          <a:prstGeom prst="rect">
            <a:avLst/>
          </a:prstGeom>
          <a:noFill/>
          <a:ln>
            <a:noFill/>
          </a:ln>
        </p:spPr>
        <p:txBody>
          <a:bodyPr spcFirstLastPara="1" wrap="square" lIns="91425" tIns="91425" rIns="91425" bIns="91425" anchor="t" anchorCtr="0">
            <a:noAutofit/>
          </a:bodyPr>
          <a:lstStyle/>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问题：</a:t>
            </a:r>
            <a:r>
              <a:rPr lang="en-GB">
                <a:solidFill>
                  <a:schemeClr val="lt1"/>
                </a:solidFill>
                <a:latin typeface="Assistant"/>
                <a:ea typeface="Assistant"/>
                <a:cs typeface="Assistant"/>
                <a:sym typeface="Assistant"/>
              </a:rPr>
              <a:t>增加的额外劳动为任何潜在的盲人玩家设定了更高的进入门槛</a:t>
            </a:r>
            <a:endParaRPr 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endParaRPr lang="en-GB">
              <a:solidFill>
                <a:schemeClr val="lt1"/>
              </a:solidFill>
              <a:latin typeface="Assistant"/>
              <a:ea typeface="Assistant"/>
              <a:cs typeface="Assistant"/>
              <a:sym typeface="Assistant"/>
            </a:endParaRPr>
          </a:p>
          <a:p>
            <a:pPr marL="25400" lvl="0" indent="0" algn="l" rtl="0">
              <a:spcBef>
                <a:spcPts val="0"/>
              </a:spcBef>
              <a:spcAft>
                <a:spcPts val="0"/>
              </a:spcAft>
              <a:buClr>
                <a:schemeClr val="accent6"/>
              </a:buClr>
              <a:buSzPts val="1400"/>
              <a:buFont typeface="Assistant"/>
              <a:buNone/>
            </a:pPr>
            <a:endParaRPr 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r>
              <a:rPr lang="zh-CN">
                <a:solidFill>
                  <a:schemeClr val="lt1"/>
                </a:solidFill>
                <a:latin typeface="Assistant"/>
                <a:ea typeface="Assistant"/>
                <a:cs typeface="Assistant"/>
                <a:sym typeface="Assistant"/>
              </a:rPr>
              <a:t>解决：支持盲人能够容易得建立更可靠的模型以便于探索区域</a:t>
            </a:r>
            <a:endParaRPr lang="zh-CN">
              <a:solidFill>
                <a:schemeClr val="lt1"/>
              </a:solidFill>
              <a:latin typeface="Assistant"/>
              <a:ea typeface="Assistant"/>
              <a:cs typeface="Assistant"/>
              <a:sym typeface="Assistant"/>
            </a:endParaRPr>
          </a:p>
        </p:txBody>
      </p:sp>
      <p:sp>
        <p:nvSpPr>
          <p:cNvPr id="2347" name="Google Shape;2347;p57"/>
          <p:cNvSpPr/>
          <p:nvPr/>
        </p:nvSpPr>
        <p:spPr>
          <a:xfrm>
            <a:off x="3276655" y="1017592"/>
            <a:ext cx="2658000" cy="445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zh-CN" sz="2000">
                <a:solidFill>
                  <a:schemeClr val="lt1"/>
                </a:solidFill>
                <a:latin typeface="Manrope"/>
                <a:ea typeface="Manrope"/>
                <a:cs typeface="Manrope"/>
                <a:sym typeface="Manrope"/>
              </a:rPr>
              <a:t>游戏改进</a:t>
            </a:r>
            <a:endParaRPr lang="zh-CN" sz="2000">
              <a:solidFill>
                <a:schemeClr val="lt1"/>
              </a:solidFill>
              <a:latin typeface="Manrope"/>
              <a:ea typeface="Manrope"/>
              <a:cs typeface="Manrope"/>
              <a:sym typeface="Manrope"/>
            </a:endParaRPr>
          </a:p>
        </p:txBody>
      </p:sp>
      <p:sp>
        <p:nvSpPr>
          <p:cNvPr id="2348" name="Google Shape;2348;p57"/>
          <p:cNvSpPr/>
          <p:nvPr>
            <p:custDataLst>
              <p:tags r:id="rId2"/>
            </p:custDataLst>
          </p:nvPr>
        </p:nvSpPr>
        <p:spPr>
          <a:xfrm>
            <a:off x="481330" y="2094230"/>
            <a:ext cx="1591945" cy="546100"/>
          </a:xfrm>
          <a:prstGeom prst="roundRect">
            <a:avLst>
              <a:gd name="adj" fmla="val 0"/>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2000">
                <a:solidFill>
                  <a:schemeClr val="lt1"/>
                </a:solidFill>
                <a:latin typeface="Manrope"/>
                <a:ea typeface="Manrope"/>
                <a:cs typeface="Manrope"/>
                <a:sym typeface="Manrope"/>
              </a:rPr>
              <a:t>定位</a:t>
            </a:r>
            <a:r>
              <a:rPr lang="en-US" altLang="en-GB" sz="2000">
                <a:solidFill>
                  <a:schemeClr val="lt1"/>
                </a:solidFill>
                <a:latin typeface="Manrope"/>
                <a:ea typeface="Manrope"/>
                <a:cs typeface="Manrope"/>
                <a:sym typeface="Manrope"/>
              </a:rPr>
              <a:t>&amp;</a:t>
            </a:r>
            <a:endParaRPr lang="en-US" altLang="en-GB" sz="2000">
              <a:solidFill>
                <a:schemeClr val="lt1"/>
              </a:solidFill>
              <a:latin typeface="Manrope"/>
              <a:ea typeface="Manrope"/>
              <a:cs typeface="Manrope"/>
              <a:sym typeface="Manrope"/>
            </a:endParaRPr>
          </a:p>
          <a:p>
            <a:pPr marL="0" marR="0" lvl="0" indent="0" algn="ctr" rtl="0">
              <a:lnSpc>
                <a:spcPct val="100000"/>
              </a:lnSpc>
              <a:spcBef>
                <a:spcPts val="0"/>
              </a:spcBef>
              <a:spcAft>
                <a:spcPts val="0"/>
              </a:spcAft>
              <a:buNone/>
            </a:pPr>
            <a:r>
              <a:rPr lang="en-GB" sz="2000">
                <a:solidFill>
                  <a:schemeClr val="lt1"/>
                </a:solidFill>
                <a:latin typeface="Manrope"/>
                <a:ea typeface="Manrope"/>
                <a:cs typeface="Manrope"/>
                <a:sym typeface="Manrope"/>
              </a:rPr>
              <a:t>移动性策略</a:t>
            </a:r>
            <a:endParaRPr lang="en-GB" sz="2000">
              <a:solidFill>
                <a:schemeClr val="lt1"/>
              </a:solidFill>
              <a:latin typeface="Manrope"/>
              <a:ea typeface="Manrope"/>
              <a:cs typeface="Manrope"/>
              <a:sym typeface="Manrope"/>
            </a:endParaRPr>
          </a:p>
        </p:txBody>
      </p:sp>
      <p:sp>
        <p:nvSpPr>
          <p:cNvPr id="2349" name="Google Shape;2349;p57"/>
          <p:cNvSpPr txBox="1"/>
          <p:nvPr>
            <p:custDataLst>
              <p:tags r:id="rId3"/>
            </p:custDataLst>
          </p:nvPr>
        </p:nvSpPr>
        <p:spPr>
          <a:xfrm>
            <a:off x="2670474" y="2640427"/>
            <a:ext cx="1843800" cy="1017300"/>
          </a:xfrm>
          <a:prstGeom prst="rect">
            <a:avLst/>
          </a:prstGeom>
          <a:noFill/>
          <a:ln>
            <a:noFill/>
          </a:ln>
        </p:spPr>
        <p:txBody>
          <a:bodyPr spcFirstLastPara="1" wrap="square" lIns="91425" tIns="91425" rIns="91425" bIns="91425" anchor="t" anchorCtr="0">
            <a:noAutofit/>
          </a:bodyPr>
          <a:lstStyle/>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问题：</a:t>
            </a:r>
            <a:endParaRPr lang="zh-CN" altLang="en-GB">
              <a:solidFill>
                <a:schemeClr val="lt1"/>
              </a:solidFill>
              <a:latin typeface="Assistant"/>
              <a:ea typeface="Assistant"/>
              <a:cs typeface="Assistant"/>
              <a:sym typeface="Assistant"/>
            </a:endParaRPr>
          </a:p>
          <a:p>
            <a:pPr marL="25400" lvl="0" indent="0" algn="l" rtl="0">
              <a:spcBef>
                <a:spcPts val="0"/>
              </a:spcBef>
              <a:spcAft>
                <a:spcPts val="0"/>
              </a:spcAft>
              <a:buClr>
                <a:schemeClr val="accent6"/>
              </a:buClr>
              <a:buSzPts val="1400"/>
              <a:buFont typeface="Assistant"/>
              <a:buNone/>
            </a:pPr>
            <a:r>
              <a:rPr lang="en-US" altLang="zh-CN">
                <a:solidFill>
                  <a:schemeClr val="lt1"/>
                </a:solidFill>
                <a:latin typeface="Assistant"/>
                <a:ea typeface="Assistant"/>
                <a:cs typeface="Assistant"/>
                <a:sym typeface="Assistant"/>
              </a:rPr>
              <a:t>1.</a:t>
            </a:r>
            <a:r>
              <a:rPr lang="zh-CN" altLang="en-GB">
                <a:solidFill>
                  <a:schemeClr val="lt1"/>
                </a:solidFill>
                <a:latin typeface="Assistant"/>
                <a:ea typeface="Assistant"/>
                <a:cs typeface="Assistant"/>
                <a:sym typeface="Assistant"/>
              </a:rPr>
              <a:t>有限且难于区分的音频不利于盲人心理地图的构建。</a:t>
            </a:r>
            <a:endParaRPr lang="zh-CN" altLang="en-GB">
              <a:solidFill>
                <a:schemeClr val="lt1"/>
              </a:solidFill>
              <a:latin typeface="Assistant"/>
              <a:ea typeface="Assistant"/>
              <a:cs typeface="Assistant"/>
              <a:sym typeface="Assistant"/>
            </a:endParaRPr>
          </a:p>
          <a:p>
            <a:pPr marL="25400" lvl="0" indent="0" algn="l" rtl="0">
              <a:spcBef>
                <a:spcPts val="0"/>
              </a:spcBef>
              <a:spcAft>
                <a:spcPts val="0"/>
              </a:spcAft>
              <a:buClr>
                <a:schemeClr val="accent6"/>
              </a:buClr>
              <a:buSzPts val="1400"/>
              <a:buFont typeface="Assistant"/>
              <a:buNone/>
            </a:pPr>
            <a:r>
              <a:rPr lang="en-US" altLang="en-GB">
                <a:solidFill>
                  <a:schemeClr val="lt1"/>
                </a:solidFill>
                <a:latin typeface="Assistant"/>
                <a:ea typeface="Assistant"/>
                <a:cs typeface="Assistant"/>
                <a:sym typeface="Assistant"/>
              </a:rPr>
              <a:t>2.</a:t>
            </a:r>
            <a:r>
              <a:rPr lang="zh-CN" altLang="en-US">
                <a:solidFill>
                  <a:schemeClr val="lt1"/>
                </a:solidFill>
                <a:latin typeface="Assistant"/>
                <a:ea typeface="Assistant"/>
                <a:cs typeface="Assistant"/>
                <a:sym typeface="Assistant"/>
              </a:rPr>
              <a:t>玩家的初始指引被忽视</a:t>
            </a:r>
            <a:endParaRPr lang="zh-CN" alt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解决：创造出和视觉反馈一样关注细节的听觉和触觉环境，并且确保它自然，引导玩家入门。</a:t>
            </a:r>
            <a:endParaRPr lang="zh-CN" altLang="en-GB">
              <a:solidFill>
                <a:schemeClr val="lt1"/>
              </a:solidFill>
              <a:latin typeface="Assistant"/>
              <a:ea typeface="Assistant"/>
              <a:cs typeface="Assistant"/>
              <a:sym typeface="Assistant"/>
            </a:endParaRPr>
          </a:p>
          <a:p>
            <a:pPr marL="25400" lvl="0" indent="0" algn="l" rtl="0">
              <a:spcBef>
                <a:spcPts val="0"/>
              </a:spcBef>
              <a:spcAft>
                <a:spcPts val="0"/>
              </a:spcAft>
              <a:buClr>
                <a:schemeClr val="accent6"/>
              </a:buClr>
              <a:buSzPts val="1400"/>
              <a:buFont typeface="Assistant"/>
              <a:buNone/>
            </a:pPr>
            <a:endParaRPr 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endParaRPr>
              <a:solidFill>
                <a:schemeClr val="lt1"/>
              </a:solidFill>
              <a:latin typeface="Assistant"/>
              <a:ea typeface="Assistant"/>
              <a:cs typeface="Assistant"/>
              <a:sym typeface="Assistant"/>
            </a:endParaRPr>
          </a:p>
        </p:txBody>
      </p:sp>
      <p:sp>
        <p:nvSpPr>
          <p:cNvPr id="2350" name="Google Shape;2350;p57"/>
          <p:cNvSpPr/>
          <p:nvPr>
            <p:custDataLst>
              <p:tags r:id="rId4"/>
            </p:custDataLst>
          </p:nvPr>
        </p:nvSpPr>
        <p:spPr>
          <a:xfrm>
            <a:off x="2670466" y="2191650"/>
            <a:ext cx="1843800" cy="445500"/>
          </a:xfrm>
          <a:prstGeom prst="roundRect">
            <a:avLst>
              <a:gd name="adj" fmla="val 0"/>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zh-CN" altLang="en-GB" sz="2000">
                <a:solidFill>
                  <a:schemeClr val="lt1"/>
                </a:solidFill>
                <a:latin typeface="Manrope"/>
                <a:ea typeface="Manrope"/>
                <a:cs typeface="Manrope"/>
                <a:sym typeface="Manrope"/>
              </a:rPr>
              <a:t>音</a:t>
            </a:r>
            <a:r>
              <a:rPr lang="en-GB" sz="2000">
                <a:solidFill>
                  <a:schemeClr val="lt1"/>
                </a:solidFill>
                <a:latin typeface="Manrope"/>
                <a:ea typeface="Manrope"/>
                <a:cs typeface="Manrope"/>
                <a:sym typeface="Manrope"/>
              </a:rPr>
              <a:t>频设计</a:t>
            </a:r>
            <a:r>
              <a:rPr lang="en-US" altLang="en-GB" sz="2000">
                <a:solidFill>
                  <a:schemeClr val="lt1"/>
                </a:solidFill>
                <a:latin typeface="Manrope"/>
                <a:ea typeface="Manrope"/>
                <a:cs typeface="Manrope"/>
                <a:sym typeface="Manrope"/>
              </a:rPr>
              <a:t>&amp;</a:t>
            </a:r>
            <a:endParaRPr lang="en-GB" sz="2000">
              <a:solidFill>
                <a:schemeClr val="lt1"/>
              </a:solidFill>
              <a:latin typeface="Manrope"/>
              <a:ea typeface="Manrope"/>
              <a:cs typeface="Manrope"/>
              <a:sym typeface="Manrope"/>
            </a:endParaRPr>
          </a:p>
          <a:p>
            <a:pPr marL="0" marR="0" lvl="0" indent="0" algn="ctr" rtl="0">
              <a:lnSpc>
                <a:spcPct val="100000"/>
              </a:lnSpc>
              <a:spcBef>
                <a:spcPts val="0"/>
              </a:spcBef>
              <a:spcAft>
                <a:spcPts val="0"/>
              </a:spcAft>
              <a:buNone/>
            </a:pPr>
            <a:r>
              <a:rPr lang="en-GB" sz="2000">
                <a:solidFill>
                  <a:schemeClr val="lt1"/>
                </a:solidFill>
                <a:latin typeface="Manrope"/>
                <a:ea typeface="Manrope"/>
                <a:cs typeface="Manrope"/>
                <a:sym typeface="Manrope"/>
              </a:rPr>
              <a:t>游戏机制</a:t>
            </a:r>
            <a:endParaRPr sz="2000">
              <a:solidFill>
                <a:schemeClr val="lt1"/>
              </a:solidFill>
              <a:latin typeface="Manrope"/>
              <a:ea typeface="Manrope"/>
              <a:cs typeface="Manrope"/>
              <a:sym typeface="Manrope"/>
            </a:endParaRPr>
          </a:p>
        </p:txBody>
      </p:sp>
      <p:sp>
        <p:nvSpPr>
          <p:cNvPr id="2364" name="Google Shape;2364;p57"/>
          <p:cNvSpPr/>
          <p:nvPr>
            <p:custDataLst>
              <p:tags r:id="rId5"/>
            </p:custDataLst>
          </p:nvPr>
        </p:nvSpPr>
        <p:spPr>
          <a:xfrm>
            <a:off x="3484880" y="4465955"/>
            <a:ext cx="76200" cy="76200"/>
          </a:xfrm>
          <a:custGeom>
            <a:avLst/>
            <a:gdLst/>
            <a:ahLst/>
            <a:cxnLst/>
            <a:rect l="l" t="t" r="r" b="b"/>
            <a:pathLst>
              <a:path w="3739" h="4526" extrusionOk="0">
                <a:moveTo>
                  <a:pt x="1881" y="1525"/>
                </a:moveTo>
                <a:cubicBezTo>
                  <a:pt x="2072" y="1525"/>
                  <a:pt x="2239" y="1691"/>
                  <a:pt x="2239" y="1906"/>
                </a:cubicBezTo>
                <a:cubicBezTo>
                  <a:pt x="2239" y="2096"/>
                  <a:pt x="2072" y="2263"/>
                  <a:pt x="1881" y="2263"/>
                </a:cubicBezTo>
                <a:cubicBezTo>
                  <a:pt x="1667" y="2263"/>
                  <a:pt x="1500" y="2096"/>
                  <a:pt x="1500" y="1906"/>
                </a:cubicBezTo>
                <a:cubicBezTo>
                  <a:pt x="1500" y="1691"/>
                  <a:pt x="1667" y="1525"/>
                  <a:pt x="1881" y="1525"/>
                </a:cubicBezTo>
                <a:close/>
                <a:moveTo>
                  <a:pt x="1119" y="0"/>
                </a:moveTo>
                <a:cubicBezTo>
                  <a:pt x="500" y="0"/>
                  <a:pt x="0" y="501"/>
                  <a:pt x="0" y="1120"/>
                </a:cubicBezTo>
                <a:lnTo>
                  <a:pt x="0" y="2644"/>
                </a:lnTo>
                <a:cubicBezTo>
                  <a:pt x="0" y="3144"/>
                  <a:pt x="310" y="3549"/>
                  <a:pt x="738" y="3692"/>
                </a:cubicBezTo>
                <a:lnTo>
                  <a:pt x="738" y="4525"/>
                </a:lnTo>
                <a:lnTo>
                  <a:pt x="1500" y="4525"/>
                </a:lnTo>
                <a:lnTo>
                  <a:pt x="1500" y="3763"/>
                </a:lnTo>
                <a:lnTo>
                  <a:pt x="2239" y="3763"/>
                </a:lnTo>
                <a:lnTo>
                  <a:pt x="2239" y="4525"/>
                </a:lnTo>
                <a:lnTo>
                  <a:pt x="3001" y="4525"/>
                </a:lnTo>
                <a:lnTo>
                  <a:pt x="3001" y="3692"/>
                </a:lnTo>
                <a:cubicBezTo>
                  <a:pt x="3429" y="3549"/>
                  <a:pt x="3739" y="3144"/>
                  <a:pt x="3739" y="2644"/>
                </a:cubicBezTo>
                <a:lnTo>
                  <a:pt x="3739" y="1120"/>
                </a:lnTo>
                <a:cubicBezTo>
                  <a:pt x="3739" y="501"/>
                  <a:pt x="3239"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57"/>
          <p:cNvSpPr/>
          <p:nvPr>
            <p:custDataLst>
              <p:tags r:id="rId6"/>
            </p:custDataLst>
          </p:nvPr>
        </p:nvSpPr>
        <p:spPr>
          <a:xfrm>
            <a:off x="3561080" y="4200525"/>
            <a:ext cx="62865" cy="21590"/>
          </a:xfrm>
          <a:custGeom>
            <a:avLst/>
            <a:gdLst/>
            <a:ahLst/>
            <a:cxnLst/>
            <a:rect l="l" t="t" r="r" b="b"/>
            <a:pathLst>
              <a:path w="2240" h="763" extrusionOk="0">
                <a:moveTo>
                  <a:pt x="1" y="0"/>
                </a:moveTo>
                <a:lnTo>
                  <a:pt x="1" y="762"/>
                </a:lnTo>
                <a:lnTo>
                  <a:pt x="2240" y="762"/>
                </a:lnTo>
                <a:lnTo>
                  <a:pt x="2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57"/>
          <p:cNvSpPr txBox="1"/>
          <p:nvPr>
            <p:custDataLst>
              <p:tags r:id="rId7"/>
            </p:custDataLst>
          </p:nvPr>
        </p:nvSpPr>
        <p:spPr>
          <a:xfrm>
            <a:off x="4629726" y="2640427"/>
            <a:ext cx="1843800" cy="1017300"/>
          </a:xfrm>
          <a:prstGeom prst="rect">
            <a:avLst/>
          </a:prstGeom>
          <a:noFill/>
          <a:ln>
            <a:noFill/>
          </a:ln>
        </p:spPr>
        <p:txBody>
          <a:bodyPr spcFirstLastPara="1" wrap="square" lIns="91425" tIns="91425" rIns="91425" bIns="91425" anchor="t" anchorCtr="0">
            <a:noAutofit/>
          </a:bodyPr>
          <a:lstStyle/>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问题：同时跟踪许多事情，导致对自己的位置和状态可能出现遗忘。现有的半自动方法，无法让盲人有代入感</a:t>
            </a:r>
            <a:endParaRPr lang="zh-CN" alt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解决：</a:t>
            </a:r>
            <a:r>
              <a:rPr lang="en-GB">
                <a:solidFill>
                  <a:schemeClr val="lt1"/>
                </a:solidFill>
                <a:latin typeface="Assistant"/>
                <a:ea typeface="Assistant"/>
                <a:cs typeface="Assistant"/>
                <a:sym typeface="Assistant"/>
              </a:rPr>
              <a:t>通过声音和触觉来传达并发信息的方式</a:t>
            </a:r>
            <a:r>
              <a:rPr lang="zh-CN" altLang="en-GB">
                <a:solidFill>
                  <a:schemeClr val="lt1"/>
                </a:solidFill>
                <a:latin typeface="Assistant"/>
                <a:ea typeface="宋体" panose="02010600030101010101" pitchFamily="2" charset="-122"/>
                <a:cs typeface="Assistant"/>
                <a:sym typeface="Assistant"/>
              </a:rPr>
              <a:t>，让盲人实时知道自己所在位置。</a:t>
            </a:r>
            <a:endParaRPr lang="zh-CN" altLang="en-GB">
              <a:solidFill>
                <a:schemeClr val="lt1"/>
              </a:solidFill>
              <a:latin typeface="Assistant"/>
              <a:ea typeface="宋体" panose="02010600030101010101" pitchFamily="2" charset="-122"/>
              <a:cs typeface="Assistant"/>
              <a:sym typeface="Assistant"/>
            </a:endParaRPr>
          </a:p>
        </p:txBody>
      </p:sp>
      <p:sp>
        <p:nvSpPr>
          <p:cNvPr id="2373" name="Google Shape;2373;p57"/>
          <p:cNvSpPr/>
          <p:nvPr>
            <p:custDataLst>
              <p:tags r:id="rId8"/>
            </p:custDataLst>
          </p:nvPr>
        </p:nvSpPr>
        <p:spPr>
          <a:xfrm>
            <a:off x="4629723" y="2191650"/>
            <a:ext cx="1843800" cy="445500"/>
          </a:xfrm>
          <a:prstGeom prst="roundRect">
            <a:avLst>
              <a:gd name="adj" fmla="val 0"/>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2000">
                <a:solidFill>
                  <a:schemeClr val="lt1"/>
                </a:solidFill>
                <a:latin typeface="Manrope"/>
                <a:ea typeface="Manrope"/>
                <a:cs typeface="Manrope"/>
                <a:sym typeface="Manrope"/>
              </a:rPr>
              <a:t>感知大局</a:t>
            </a:r>
            <a:endParaRPr lang="en-GB" sz="2000">
              <a:solidFill>
                <a:schemeClr val="lt1"/>
              </a:solidFill>
              <a:latin typeface="Manrope"/>
              <a:ea typeface="Manrope"/>
              <a:cs typeface="Manrope"/>
              <a:sym typeface="Manrope"/>
            </a:endParaRPr>
          </a:p>
          <a:p>
            <a:pPr marL="0" marR="0" lvl="0" indent="0" algn="ctr" rtl="0">
              <a:lnSpc>
                <a:spcPct val="100000"/>
              </a:lnSpc>
              <a:spcBef>
                <a:spcPts val="0"/>
              </a:spcBef>
              <a:spcAft>
                <a:spcPts val="0"/>
              </a:spcAft>
              <a:buNone/>
            </a:pPr>
            <a:r>
              <a:rPr lang="zh-CN" altLang="en-GB" sz="2000">
                <a:solidFill>
                  <a:schemeClr val="lt1"/>
                </a:solidFill>
                <a:latin typeface="Manrope"/>
                <a:ea typeface="Manrope"/>
                <a:cs typeface="Manrope"/>
                <a:sym typeface="Manrope"/>
              </a:rPr>
              <a:t>的困境</a:t>
            </a:r>
            <a:endParaRPr lang="zh-CN" altLang="en-GB" sz="2000">
              <a:solidFill>
                <a:schemeClr val="lt1"/>
              </a:solidFill>
              <a:latin typeface="Manrope"/>
              <a:ea typeface="Manrope"/>
              <a:cs typeface="Manrope"/>
              <a:sym typeface="Manrope"/>
            </a:endParaRPr>
          </a:p>
        </p:txBody>
      </p:sp>
      <p:sp>
        <p:nvSpPr>
          <p:cNvPr id="2374" name="Google Shape;2374;p57"/>
          <p:cNvSpPr txBox="1"/>
          <p:nvPr>
            <p:custDataLst>
              <p:tags r:id="rId9"/>
            </p:custDataLst>
          </p:nvPr>
        </p:nvSpPr>
        <p:spPr>
          <a:xfrm>
            <a:off x="6588979" y="2640427"/>
            <a:ext cx="1843800" cy="1017300"/>
          </a:xfrm>
          <a:prstGeom prst="rect">
            <a:avLst/>
          </a:prstGeom>
          <a:noFill/>
          <a:ln>
            <a:noFill/>
          </a:ln>
        </p:spPr>
        <p:txBody>
          <a:bodyPr spcFirstLastPara="1" wrap="square" lIns="91425" tIns="91425" rIns="91425" bIns="91425" anchor="t" anchorCtr="0">
            <a:noAutofit/>
          </a:bodyPr>
          <a:lstStyle/>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问题：自动化模式降低了游戏所拥有的交互性水平，从而最终减少了玩家的主导</a:t>
            </a:r>
            <a:endParaRPr lang="zh-CN" altLang="en-GB">
              <a:solidFill>
                <a:schemeClr val="lt1"/>
              </a:solidFill>
              <a:latin typeface="Assistant"/>
              <a:ea typeface="Assistant"/>
              <a:cs typeface="Assistant"/>
              <a:sym typeface="Assistant"/>
            </a:endParaRPr>
          </a:p>
          <a:p>
            <a:pPr marL="228600" lvl="0" indent="-203200" algn="l" rtl="0">
              <a:spcBef>
                <a:spcPts val="0"/>
              </a:spcBef>
              <a:spcAft>
                <a:spcPts val="0"/>
              </a:spcAft>
              <a:buClr>
                <a:schemeClr val="accent6"/>
              </a:buClr>
              <a:buSzPts val="1400"/>
              <a:buFont typeface="Assistant"/>
              <a:buChar char="●"/>
            </a:pPr>
            <a:r>
              <a:rPr lang="zh-CN" altLang="en-GB">
                <a:solidFill>
                  <a:schemeClr val="lt1"/>
                </a:solidFill>
                <a:latin typeface="Assistant"/>
                <a:ea typeface="Assistant"/>
                <a:cs typeface="Assistant"/>
                <a:sym typeface="Assistant"/>
              </a:rPr>
              <a:t>解决：支持副驾驶等类型的体验，解决繁琐的帮助</a:t>
            </a:r>
            <a:endParaRPr lang="zh-CN" altLang="en-GB">
              <a:solidFill>
                <a:schemeClr val="lt1"/>
              </a:solidFill>
              <a:latin typeface="Assistant"/>
              <a:ea typeface="Assistant"/>
              <a:cs typeface="Assistant"/>
              <a:sym typeface="Assistant"/>
            </a:endParaRPr>
          </a:p>
        </p:txBody>
      </p:sp>
      <p:sp>
        <p:nvSpPr>
          <p:cNvPr id="2375" name="Google Shape;2375;p57"/>
          <p:cNvSpPr/>
          <p:nvPr>
            <p:custDataLst>
              <p:tags r:id="rId10"/>
            </p:custDataLst>
          </p:nvPr>
        </p:nvSpPr>
        <p:spPr>
          <a:xfrm>
            <a:off x="6588979" y="2191650"/>
            <a:ext cx="1843800" cy="445500"/>
          </a:xfrm>
          <a:prstGeom prst="roundRect">
            <a:avLst>
              <a:gd name="adj" fmla="val 0"/>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2000">
                <a:solidFill>
                  <a:schemeClr val="lt1"/>
                </a:solidFill>
                <a:latin typeface="Manrope"/>
                <a:ea typeface="Manrope"/>
                <a:cs typeface="Manrope"/>
                <a:sym typeface="Manrope"/>
              </a:rPr>
              <a:t>代理</a:t>
            </a:r>
            <a:r>
              <a:rPr lang="en-US" altLang="en-GB" sz="2000">
                <a:solidFill>
                  <a:schemeClr val="lt1"/>
                </a:solidFill>
                <a:latin typeface="Manrope"/>
                <a:ea typeface="Manrope"/>
                <a:cs typeface="Manrope"/>
                <a:sym typeface="Manrope"/>
              </a:rPr>
              <a:t>&amp;</a:t>
            </a:r>
            <a:r>
              <a:rPr lang="en-GB" sz="2000">
                <a:solidFill>
                  <a:schemeClr val="lt1"/>
                </a:solidFill>
                <a:latin typeface="Manrope"/>
                <a:ea typeface="Manrope"/>
                <a:cs typeface="Manrope"/>
                <a:sym typeface="Manrope"/>
              </a:rPr>
              <a:t>自动化平衡</a:t>
            </a:r>
            <a:endParaRPr lang="en-GB" sz="2000">
              <a:solidFill>
                <a:schemeClr val="lt1"/>
              </a:solidFill>
              <a:latin typeface="Manrope"/>
              <a:ea typeface="Manrope"/>
              <a:cs typeface="Manrope"/>
              <a:sym typeface="Manrope"/>
            </a:endParaRPr>
          </a:p>
        </p:txBody>
      </p:sp>
      <p:cxnSp>
        <p:nvCxnSpPr>
          <p:cNvPr id="2382" name="Google Shape;2382;p57"/>
          <p:cNvCxnSpPr/>
          <p:nvPr/>
        </p:nvCxnSpPr>
        <p:spPr>
          <a:xfrm rot="5400000">
            <a:off x="2626360" y="114935"/>
            <a:ext cx="630555" cy="3328035"/>
          </a:xfrm>
          <a:prstGeom prst="bentConnector3">
            <a:avLst>
              <a:gd name="adj1" fmla="val 50050"/>
            </a:avLst>
          </a:prstGeom>
          <a:noFill/>
          <a:ln w="19050" cap="flat" cmpd="sng">
            <a:solidFill>
              <a:schemeClr val="lt1"/>
            </a:solidFill>
            <a:prstDash val="solid"/>
            <a:round/>
            <a:headEnd type="none" w="med" len="med"/>
            <a:tailEnd type="none" w="med" len="med"/>
          </a:ln>
        </p:spPr>
      </p:cxnSp>
      <p:cxnSp>
        <p:nvCxnSpPr>
          <p:cNvPr id="2383" name="Google Shape;2383;p57"/>
          <p:cNvCxnSpPr/>
          <p:nvPr/>
        </p:nvCxnSpPr>
        <p:spPr>
          <a:xfrm rot="5400000" flipV="1">
            <a:off x="5694363" y="343218"/>
            <a:ext cx="727710" cy="2905125"/>
          </a:xfrm>
          <a:prstGeom prst="bentConnector3">
            <a:avLst>
              <a:gd name="adj1" fmla="val 49956"/>
            </a:avLst>
          </a:prstGeom>
          <a:noFill/>
          <a:ln w="19050" cap="flat" cmpd="sng">
            <a:solidFill>
              <a:schemeClr val="lt1"/>
            </a:solidFill>
            <a:prstDash val="solid"/>
            <a:round/>
            <a:headEnd type="none" w="med" len="med"/>
            <a:tailEnd type="none" w="med" len="med"/>
          </a:ln>
        </p:spPr>
      </p:cxnSp>
      <p:cxnSp>
        <p:nvCxnSpPr>
          <p:cNvPr id="2384" name="Google Shape;2384;p57"/>
          <p:cNvCxnSpPr/>
          <p:nvPr/>
        </p:nvCxnSpPr>
        <p:spPr>
          <a:xfrm rot="5400000">
            <a:off x="3735070" y="1268095"/>
            <a:ext cx="727710" cy="1013460"/>
          </a:xfrm>
          <a:prstGeom prst="bentConnector3">
            <a:avLst>
              <a:gd name="adj1" fmla="val 50000"/>
            </a:avLst>
          </a:prstGeom>
          <a:noFill/>
          <a:ln w="19050" cap="flat" cmpd="sng">
            <a:solidFill>
              <a:schemeClr val="lt1"/>
            </a:solidFill>
            <a:prstDash val="solid"/>
            <a:round/>
            <a:headEnd type="none" w="med" len="med"/>
            <a:tailEnd type="none" w="med" len="med"/>
          </a:ln>
        </p:spPr>
      </p:cxnSp>
      <p:cxnSp>
        <p:nvCxnSpPr>
          <p:cNvPr id="2385" name="Google Shape;2385;p57"/>
          <p:cNvCxnSpPr/>
          <p:nvPr/>
        </p:nvCxnSpPr>
        <p:spPr>
          <a:xfrm rot="5400000" flipV="1">
            <a:off x="4714875" y="1322705"/>
            <a:ext cx="727710" cy="946150"/>
          </a:xfrm>
          <a:prstGeom prst="bentConnector3">
            <a:avLst>
              <a:gd name="adj1" fmla="val 50000"/>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4743300" y="913473"/>
            <a:ext cx="3687600" cy="6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GB"/>
              <a:t>论文的局限性</a:t>
            </a:r>
            <a:endParaRPr lang="zh-CN" altLang="en-GB"/>
          </a:p>
        </p:txBody>
      </p:sp>
      <p:sp>
        <p:nvSpPr>
          <p:cNvPr id="358" name="Google Shape;358;p37"/>
          <p:cNvSpPr txBox="1">
            <a:spLocks noGrp="1"/>
          </p:cNvSpPr>
          <p:nvPr>
            <p:ph type="subTitle" idx="1"/>
          </p:nvPr>
        </p:nvSpPr>
        <p:spPr>
          <a:xfrm>
            <a:off x="4743450" y="2188210"/>
            <a:ext cx="4703445" cy="228346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2000"/>
              <a:t>抽样人群不够普适</a:t>
            </a:r>
            <a:endParaRPr lang="en-GB" sz="2000"/>
          </a:p>
          <a:p>
            <a:pPr marL="285750" lvl="0" indent="-285750" algn="l" rtl="0">
              <a:spcBef>
                <a:spcPts val="0"/>
              </a:spcBef>
              <a:spcAft>
                <a:spcPts val="0"/>
              </a:spcAft>
              <a:buFont typeface="Arial" panose="020B0604020202020204" pitchFamily="34" charset="0"/>
              <a:buChar char="•"/>
            </a:pPr>
            <a:endParaRPr lang="en-GB" sz="2000"/>
          </a:p>
          <a:p>
            <a:pPr marL="285750" lvl="0" indent="-285750" algn="l" rtl="0">
              <a:spcBef>
                <a:spcPts val="0"/>
              </a:spcBef>
              <a:spcAft>
                <a:spcPts val="0"/>
              </a:spcAft>
              <a:buFont typeface="Arial" panose="020B0604020202020204" pitchFamily="34" charset="0"/>
              <a:buChar char="•"/>
            </a:pPr>
            <a:r>
              <a:rPr lang="en-GB" sz="2000"/>
              <a:t>部分导航</a:t>
            </a:r>
            <a:r>
              <a:rPr lang="zh-CN" altLang="en-GB" sz="2000"/>
              <a:t>方式</a:t>
            </a:r>
            <a:r>
              <a:rPr lang="en-GB" sz="2000"/>
              <a:t>没有被找到</a:t>
            </a:r>
            <a:endParaRPr lang="en-GB" sz="2000"/>
          </a:p>
          <a:p>
            <a:pPr marL="285750" lvl="0" indent="-285750" algn="l" rtl="0">
              <a:spcBef>
                <a:spcPts val="0"/>
              </a:spcBef>
              <a:spcAft>
                <a:spcPts val="0"/>
              </a:spcAft>
              <a:buFont typeface="Arial" panose="020B0604020202020204" pitchFamily="34" charset="0"/>
              <a:buChar char="•"/>
            </a:pPr>
            <a:endParaRPr lang="zh-CN" altLang="en-GB" sz="2000"/>
          </a:p>
          <a:p>
            <a:pPr marL="285750" lvl="0" indent="-285750" algn="l" rtl="0">
              <a:spcBef>
                <a:spcPts val="0"/>
              </a:spcBef>
              <a:spcAft>
                <a:spcPts val="0"/>
              </a:spcAft>
              <a:buFont typeface="Arial" panose="020B0604020202020204" pitchFamily="34" charset="0"/>
              <a:buChar char="•"/>
            </a:pPr>
            <a:r>
              <a:rPr lang="zh-CN" altLang="en-GB" sz="2000"/>
              <a:t>触觉反馈并不能通过视频被观察到</a:t>
            </a:r>
            <a:endParaRPr lang="zh-CN" altLang="en-GB" sz="2000"/>
          </a:p>
        </p:txBody>
      </p:sp>
      <p:grpSp>
        <p:nvGrpSpPr>
          <p:cNvPr id="359" name="Google Shape;359;p37"/>
          <p:cNvGrpSpPr/>
          <p:nvPr/>
        </p:nvGrpSpPr>
        <p:grpSpPr>
          <a:xfrm>
            <a:off x="2833092" y="775523"/>
            <a:ext cx="1322952" cy="1322952"/>
            <a:chOff x="2687876" y="879297"/>
            <a:chExt cx="1170961" cy="1170961"/>
          </a:xfrm>
        </p:grpSpPr>
        <p:sp>
          <p:nvSpPr>
            <p:cNvPr id="360" name="Google Shape;360;p37"/>
            <p:cNvSpPr/>
            <p:nvPr/>
          </p:nvSpPr>
          <p:spPr>
            <a:xfrm>
              <a:off x="2687876" y="879297"/>
              <a:ext cx="1170961" cy="1170961"/>
            </a:xfrm>
            <a:custGeom>
              <a:avLst/>
              <a:gdLst/>
              <a:ahLst/>
              <a:cxnLst/>
              <a:rect l="l" t="t" r="r" b="b"/>
              <a:pathLst>
                <a:path w="17055" h="17055" extrusionOk="0">
                  <a:moveTo>
                    <a:pt x="8222" y="17054"/>
                  </a:moveTo>
                  <a:cubicBezTo>
                    <a:pt x="8021" y="17043"/>
                    <a:pt x="7809" y="17032"/>
                    <a:pt x="7609" y="17010"/>
                  </a:cubicBezTo>
                  <a:lnTo>
                    <a:pt x="7743" y="15673"/>
                  </a:lnTo>
                  <a:cubicBezTo>
                    <a:pt x="7921" y="15695"/>
                    <a:pt x="8099" y="15706"/>
                    <a:pt x="8277" y="15706"/>
                  </a:cubicBezTo>
                  <a:close/>
                  <a:moveTo>
                    <a:pt x="8845" y="17054"/>
                  </a:moveTo>
                  <a:lnTo>
                    <a:pt x="8801" y="15706"/>
                  </a:lnTo>
                  <a:cubicBezTo>
                    <a:pt x="8968" y="15706"/>
                    <a:pt x="9146" y="15684"/>
                    <a:pt x="9324" y="15673"/>
                  </a:cubicBezTo>
                  <a:lnTo>
                    <a:pt x="9469" y="17010"/>
                  </a:lnTo>
                  <a:cubicBezTo>
                    <a:pt x="9257" y="17032"/>
                    <a:pt x="9057" y="17043"/>
                    <a:pt x="8845" y="17054"/>
                  </a:cubicBezTo>
                  <a:close/>
                  <a:moveTo>
                    <a:pt x="6985" y="16921"/>
                  </a:moveTo>
                  <a:cubicBezTo>
                    <a:pt x="6785" y="16887"/>
                    <a:pt x="6584" y="16843"/>
                    <a:pt x="6384" y="16787"/>
                  </a:cubicBezTo>
                  <a:lnTo>
                    <a:pt x="6718" y="15484"/>
                  </a:lnTo>
                  <a:cubicBezTo>
                    <a:pt x="6885" y="15528"/>
                    <a:pt x="7063" y="15562"/>
                    <a:pt x="7230" y="15595"/>
                  </a:cubicBezTo>
                  <a:close/>
                  <a:moveTo>
                    <a:pt x="10082" y="16921"/>
                  </a:moveTo>
                  <a:lnTo>
                    <a:pt x="9837" y="15595"/>
                  </a:lnTo>
                  <a:cubicBezTo>
                    <a:pt x="10015" y="15562"/>
                    <a:pt x="10182" y="15528"/>
                    <a:pt x="10349" y="15484"/>
                  </a:cubicBezTo>
                  <a:lnTo>
                    <a:pt x="10694" y="16776"/>
                  </a:lnTo>
                  <a:cubicBezTo>
                    <a:pt x="10494" y="16831"/>
                    <a:pt x="10282" y="16876"/>
                    <a:pt x="10082" y="16921"/>
                  </a:cubicBezTo>
                  <a:close/>
                  <a:moveTo>
                    <a:pt x="5782" y="16609"/>
                  </a:moveTo>
                  <a:cubicBezTo>
                    <a:pt x="5582" y="16542"/>
                    <a:pt x="5392" y="16464"/>
                    <a:pt x="5203" y="16386"/>
                  </a:cubicBezTo>
                  <a:lnTo>
                    <a:pt x="5726" y="15149"/>
                  </a:lnTo>
                  <a:cubicBezTo>
                    <a:pt x="5882" y="15216"/>
                    <a:pt x="6049" y="15283"/>
                    <a:pt x="6217" y="15339"/>
                  </a:cubicBezTo>
                  <a:close/>
                  <a:moveTo>
                    <a:pt x="11285" y="16597"/>
                  </a:moveTo>
                  <a:lnTo>
                    <a:pt x="10850" y="15328"/>
                  </a:lnTo>
                  <a:cubicBezTo>
                    <a:pt x="11017" y="15272"/>
                    <a:pt x="11185" y="15205"/>
                    <a:pt x="11340" y="15138"/>
                  </a:cubicBezTo>
                  <a:lnTo>
                    <a:pt x="11864" y="16375"/>
                  </a:lnTo>
                  <a:cubicBezTo>
                    <a:pt x="11675" y="16464"/>
                    <a:pt x="11485" y="16531"/>
                    <a:pt x="11285" y="16597"/>
                  </a:cubicBezTo>
                  <a:close/>
                  <a:moveTo>
                    <a:pt x="4635" y="16118"/>
                  </a:moveTo>
                  <a:cubicBezTo>
                    <a:pt x="4457" y="16029"/>
                    <a:pt x="4267" y="15929"/>
                    <a:pt x="4089" y="15818"/>
                  </a:cubicBezTo>
                  <a:lnTo>
                    <a:pt x="4791" y="14670"/>
                  </a:lnTo>
                  <a:cubicBezTo>
                    <a:pt x="4947" y="14760"/>
                    <a:pt x="5091" y="14849"/>
                    <a:pt x="5247" y="14927"/>
                  </a:cubicBezTo>
                  <a:close/>
                  <a:moveTo>
                    <a:pt x="12432" y="16118"/>
                  </a:moveTo>
                  <a:lnTo>
                    <a:pt x="11819" y="14915"/>
                  </a:lnTo>
                  <a:cubicBezTo>
                    <a:pt x="11975" y="14838"/>
                    <a:pt x="12120" y="14748"/>
                    <a:pt x="12276" y="14659"/>
                  </a:cubicBezTo>
                  <a:lnTo>
                    <a:pt x="12978" y="15807"/>
                  </a:lnTo>
                  <a:cubicBezTo>
                    <a:pt x="12800" y="15918"/>
                    <a:pt x="12610" y="16018"/>
                    <a:pt x="12432" y="16118"/>
                  </a:cubicBezTo>
                  <a:close/>
                  <a:moveTo>
                    <a:pt x="3577" y="15472"/>
                  </a:moveTo>
                  <a:cubicBezTo>
                    <a:pt x="3409" y="15350"/>
                    <a:pt x="3242" y="15227"/>
                    <a:pt x="3075" y="15094"/>
                  </a:cubicBezTo>
                  <a:lnTo>
                    <a:pt x="3944" y="14058"/>
                  </a:lnTo>
                  <a:cubicBezTo>
                    <a:pt x="4078" y="14169"/>
                    <a:pt x="4211" y="14281"/>
                    <a:pt x="4356" y="14381"/>
                  </a:cubicBezTo>
                  <a:close/>
                  <a:moveTo>
                    <a:pt x="13490" y="15461"/>
                  </a:moveTo>
                  <a:lnTo>
                    <a:pt x="12711" y="14370"/>
                  </a:lnTo>
                  <a:cubicBezTo>
                    <a:pt x="12855" y="14269"/>
                    <a:pt x="12989" y="14158"/>
                    <a:pt x="13123" y="14047"/>
                  </a:cubicBezTo>
                  <a:lnTo>
                    <a:pt x="13980" y="15083"/>
                  </a:lnTo>
                  <a:cubicBezTo>
                    <a:pt x="13824" y="15216"/>
                    <a:pt x="13657" y="15339"/>
                    <a:pt x="13490" y="15461"/>
                  </a:cubicBezTo>
                  <a:close/>
                  <a:moveTo>
                    <a:pt x="2619" y="14682"/>
                  </a:moveTo>
                  <a:cubicBezTo>
                    <a:pt x="2463" y="14537"/>
                    <a:pt x="2318" y="14381"/>
                    <a:pt x="2184" y="14236"/>
                  </a:cubicBezTo>
                  <a:lnTo>
                    <a:pt x="3187" y="13334"/>
                  </a:lnTo>
                  <a:cubicBezTo>
                    <a:pt x="3298" y="13456"/>
                    <a:pt x="3421" y="13590"/>
                    <a:pt x="3543" y="13712"/>
                  </a:cubicBezTo>
                  <a:close/>
                  <a:moveTo>
                    <a:pt x="14448" y="14670"/>
                  </a:moveTo>
                  <a:lnTo>
                    <a:pt x="13513" y="13701"/>
                  </a:lnTo>
                  <a:cubicBezTo>
                    <a:pt x="13635" y="13579"/>
                    <a:pt x="13758" y="13456"/>
                    <a:pt x="13880" y="13323"/>
                  </a:cubicBezTo>
                  <a:lnTo>
                    <a:pt x="14883" y="14225"/>
                  </a:lnTo>
                  <a:cubicBezTo>
                    <a:pt x="14738" y="14370"/>
                    <a:pt x="14593" y="14526"/>
                    <a:pt x="14448" y="14670"/>
                  </a:cubicBezTo>
                  <a:close/>
                  <a:moveTo>
                    <a:pt x="1783" y="13757"/>
                  </a:moveTo>
                  <a:cubicBezTo>
                    <a:pt x="1661" y="13590"/>
                    <a:pt x="1538" y="13423"/>
                    <a:pt x="1427" y="13245"/>
                  </a:cubicBezTo>
                  <a:lnTo>
                    <a:pt x="2541" y="12498"/>
                  </a:lnTo>
                  <a:cubicBezTo>
                    <a:pt x="2641" y="12643"/>
                    <a:pt x="2741" y="12788"/>
                    <a:pt x="2853" y="12933"/>
                  </a:cubicBezTo>
                  <a:close/>
                  <a:moveTo>
                    <a:pt x="15273" y="13746"/>
                  </a:moveTo>
                  <a:lnTo>
                    <a:pt x="14214" y="12922"/>
                  </a:lnTo>
                  <a:cubicBezTo>
                    <a:pt x="14326" y="12777"/>
                    <a:pt x="14426" y="12632"/>
                    <a:pt x="14515" y="12498"/>
                  </a:cubicBezTo>
                  <a:lnTo>
                    <a:pt x="15640" y="13233"/>
                  </a:lnTo>
                  <a:cubicBezTo>
                    <a:pt x="15529" y="13412"/>
                    <a:pt x="15406" y="13579"/>
                    <a:pt x="15273" y="13746"/>
                  </a:cubicBezTo>
                  <a:close/>
                  <a:moveTo>
                    <a:pt x="1093" y="12721"/>
                  </a:moveTo>
                  <a:cubicBezTo>
                    <a:pt x="992" y="12532"/>
                    <a:pt x="903" y="12354"/>
                    <a:pt x="814" y="12164"/>
                  </a:cubicBezTo>
                  <a:lnTo>
                    <a:pt x="2028" y="11596"/>
                  </a:lnTo>
                  <a:cubicBezTo>
                    <a:pt x="2095" y="11752"/>
                    <a:pt x="2184" y="11908"/>
                    <a:pt x="2262" y="12053"/>
                  </a:cubicBezTo>
                  <a:close/>
                  <a:moveTo>
                    <a:pt x="15963" y="12699"/>
                  </a:moveTo>
                  <a:lnTo>
                    <a:pt x="14794" y="12042"/>
                  </a:lnTo>
                  <a:cubicBezTo>
                    <a:pt x="14883" y="11897"/>
                    <a:pt x="14961" y="11741"/>
                    <a:pt x="15039" y="11574"/>
                  </a:cubicBezTo>
                  <a:lnTo>
                    <a:pt x="16253" y="12153"/>
                  </a:lnTo>
                  <a:cubicBezTo>
                    <a:pt x="16164" y="12331"/>
                    <a:pt x="16063" y="12521"/>
                    <a:pt x="15963" y="12699"/>
                  </a:cubicBezTo>
                  <a:close/>
                  <a:moveTo>
                    <a:pt x="569" y="11596"/>
                  </a:moveTo>
                  <a:cubicBezTo>
                    <a:pt x="491" y="11396"/>
                    <a:pt x="424" y="11195"/>
                    <a:pt x="369" y="11006"/>
                  </a:cubicBezTo>
                  <a:lnTo>
                    <a:pt x="1649" y="10616"/>
                  </a:lnTo>
                  <a:cubicBezTo>
                    <a:pt x="1705" y="10783"/>
                    <a:pt x="1761" y="10950"/>
                    <a:pt x="1817" y="11106"/>
                  </a:cubicBezTo>
                  <a:close/>
                  <a:moveTo>
                    <a:pt x="16498" y="11574"/>
                  </a:moveTo>
                  <a:lnTo>
                    <a:pt x="15239" y="11095"/>
                  </a:lnTo>
                  <a:cubicBezTo>
                    <a:pt x="15306" y="10928"/>
                    <a:pt x="15362" y="10761"/>
                    <a:pt x="15406" y="10605"/>
                  </a:cubicBezTo>
                  <a:lnTo>
                    <a:pt x="16698" y="10983"/>
                  </a:lnTo>
                  <a:cubicBezTo>
                    <a:pt x="16632" y="11184"/>
                    <a:pt x="16565" y="11384"/>
                    <a:pt x="16498" y="11574"/>
                  </a:cubicBezTo>
                  <a:close/>
                  <a:moveTo>
                    <a:pt x="201" y="10404"/>
                  </a:moveTo>
                  <a:cubicBezTo>
                    <a:pt x="157" y="10193"/>
                    <a:pt x="123" y="9992"/>
                    <a:pt x="90" y="9792"/>
                  </a:cubicBezTo>
                  <a:lnTo>
                    <a:pt x="1427" y="9591"/>
                  </a:lnTo>
                  <a:cubicBezTo>
                    <a:pt x="1449" y="9758"/>
                    <a:pt x="1482" y="9936"/>
                    <a:pt x="1516" y="10103"/>
                  </a:cubicBezTo>
                  <a:close/>
                  <a:moveTo>
                    <a:pt x="16854" y="10382"/>
                  </a:moveTo>
                  <a:lnTo>
                    <a:pt x="15540" y="10092"/>
                  </a:lnTo>
                  <a:cubicBezTo>
                    <a:pt x="15573" y="9925"/>
                    <a:pt x="15607" y="9747"/>
                    <a:pt x="15640" y="9580"/>
                  </a:cubicBezTo>
                  <a:lnTo>
                    <a:pt x="16966" y="9769"/>
                  </a:lnTo>
                  <a:cubicBezTo>
                    <a:pt x="16932" y="9970"/>
                    <a:pt x="16899" y="10181"/>
                    <a:pt x="16854" y="10382"/>
                  </a:cubicBezTo>
                  <a:close/>
                  <a:moveTo>
                    <a:pt x="23" y="9168"/>
                  </a:moveTo>
                  <a:cubicBezTo>
                    <a:pt x="12" y="8967"/>
                    <a:pt x="1" y="8756"/>
                    <a:pt x="1" y="8544"/>
                  </a:cubicBezTo>
                  <a:lnTo>
                    <a:pt x="1349" y="8544"/>
                  </a:lnTo>
                  <a:cubicBezTo>
                    <a:pt x="1349" y="8722"/>
                    <a:pt x="1349" y="8900"/>
                    <a:pt x="1360" y="9067"/>
                  </a:cubicBezTo>
                  <a:close/>
                  <a:moveTo>
                    <a:pt x="17033" y="9157"/>
                  </a:moveTo>
                  <a:lnTo>
                    <a:pt x="15696" y="9056"/>
                  </a:lnTo>
                  <a:cubicBezTo>
                    <a:pt x="15707" y="8878"/>
                    <a:pt x="15707" y="8700"/>
                    <a:pt x="15707" y="8533"/>
                  </a:cubicBezTo>
                  <a:lnTo>
                    <a:pt x="15707" y="8499"/>
                  </a:lnTo>
                  <a:lnTo>
                    <a:pt x="17055" y="8488"/>
                  </a:lnTo>
                  <a:lnTo>
                    <a:pt x="17055" y="8533"/>
                  </a:lnTo>
                  <a:cubicBezTo>
                    <a:pt x="17055" y="8733"/>
                    <a:pt x="17044" y="8945"/>
                    <a:pt x="17033" y="9157"/>
                  </a:cubicBezTo>
                  <a:close/>
                  <a:moveTo>
                    <a:pt x="1360" y="8020"/>
                  </a:moveTo>
                  <a:lnTo>
                    <a:pt x="23" y="7931"/>
                  </a:lnTo>
                  <a:cubicBezTo>
                    <a:pt x="34" y="7720"/>
                    <a:pt x="57" y="7508"/>
                    <a:pt x="90" y="7308"/>
                  </a:cubicBezTo>
                  <a:lnTo>
                    <a:pt x="1416" y="7497"/>
                  </a:lnTo>
                  <a:cubicBezTo>
                    <a:pt x="1393" y="7675"/>
                    <a:pt x="1371" y="7842"/>
                    <a:pt x="1360" y="8020"/>
                  </a:cubicBezTo>
                  <a:close/>
                  <a:moveTo>
                    <a:pt x="15685" y="7976"/>
                  </a:moveTo>
                  <a:cubicBezTo>
                    <a:pt x="15674" y="7798"/>
                    <a:pt x="15651" y="7631"/>
                    <a:pt x="15629" y="7452"/>
                  </a:cubicBezTo>
                  <a:lnTo>
                    <a:pt x="16955" y="7252"/>
                  </a:lnTo>
                  <a:cubicBezTo>
                    <a:pt x="16988" y="7463"/>
                    <a:pt x="17010" y="7664"/>
                    <a:pt x="17033" y="7876"/>
                  </a:cubicBezTo>
                  <a:close/>
                  <a:moveTo>
                    <a:pt x="1516" y="6985"/>
                  </a:moveTo>
                  <a:lnTo>
                    <a:pt x="201" y="6695"/>
                  </a:lnTo>
                  <a:cubicBezTo>
                    <a:pt x="246" y="6494"/>
                    <a:pt x="291" y="6294"/>
                    <a:pt x="357" y="6093"/>
                  </a:cubicBezTo>
                  <a:lnTo>
                    <a:pt x="1638" y="6472"/>
                  </a:lnTo>
                  <a:cubicBezTo>
                    <a:pt x="1594" y="6639"/>
                    <a:pt x="1549" y="6817"/>
                    <a:pt x="1516" y="6985"/>
                  </a:cubicBezTo>
                  <a:close/>
                  <a:moveTo>
                    <a:pt x="15529" y="6940"/>
                  </a:moveTo>
                  <a:cubicBezTo>
                    <a:pt x="15495" y="6773"/>
                    <a:pt x="15451" y="6595"/>
                    <a:pt x="15395" y="6428"/>
                  </a:cubicBezTo>
                  <a:lnTo>
                    <a:pt x="16687" y="6038"/>
                  </a:lnTo>
                  <a:cubicBezTo>
                    <a:pt x="16743" y="6238"/>
                    <a:pt x="16799" y="6439"/>
                    <a:pt x="16843" y="6639"/>
                  </a:cubicBezTo>
                  <a:close/>
                  <a:moveTo>
                    <a:pt x="1805" y="5982"/>
                  </a:moveTo>
                  <a:lnTo>
                    <a:pt x="558" y="5503"/>
                  </a:lnTo>
                  <a:cubicBezTo>
                    <a:pt x="625" y="5314"/>
                    <a:pt x="703" y="5113"/>
                    <a:pt x="792" y="4924"/>
                  </a:cubicBezTo>
                  <a:lnTo>
                    <a:pt x="2017" y="5492"/>
                  </a:lnTo>
                  <a:cubicBezTo>
                    <a:pt x="1939" y="5659"/>
                    <a:pt x="1872" y="5815"/>
                    <a:pt x="1805" y="5982"/>
                  </a:cubicBezTo>
                  <a:close/>
                  <a:moveTo>
                    <a:pt x="15228" y="5937"/>
                  </a:moveTo>
                  <a:cubicBezTo>
                    <a:pt x="15161" y="5770"/>
                    <a:pt x="15094" y="5614"/>
                    <a:pt x="15016" y="5458"/>
                  </a:cubicBezTo>
                  <a:lnTo>
                    <a:pt x="16231" y="4879"/>
                  </a:lnTo>
                  <a:cubicBezTo>
                    <a:pt x="16320" y="5069"/>
                    <a:pt x="16409" y="5258"/>
                    <a:pt x="16487" y="5447"/>
                  </a:cubicBezTo>
                  <a:close/>
                  <a:moveTo>
                    <a:pt x="2251" y="5035"/>
                  </a:moveTo>
                  <a:lnTo>
                    <a:pt x="1081" y="4378"/>
                  </a:lnTo>
                  <a:cubicBezTo>
                    <a:pt x="1182" y="4189"/>
                    <a:pt x="1293" y="4010"/>
                    <a:pt x="1404" y="3843"/>
                  </a:cubicBezTo>
                  <a:lnTo>
                    <a:pt x="2529" y="4578"/>
                  </a:lnTo>
                  <a:cubicBezTo>
                    <a:pt x="2429" y="4723"/>
                    <a:pt x="2340" y="4879"/>
                    <a:pt x="2251" y="5035"/>
                  </a:cubicBezTo>
                  <a:close/>
                  <a:moveTo>
                    <a:pt x="14782" y="4991"/>
                  </a:moveTo>
                  <a:cubicBezTo>
                    <a:pt x="14693" y="4835"/>
                    <a:pt x="14604" y="4690"/>
                    <a:pt x="14504" y="4545"/>
                  </a:cubicBezTo>
                  <a:lnTo>
                    <a:pt x="15618" y="3799"/>
                  </a:lnTo>
                  <a:cubicBezTo>
                    <a:pt x="15740" y="3966"/>
                    <a:pt x="15841" y="4144"/>
                    <a:pt x="15952" y="4322"/>
                  </a:cubicBezTo>
                  <a:close/>
                  <a:moveTo>
                    <a:pt x="2830" y="4155"/>
                  </a:moveTo>
                  <a:lnTo>
                    <a:pt x="1761" y="3331"/>
                  </a:lnTo>
                  <a:cubicBezTo>
                    <a:pt x="1895" y="3175"/>
                    <a:pt x="2028" y="3008"/>
                    <a:pt x="2162" y="2852"/>
                  </a:cubicBezTo>
                  <a:lnTo>
                    <a:pt x="3164" y="3754"/>
                  </a:lnTo>
                  <a:cubicBezTo>
                    <a:pt x="3053" y="3877"/>
                    <a:pt x="2942" y="4010"/>
                    <a:pt x="2830" y="4155"/>
                  </a:cubicBezTo>
                  <a:close/>
                  <a:moveTo>
                    <a:pt x="14192" y="4122"/>
                  </a:moveTo>
                  <a:cubicBezTo>
                    <a:pt x="14092" y="3977"/>
                    <a:pt x="13980" y="3843"/>
                    <a:pt x="13858" y="3721"/>
                  </a:cubicBezTo>
                  <a:lnTo>
                    <a:pt x="14860" y="2819"/>
                  </a:lnTo>
                  <a:cubicBezTo>
                    <a:pt x="14994" y="2974"/>
                    <a:pt x="15128" y="3130"/>
                    <a:pt x="15261" y="3297"/>
                  </a:cubicBezTo>
                  <a:close/>
                  <a:moveTo>
                    <a:pt x="3532" y="3375"/>
                  </a:moveTo>
                  <a:lnTo>
                    <a:pt x="2596" y="2406"/>
                  </a:lnTo>
                  <a:cubicBezTo>
                    <a:pt x="2741" y="2262"/>
                    <a:pt x="2897" y="2117"/>
                    <a:pt x="3053" y="1994"/>
                  </a:cubicBezTo>
                  <a:lnTo>
                    <a:pt x="3922" y="3019"/>
                  </a:lnTo>
                  <a:cubicBezTo>
                    <a:pt x="3788" y="3130"/>
                    <a:pt x="3655" y="3253"/>
                    <a:pt x="3532" y="3375"/>
                  </a:cubicBezTo>
                  <a:close/>
                  <a:moveTo>
                    <a:pt x="13490" y="3342"/>
                  </a:moveTo>
                  <a:cubicBezTo>
                    <a:pt x="13368" y="3220"/>
                    <a:pt x="13234" y="3108"/>
                    <a:pt x="13100" y="2997"/>
                  </a:cubicBezTo>
                  <a:lnTo>
                    <a:pt x="13958" y="1961"/>
                  </a:lnTo>
                  <a:cubicBezTo>
                    <a:pt x="14114" y="2083"/>
                    <a:pt x="14270" y="2228"/>
                    <a:pt x="14426" y="2373"/>
                  </a:cubicBezTo>
                  <a:close/>
                  <a:moveTo>
                    <a:pt x="4334" y="2696"/>
                  </a:moveTo>
                  <a:lnTo>
                    <a:pt x="3543" y="1604"/>
                  </a:lnTo>
                  <a:cubicBezTo>
                    <a:pt x="3710" y="1482"/>
                    <a:pt x="3888" y="1370"/>
                    <a:pt x="4067" y="1259"/>
                  </a:cubicBezTo>
                  <a:lnTo>
                    <a:pt x="4768" y="2406"/>
                  </a:lnTo>
                  <a:cubicBezTo>
                    <a:pt x="4624" y="2495"/>
                    <a:pt x="4479" y="2596"/>
                    <a:pt x="4334" y="2696"/>
                  </a:cubicBezTo>
                  <a:close/>
                  <a:moveTo>
                    <a:pt x="12688" y="2674"/>
                  </a:moveTo>
                  <a:cubicBezTo>
                    <a:pt x="12543" y="2573"/>
                    <a:pt x="12399" y="2473"/>
                    <a:pt x="12243" y="2384"/>
                  </a:cubicBezTo>
                  <a:lnTo>
                    <a:pt x="12944" y="1237"/>
                  </a:lnTo>
                  <a:cubicBezTo>
                    <a:pt x="13123" y="1337"/>
                    <a:pt x="13301" y="1460"/>
                    <a:pt x="13468" y="1582"/>
                  </a:cubicBezTo>
                  <a:close/>
                  <a:moveTo>
                    <a:pt x="5225" y="2150"/>
                  </a:moveTo>
                  <a:lnTo>
                    <a:pt x="4601" y="958"/>
                  </a:lnTo>
                  <a:cubicBezTo>
                    <a:pt x="4791" y="858"/>
                    <a:pt x="4980" y="769"/>
                    <a:pt x="5169" y="691"/>
                  </a:cubicBezTo>
                  <a:lnTo>
                    <a:pt x="5693" y="1927"/>
                  </a:lnTo>
                  <a:cubicBezTo>
                    <a:pt x="5537" y="1994"/>
                    <a:pt x="5381" y="2072"/>
                    <a:pt x="5225" y="2150"/>
                  </a:cubicBezTo>
                  <a:close/>
                  <a:moveTo>
                    <a:pt x="11786" y="2128"/>
                  </a:moveTo>
                  <a:cubicBezTo>
                    <a:pt x="11630" y="2050"/>
                    <a:pt x="11474" y="1972"/>
                    <a:pt x="11318" y="1905"/>
                  </a:cubicBezTo>
                  <a:lnTo>
                    <a:pt x="11831" y="669"/>
                  </a:lnTo>
                  <a:cubicBezTo>
                    <a:pt x="12031" y="747"/>
                    <a:pt x="12220" y="836"/>
                    <a:pt x="12399" y="936"/>
                  </a:cubicBezTo>
                  <a:close/>
                  <a:moveTo>
                    <a:pt x="6183" y="1738"/>
                  </a:moveTo>
                  <a:lnTo>
                    <a:pt x="5749" y="468"/>
                  </a:lnTo>
                  <a:cubicBezTo>
                    <a:pt x="5949" y="401"/>
                    <a:pt x="6150" y="335"/>
                    <a:pt x="6350" y="290"/>
                  </a:cubicBezTo>
                  <a:lnTo>
                    <a:pt x="6684" y="1582"/>
                  </a:lnTo>
                  <a:cubicBezTo>
                    <a:pt x="6517" y="1627"/>
                    <a:pt x="6350" y="1682"/>
                    <a:pt x="6183" y="1738"/>
                  </a:cubicBezTo>
                  <a:close/>
                  <a:moveTo>
                    <a:pt x="10828" y="1727"/>
                  </a:moveTo>
                  <a:cubicBezTo>
                    <a:pt x="10661" y="1671"/>
                    <a:pt x="10494" y="1615"/>
                    <a:pt x="10316" y="1571"/>
                  </a:cubicBezTo>
                  <a:lnTo>
                    <a:pt x="10661" y="268"/>
                  </a:lnTo>
                  <a:cubicBezTo>
                    <a:pt x="10861" y="323"/>
                    <a:pt x="11062" y="379"/>
                    <a:pt x="11251" y="446"/>
                  </a:cubicBezTo>
                  <a:close/>
                  <a:moveTo>
                    <a:pt x="7197" y="1471"/>
                  </a:moveTo>
                  <a:lnTo>
                    <a:pt x="6952" y="145"/>
                  </a:lnTo>
                  <a:cubicBezTo>
                    <a:pt x="7152" y="112"/>
                    <a:pt x="7364" y="78"/>
                    <a:pt x="7564" y="56"/>
                  </a:cubicBezTo>
                  <a:lnTo>
                    <a:pt x="7720" y="1393"/>
                  </a:lnTo>
                  <a:cubicBezTo>
                    <a:pt x="7542" y="1415"/>
                    <a:pt x="7375" y="1437"/>
                    <a:pt x="7197" y="1471"/>
                  </a:cubicBezTo>
                  <a:close/>
                  <a:moveTo>
                    <a:pt x="9803" y="1460"/>
                  </a:moveTo>
                  <a:cubicBezTo>
                    <a:pt x="9636" y="1426"/>
                    <a:pt x="9469" y="1404"/>
                    <a:pt x="9291" y="1393"/>
                  </a:cubicBezTo>
                  <a:lnTo>
                    <a:pt x="9436" y="45"/>
                  </a:lnTo>
                  <a:cubicBezTo>
                    <a:pt x="9636" y="67"/>
                    <a:pt x="9848" y="101"/>
                    <a:pt x="10048" y="134"/>
                  </a:cubicBezTo>
                  <a:close/>
                  <a:moveTo>
                    <a:pt x="8244" y="1348"/>
                  </a:moveTo>
                  <a:lnTo>
                    <a:pt x="8188" y="11"/>
                  </a:lnTo>
                  <a:cubicBezTo>
                    <a:pt x="8300" y="0"/>
                    <a:pt x="8411" y="0"/>
                    <a:pt x="8533" y="0"/>
                  </a:cubicBezTo>
                  <a:cubicBezTo>
                    <a:pt x="8623" y="0"/>
                    <a:pt x="8712" y="0"/>
                    <a:pt x="8812" y="11"/>
                  </a:cubicBezTo>
                  <a:lnTo>
                    <a:pt x="8767" y="1348"/>
                  </a:lnTo>
                  <a:cubicBezTo>
                    <a:pt x="8678" y="1348"/>
                    <a:pt x="8600" y="1348"/>
                    <a:pt x="8511" y="1348"/>
                  </a:cubicBezTo>
                  <a:cubicBezTo>
                    <a:pt x="8422" y="1348"/>
                    <a:pt x="8333" y="1348"/>
                    <a:pt x="8244" y="134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361" name="Google Shape;361;p37"/>
            <p:cNvGrpSpPr/>
            <p:nvPr/>
          </p:nvGrpSpPr>
          <p:grpSpPr>
            <a:xfrm>
              <a:off x="2807960" y="998627"/>
              <a:ext cx="930805" cy="932320"/>
              <a:chOff x="2807960" y="998627"/>
              <a:chExt cx="930805" cy="932320"/>
            </a:xfrm>
          </p:grpSpPr>
          <p:sp>
            <p:nvSpPr>
              <p:cNvPr id="362" name="Google Shape;362;p37"/>
              <p:cNvSpPr/>
              <p:nvPr/>
            </p:nvSpPr>
            <p:spPr>
              <a:xfrm>
                <a:off x="3687478" y="1568359"/>
                <a:ext cx="36801" cy="36801"/>
              </a:xfrm>
              <a:custGeom>
                <a:avLst/>
                <a:gdLst/>
                <a:ahLst/>
                <a:cxnLst/>
                <a:rect l="l" t="t" r="r" b="b"/>
                <a:pathLst>
                  <a:path w="536" h="536" extrusionOk="0">
                    <a:moveTo>
                      <a:pt x="201" y="491"/>
                    </a:moveTo>
                    <a:cubicBezTo>
                      <a:pt x="79" y="457"/>
                      <a:pt x="1" y="324"/>
                      <a:pt x="34" y="201"/>
                    </a:cubicBezTo>
                    <a:cubicBezTo>
                      <a:pt x="67" y="79"/>
                      <a:pt x="201" y="1"/>
                      <a:pt x="335" y="34"/>
                    </a:cubicBezTo>
                    <a:cubicBezTo>
                      <a:pt x="468" y="56"/>
                      <a:pt x="535" y="190"/>
                      <a:pt x="502" y="324"/>
                    </a:cubicBezTo>
                    <a:cubicBezTo>
                      <a:pt x="457" y="457"/>
                      <a:pt x="324" y="535"/>
                      <a:pt x="201"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7"/>
              <p:cNvSpPr/>
              <p:nvPr/>
            </p:nvSpPr>
            <p:spPr>
              <a:xfrm>
                <a:off x="3657680" y="1645601"/>
                <a:ext cx="38311" cy="37556"/>
              </a:xfrm>
              <a:custGeom>
                <a:avLst/>
                <a:gdLst/>
                <a:ahLst/>
                <a:cxnLst/>
                <a:rect l="l" t="t" r="r" b="b"/>
                <a:pathLst>
                  <a:path w="558" h="547" extrusionOk="0">
                    <a:moveTo>
                      <a:pt x="156" y="480"/>
                    </a:moveTo>
                    <a:cubicBezTo>
                      <a:pt x="45" y="413"/>
                      <a:pt x="0" y="268"/>
                      <a:pt x="56" y="157"/>
                    </a:cubicBezTo>
                    <a:cubicBezTo>
                      <a:pt x="112" y="45"/>
                      <a:pt x="256" y="1"/>
                      <a:pt x="379" y="45"/>
                    </a:cubicBezTo>
                    <a:cubicBezTo>
                      <a:pt x="501" y="101"/>
                      <a:pt x="557" y="246"/>
                      <a:pt x="490" y="368"/>
                    </a:cubicBezTo>
                    <a:cubicBezTo>
                      <a:pt x="424" y="491"/>
                      <a:pt x="279" y="546"/>
                      <a:pt x="156"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7"/>
              <p:cNvSpPr/>
              <p:nvPr/>
            </p:nvSpPr>
            <p:spPr>
              <a:xfrm>
                <a:off x="3614082" y="1715976"/>
                <a:ext cx="38311" cy="37556"/>
              </a:xfrm>
              <a:custGeom>
                <a:avLst/>
                <a:gdLst/>
                <a:ahLst/>
                <a:cxnLst/>
                <a:rect l="l" t="t" r="r" b="b"/>
                <a:pathLst>
                  <a:path w="558" h="547" extrusionOk="0">
                    <a:moveTo>
                      <a:pt x="123" y="457"/>
                    </a:moveTo>
                    <a:cubicBezTo>
                      <a:pt x="23" y="379"/>
                      <a:pt x="0" y="223"/>
                      <a:pt x="89" y="123"/>
                    </a:cubicBezTo>
                    <a:cubicBezTo>
                      <a:pt x="167" y="34"/>
                      <a:pt x="312" y="0"/>
                      <a:pt x="412" y="78"/>
                    </a:cubicBezTo>
                    <a:cubicBezTo>
                      <a:pt x="524" y="145"/>
                      <a:pt x="557" y="312"/>
                      <a:pt x="468" y="413"/>
                    </a:cubicBezTo>
                    <a:cubicBezTo>
                      <a:pt x="379" y="524"/>
                      <a:pt x="223" y="546"/>
                      <a:pt x="123" y="4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7"/>
              <p:cNvSpPr/>
              <p:nvPr/>
            </p:nvSpPr>
            <p:spPr>
              <a:xfrm>
                <a:off x="3559018" y="1777907"/>
                <a:ext cx="36732" cy="36801"/>
              </a:xfrm>
              <a:custGeom>
                <a:avLst/>
                <a:gdLst/>
                <a:ahLst/>
                <a:cxnLst/>
                <a:rect l="l" t="t" r="r" b="b"/>
                <a:pathLst>
                  <a:path w="535" h="536" extrusionOk="0">
                    <a:moveTo>
                      <a:pt x="78" y="424"/>
                    </a:moveTo>
                    <a:cubicBezTo>
                      <a:pt x="0" y="324"/>
                      <a:pt x="11" y="168"/>
                      <a:pt x="101" y="90"/>
                    </a:cubicBezTo>
                    <a:cubicBezTo>
                      <a:pt x="201" y="12"/>
                      <a:pt x="346" y="1"/>
                      <a:pt x="446" y="101"/>
                    </a:cubicBezTo>
                    <a:cubicBezTo>
                      <a:pt x="535" y="190"/>
                      <a:pt x="535" y="357"/>
                      <a:pt x="424" y="446"/>
                    </a:cubicBezTo>
                    <a:cubicBezTo>
                      <a:pt x="323" y="535"/>
                      <a:pt x="167" y="524"/>
                      <a:pt x="78"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7"/>
              <p:cNvSpPr/>
              <p:nvPr/>
            </p:nvSpPr>
            <p:spPr>
              <a:xfrm>
                <a:off x="3492487" y="1827616"/>
                <a:ext cx="37487" cy="37556"/>
              </a:xfrm>
              <a:custGeom>
                <a:avLst/>
                <a:gdLst/>
                <a:ahLst/>
                <a:cxnLst/>
                <a:rect l="l" t="t" r="r" b="b"/>
                <a:pathLst>
                  <a:path w="546" h="547" extrusionOk="0">
                    <a:moveTo>
                      <a:pt x="67" y="391"/>
                    </a:moveTo>
                    <a:cubicBezTo>
                      <a:pt x="0" y="279"/>
                      <a:pt x="34" y="134"/>
                      <a:pt x="145" y="68"/>
                    </a:cubicBezTo>
                    <a:cubicBezTo>
                      <a:pt x="256" y="1"/>
                      <a:pt x="401" y="23"/>
                      <a:pt x="479" y="134"/>
                    </a:cubicBezTo>
                    <a:cubicBezTo>
                      <a:pt x="546" y="246"/>
                      <a:pt x="524" y="402"/>
                      <a:pt x="401" y="480"/>
                    </a:cubicBezTo>
                    <a:cubicBezTo>
                      <a:pt x="279" y="547"/>
                      <a:pt x="134" y="513"/>
                      <a:pt x="67"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7"/>
              <p:cNvSpPr/>
              <p:nvPr/>
            </p:nvSpPr>
            <p:spPr>
              <a:xfrm>
                <a:off x="3418267" y="1865103"/>
                <a:ext cx="37556" cy="37556"/>
              </a:xfrm>
              <a:custGeom>
                <a:avLst/>
                <a:gdLst/>
                <a:ahLst/>
                <a:cxnLst/>
                <a:rect l="l" t="t" r="r" b="b"/>
                <a:pathLst>
                  <a:path w="547" h="547" extrusionOk="0">
                    <a:moveTo>
                      <a:pt x="45" y="346"/>
                    </a:moveTo>
                    <a:cubicBezTo>
                      <a:pt x="1" y="223"/>
                      <a:pt x="68" y="90"/>
                      <a:pt x="190" y="45"/>
                    </a:cubicBezTo>
                    <a:cubicBezTo>
                      <a:pt x="301" y="1"/>
                      <a:pt x="446" y="56"/>
                      <a:pt x="502" y="168"/>
                    </a:cubicBezTo>
                    <a:cubicBezTo>
                      <a:pt x="547" y="290"/>
                      <a:pt x="491" y="435"/>
                      <a:pt x="368" y="491"/>
                    </a:cubicBezTo>
                    <a:cubicBezTo>
                      <a:pt x="235" y="546"/>
                      <a:pt x="90" y="480"/>
                      <a:pt x="45" y="3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7"/>
              <p:cNvSpPr/>
              <p:nvPr/>
            </p:nvSpPr>
            <p:spPr>
              <a:xfrm>
                <a:off x="3339516" y="1888036"/>
                <a:ext cx="35977" cy="36801"/>
              </a:xfrm>
              <a:custGeom>
                <a:avLst/>
                <a:gdLst/>
                <a:ahLst/>
                <a:cxnLst/>
                <a:rect l="l" t="t" r="r" b="b"/>
                <a:pathLst>
                  <a:path w="524" h="536" extrusionOk="0">
                    <a:moveTo>
                      <a:pt x="23" y="313"/>
                    </a:moveTo>
                    <a:cubicBezTo>
                      <a:pt x="0" y="179"/>
                      <a:pt x="90" y="68"/>
                      <a:pt x="212" y="34"/>
                    </a:cubicBezTo>
                    <a:cubicBezTo>
                      <a:pt x="346" y="1"/>
                      <a:pt x="468" y="90"/>
                      <a:pt x="502" y="212"/>
                    </a:cubicBezTo>
                    <a:cubicBezTo>
                      <a:pt x="524" y="346"/>
                      <a:pt x="446" y="480"/>
                      <a:pt x="301" y="502"/>
                    </a:cubicBezTo>
                    <a:cubicBezTo>
                      <a:pt x="167" y="535"/>
                      <a:pt x="45" y="435"/>
                      <a:pt x="23" y="3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7"/>
              <p:cNvSpPr/>
              <p:nvPr/>
            </p:nvSpPr>
            <p:spPr>
              <a:xfrm>
                <a:off x="3257675" y="1897236"/>
                <a:ext cx="34466" cy="33711"/>
              </a:xfrm>
              <a:custGeom>
                <a:avLst/>
                <a:gdLst/>
                <a:ahLst/>
                <a:cxnLst/>
                <a:rect l="l" t="t" r="r" b="b"/>
                <a:pathLst>
                  <a:path w="502" h="491" extrusionOk="0">
                    <a:moveTo>
                      <a:pt x="12" y="245"/>
                    </a:moveTo>
                    <a:cubicBezTo>
                      <a:pt x="12" y="123"/>
                      <a:pt x="123" y="12"/>
                      <a:pt x="246" y="12"/>
                    </a:cubicBezTo>
                    <a:cubicBezTo>
                      <a:pt x="379" y="0"/>
                      <a:pt x="491" y="112"/>
                      <a:pt x="491" y="245"/>
                    </a:cubicBezTo>
                    <a:cubicBezTo>
                      <a:pt x="502" y="379"/>
                      <a:pt x="390" y="479"/>
                      <a:pt x="246" y="490"/>
                    </a:cubicBezTo>
                    <a:cubicBezTo>
                      <a:pt x="112" y="490"/>
                      <a:pt x="1" y="379"/>
                      <a:pt x="12"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7"/>
              <p:cNvSpPr/>
              <p:nvPr/>
            </p:nvSpPr>
            <p:spPr>
              <a:xfrm>
                <a:off x="3173568" y="1888791"/>
                <a:ext cx="35977" cy="36045"/>
              </a:xfrm>
              <a:custGeom>
                <a:avLst/>
                <a:gdLst/>
                <a:ahLst/>
                <a:cxnLst/>
                <a:rect l="l" t="t" r="r" b="b"/>
                <a:pathLst>
                  <a:path w="524" h="525" extrusionOk="0">
                    <a:moveTo>
                      <a:pt x="34" y="224"/>
                    </a:moveTo>
                    <a:cubicBezTo>
                      <a:pt x="67" y="90"/>
                      <a:pt x="190" y="1"/>
                      <a:pt x="312" y="23"/>
                    </a:cubicBezTo>
                    <a:cubicBezTo>
                      <a:pt x="446" y="45"/>
                      <a:pt x="524" y="168"/>
                      <a:pt x="513" y="302"/>
                    </a:cubicBezTo>
                    <a:cubicBezTo>
                      <a:pt x="490" y="435"/>
                      <a:pt x="368" y="524"/>
                      <a:pt x="234" y="491"/>
                    </a:cubicBezTo>
                    <a:cubicBezTo>
                      <a:pt x="89" y="469"/>
                      <a:pt x="0" y="346"/>
                      <a:pt x="34"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7"/>
              <p:cNvSpPr/>
              <p:nvPr/>
            </p:nvSpPr>
            <p:spPr>
              <a:xfrm>
                <a:off x="3093237" y="1865859"/>
                <a:ext cx="37556" cy="37556"/>
              </a:xfrm>
              <a:custGeom>
                <a:avLst/>
                <a:gdLst/>
                <a:ahLst/>
                <a:cxnLst/>
                <a:rect l="l" t="t" r="r" b="b"/>
                <a:pathLst>
                  <a:path w="547" h="547" extrusionOk="0">
                    <a:moveTo>
                      <a:pt x="56" y="179"/>
                    </a:moveTo>
                    <a:cubicBezTo>
                      <a:pt x="112" y="56"/>
                      <a:pt x="246" y="1"/>
                      <a:pt x="368" y="45"/>
                    </a:cubicBezTo>
                    <a:cubicBezTo>
                      <a:pt x="480" y="90"/>
                      <a:pt x="546" y="235"/>
                      <a:pt x="502" y="357"/>
                    </a:cubicBezTo>
                    <a:cubicBezTo>
                      <a:pt x="457" y="480"/>
                      <a:pt x="324" y="546"/>
                      <a:pt x="190" y="491"/>
                    </a:cubicBezTo>
                    <a:cubicBezTo>
                      <a:pt x="67" y="446"/>
                      <a:pt x="1" y="301"/>
                      <a:pt x="56" y="1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7"/>
              <p:cNvSpPr/>
              <p:nvPr/>
            </p:nvSpPr>
            <p:spPr>
              <a:xfrm>
                <a:off x="3019086" y="1829126"/>
                <a:ext cx="37487" cy="38311"/>
              </a:xfrm>
              <a:custGeom>
                <a:avLst/>
                <a:gdLst/>
                <a:ahLst/>
                <a:cxnLst/>
                <a:rect l="l" t="t" r="r" b="b"/>
                <a:pathLst>
                  <a:path w="546" h="558" extrusionOk="0">
                    <a:moveTo>
                      <a:pt x="67" y="146"/>
                    </a:moveTo>
                    <a:cubicBezTo>
                      <a:pt x="145" y="34"/>
                      <a:pt x="290" y="1"/>
                      <a:pt x="401" y="68"/>
                    </a:cubicBezTo>
                    <a:cubicBezTo>
                      <a:pt x="501" y="146"/>
                      <a:pt x="546" y="279"/>
                      <a:pt x="479" y="402"/>
                    </a:cubicBezTo>
                    <a:cubicBezTo>
                      <a:pt x="412" y="513"/>
                      <a:pt x="267" y="558"/>
                      <a:pt x="145" y="480"/>
                    </a:cubicBezTo>
                    <a:cubicBezTo>
                      <a:pt x="34" y="402"/>
                      <a:pt x="0" y="246"/>
                      <a:pt x="67" y="1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7"/>
              <p:cNvSpPr/>
              <p:nvPr/>
            </p:nvSpPr>
            <p:spPr>
              <a:xfrm>
                <a:off x="2953311" y="1779417"/>
                <a:ext cx="36732" cy="37556"/>
              </a:xfrm>
              <a:custGeom>
                <a:avLst/>
                <a:gdLst/>
                <a:ahLst/>
                <a:cxnLst/>
                <a:rect l="l" t="t" r="r" b="b"/>
                <a:pathLst>
                  <a:path w="535" h="547" extrusionOk="0">
                    <a:moveTo>
                      <a:pt x="89" y="101"/>
                    </a:moveTo>
                    <a:cubicBezTo>
                      <a:pt x="190" y="12"/>
                      <a:pt x="334" y="1"/>
                      <a:pt x="423" y="90"/>
                    </a:cubicBezTo>
                    <a:cubicBezTo>
                      <a:pt x="513" y="190"/>
                      <a:pt x="535" y="324"/>
                      <a:pt x="446" y="435"/>
                    </a:cubicBezTo>
                    <a:cubicBezTo>
                      <a:pt x="368" y="536"/>
                      <a:pt x="201" y="547"/>
                      <a:pt x="100" y="447"/>
                    </a:cubicBezTo>
                    <a:cubicBezTo>
                      <a:pt x="0" y="357"/>
                      <a:pt x="0" y="201"/>
                      <a:pt x="89" y="10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7"/>
              <p:cNvSpPr/>
              <p:nvPr/>
            </p:nvSpPr>
            <p:spPr>
              <a:xfrm>
                <a:off x="2896667" y="1718242"/>
                <a:ext cx="36801" cy="37556"/>
              </a:xfrm>
              <a:custGeom>
                <a:avLst/>
                <a:gdLst/>
                <a:ahLst/>
                <a:cxnLst/>
                <a:rect l="l" t="t" r="r" b="b"/>
                <a:pathLst>
                  <a:path w="536" h="547" extrusionOk="0">
                    <a:moveTo>
                      <a:pt x="135" y="79"/>
                    </a:moveTo>
                    <a:cubicBezTo>
                      <a:pt x="246" y="1"/>
                      <a:pt x="391" y="23"/>
                      <a:pt x="469" y="123"/>
                    </a:cubicBezTo>
                    <a:cubicBezTo>
                      <a:pt x="536" y="235"/>
                      <a:pt x="524" y="380"/>
                      <a:pt x="424" y="458"/>
                    </a:cubicBezTo>
                    <a:cubicBezTo>
                      <a:pt x="324" y="547"/>
                      <a:pt x="168" y="536"/>
                      <a:pt x="79" y="424"/>
                    </a:cubicBezTo>
                    <a:cubicBezTo>
                      <a:pt x="1" y="302"/>
                      <a:pt x="23" y="146"/>
                      <a:pt x="135" y="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7"/>
              <p:cNvSpPr/>
              <p:nvPr/>
            </p:nvSpPr>
            <p:spPr>
              <a:xfrm>
                <a:off x="2852314" y="1647935"/>
                <a:ext cx="38311" cy="37487"/>
              </a:xfrm>
              <a:custGeom>
                <a:avLst/>
                <a:gdLst/>
                <a:ahLst/>
                <a:cxnLst/>
                <a:rect l="l" t="t" r="r" b="b"/>
                <a:pathLst>
                  <a:path w="558" h="546" extrusionOk="0">
                    <a:moveTo>
                      <a:pt x="179" y="56"/>
                    </a:moveTo>
                    <a:cubicBezTo>
                      <a:pt x="302" y="0"/>
                      <a:pt x="435" y="45"/>
                      <a:pt x="491" y="167"/>
                    </a:cubicBezTo>
                    <a:cubicBezTo>
                      <a:pt x="558" y="279"/>
                      <a:pt x="513" y="423"/>
                      <a:pt x="391" y="479"/>
                    </a:cubicBezTo>
                    <a:cubicBezTo>
                      <a:pt x="279" y="546"/>
                      <a:pt x="134" y="501"/>
                      <a:pt x="68" y="379"/>
                    </a:cubicBezTo>
                    <a:cubicBezTo>
                      <a:pt x="1" y="256"/>
                      <a:pt x="57" y="111"/>
                      <a:pt x="179" y="5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7"/>
              <p:cNvSpPr/>
              <p:nvPr/>
            </p:nvSpPr>
            <p:spPr>
              <a:xfrm>
                <a:off x="2822516" y="1571449"/>
                <a:ext cx="37556" cy="36732"/>
              </a:xfrm>
              <a:custGeom>
                <a:avLst/>
                <a:gdLst/>
                <a:ahLst/>
                <a:cxnLst/>
                <a:rect l="l" t="t" r="r" b="b"/>
                <a:pathLst>
                  <a:path w="547" h="535" extrusionOk="0">
                    <a:moveTo>
                      <a:pt x="212" y="22"/>
                    </a:moveTo>
                    <a:cubicBezTo>
                      <a:pt x="346" y="0"/>
                      <a:pt x="468" y="67"/>
                      <a:pt x="502" y="190"/>
                    </a:cubicBezTo>
                    <a:cubicBezTo>
                      <a:pt x="546" y="312"/>
                      <a:pt x="468" y="446"/>
                      <a:pt x="346" y="490"/>
                    </a:cubicBezTo>
                    <a:cubicBezTo>
                      <a:pt x="223" y="535"/>
                      <a:pt x="90" y="457"/>
                      <a:pt x="45" y="323"/>
                    </a:cubicBezTo>
                    <a:cubicBezTo>
                      <a:pt x="0" y="190"/>
                      <a:pt x="90" y="56"/>
                      <a:pt x="212" y="2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7"/>
              <p:cNvSpPr/>
              <p:nvPr/>
            </p:nvSpPr>
            <p:spPr>
              <a:xfrm>
                <a:off x="2807960" y="1491118"/>
                <a:ext cx="35290" cy="34466"/>
              </a:xfrm>
              <a:custGeom>
                <a:avLst/>
                <a:gdLst/>
                <a:ahLst/>
                <a:cxnLst/>
                <a:rect l="l" t="t" r="r" b="b"/>
                <a:pathLst>
                  <a:path w="514" h="502" extrusionOk="0">
                    <a:moveTo>
                      <a:pt x="246" y="1"/>
                    </a:moveTo>
                    <a:cubicBezTo>
                      <a:pt x="379" y="1"/>
                      <a:pt x="480" y="90"/>
                      <a:pt x="502" y="223"/>
                    </a:cubicBezTo>
                    <a:cubicBezTo>
                      <a:pt x="513" y="346"/>
                      <a:pt x="424" y="468"/>
                      <a:pt x="290" y="480"/>
                    </a:cubicBezTo>
                    <a:cubicBezTo>
                      <a:pt x="157" y="502"/>
                      <a:pt x="34" y="402"/>
                      <a:pt x="23" y="268"/>
                    </a:cubicBezTo>
                    <a:cubicBezTo>
                      <a:pt x="1" y="123"/>
                      <a:pt x="112" y="12"/>
                      <a:pt x="2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7"/>
              <p:cNvSpPr/>
              <p:nvPr/>
            </p:nvSpPr>
            <p:spPr>
              <a:xfrm>
                <a:off x="2808716" y="1407011"/>
                <a:ext cx="34535" cy="35222"/>
              </a:xfrm>
              <a:custGeom>
                <a:avLst/>
                <a:gdLst/>
                <a:ahLst/>
                <a:cxnLst/>
                <a:rect l="l" t="t" r="r" b="b"/>
                <a:pathLst>
                  <a:path w="503" h="513" extrusionOk="0">
                    <a:moveTo>
                      <a:pt x="268" y="23"/>
                    </a:moveTo>
                    <a:cubicBezTo>
                      <a:pt x="402" y="34"/>
                      <a:pt x="502" y="156"/>
                      <a:pt x="491" y="279"/>
                    </a:cubicBezTo>
                    <a:cubicBezTo>
                      <a:pt x="480" y="412"/>
                      <a:pt x="357" y="513"/>
                      <a:pt x="235" y="502"/>
                    </a:cubicBezTo>
                    <a:cubicBezTo>
                      <a:pt x="101" y="490"/>
                      <a:pt x="1" y="379"/>
                      <a:pt x="12" y="234"/>
                    </a:cubicBezTo>
                    <a:cubicBezTo>
                      <a:pt x="23" y="101"/>
                      <a:pt x="135" y="0"/>
                      <a:pt x="268" y="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7"/>
              <p:cNvSpPr/>
              <p:nvPr/>
            </p:nvSpPr>
            <p:spPr>
              <a:xfrm>
                <a:off x="2822516" y="1324414"/>
                <a:ext cx="36801" cy="36732"/>
              </a:xfrm>
              <a:custGeom>
                <a:avLst/>
                <a:gdLst/>
                <a:ahLst/>
                <a:cxnLst/>
                <a:rect l="l" t="t" r="r" b="b"/>
                <a:pathLst>
                  <a:path w="536" h="535" extrusionOk="0">
                    <a:moveTo>
                      <a:pt x="335" y="45"/>
                    </a:moveTo>
                    <a:cubicBezTo>
                      <a:pt x="457" y="78"/>
                      <a:pt x="535" y="212"/>
                      <a:pt x="502" y="334"/>
                    </a:cubicBezTo>
                    <a:cubicBezTo>
                      <a:pt x="457" y="468"/>
                      <a:pt x="323" y="535"/>
                      <a:pt x="201" y="513"/>
                    </a:cubicBezTo>
                    <a:cubicBezTo>
                      <a:pt x="67" y="479"/>
                      <a:pt x="0" y="346"/>
                      <a:pt x="34" y="212"/>
                    </a:cubicBezTo>
                    <a:cubicBezTo>
                      <a:pt x="67" y="78"/>
                      <a:pt x="201" y="0"/>
                      <a:pt x="335" y="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7"/>
              <p:cNvSpPr/>
              <p:nvPr/>
            </p:nvSpPr>
            <p:spPr>
              <a:xfrm>
                <a:off x="2850803" y="1246417"/>
                <a:ext cx="38311" cy="38311"/>
              </a:xfrm>
              <a:custGeom>
                <a:avLst/>
                <a:gdLst/>
                <a:ahLst/>
                <a:cxnLst/>
                <a:rect l="l" t="t" r="r" b="b"/>
                <a:pathLst>
                  <a:path w="558" h="558" extrusionOk="0">
                    <a:moveTo>
                      <a:pt x="390" y="67"/>
                    </a:moveTo>
                    <a:cubicBezTo>
                      <a:pt x="513" y="134"/>
                      <a:pt x="557" y="279"/>
                      <a:pt x="502" y="390"/>
                    </a:cubicBezTo>
                    <a:cubicBezTo>
                      <a:pt x="435" y="501"/>
                      <a:pt x="290" y="557"/>
                      <a:pt x="179" y="501"/>
                    </a:cubicBezTo>
                    <a:cubicBezTo>
                      <a:pt x="56" y="446"/>
                      <a:pt x="1" y="301"/>
                      <a:pt x="67" y="178"/>
                    </a:cubicBezTo>
                    <a:cubicBezTo>
                      <a:pt x="134" y="56"/>
                      <a:pt x="279" y="0"/>
                      <a:pt x="390"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7"/>
              <p:cNvSpPr/>
              <p:nvPr/>
            </p:nvSpPr>
            <p:spPr>
              <a:xfrm>
                <a:off x="2894402" y="1176042"/>
                <a:ext cx="37556" cy="37556"/>
              </a:xfrm>
              <a:custGeom>
                <a:avLst/>
                <a:gdLst/>
                <a:ahLst/>
                <a:cxnLst/>
                <a:rect l="l" t="t" r="r" b="b"/>
                <a:pathLst>
                  <a:path w="547" h="547" extrusionOk="0">
                    <a:moveTo>
                      <a:pt x="435" y="89"/>
                    </a:moveTo>
                    <a:cubicBezTo>
                      <a:pt x="535" y="167"/>
                      <a:pt x="546" y="323"/>
                      <a:pt x="468" y="424"/>
                    </a:cubicBezTo>
                    <a:cubicBezTo>
                      <a:pt x="390" y="524"/>
                      <a:pt x="246" y="546"/>
                      <a:pt x="134" y="468"/>
                    </a:cubicBezTo>
                    <a:cubicBezTo>
                      <a:pt x="34" y="401"/>
                      <a:pt x="0" y="245"/>
                      <a:pt x="90" y="134"/>
                    </a:cubicBezTo>
                    <a:cubicBezTo>
                      <a:pt x="179" y="23"/>
                      <a:pt x="323" y="0"/>
                      <a:pt x="435" y="8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7"/>
              <p:cNvSpPr/>
              <p:nvPr/>
            </p:nvSpPr>
            <p:spPr>
              <a:xfrm>
                <a:off x="2950976" y="1114866"/>
                <a:ext cx="36801" cy="36732"/>
              </a:xfrm>
              <a:custGeom>
                <a:avLst/>
                <a:gdLst/>
                <a:ahLst/>
                <a:cxnLst/>
                <a:rect l="l" t="t" r="r" b="b"/>
                <a:pathLst>
                  <a:path w="536" h="535" extrusionOk="0">
                    <a:moveTo>
                      <a:pt x="446" y="112"/>
                    </a:moveTo>
                    <a:cubicBezTo>
                      <a:pt x="535" y="212"/>
                      <a:pt x="524" y="368"/>
                      <a:pt x="424" y="446"/>
                    </a:cubicBezTo>
                    <a:cubicBezTo>
                      <a:pt x="324" y="535"/>
                      <a:pt x="190" y="535"/>
                      <a:pt x="90" y="446"/>
                    </a:cubicBezTo>
                    <a:cubicBezTo>
                      <a:pt x="1" y="345"/>
                      <a:pt x="1" y="190"/>
                      <a:pt x="101" y="100"/>
                    </a:cubicBezTo>
                    <a:cubicBezTo>
                      <a:pt x="212" y="0"/>
                      <a:pt x="368" y="11"/>
                      <a:pt x="446" y="1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7"/>
              <p:cNvSpPr/>
              <p:nvPr/>
            </p:nvSpPr>
            <p:spPr>
              <a:xfrm>
                <a:off x="3016751" y="1064333"/>
                <a:ext cx="37556" cy="37556"/>
              </a:xfrm>
              <a:custGeom>
                <a:avLst/>
                <a:gdLst/>
                <a:ahLst/>
                <a:cxnLst/>
                <a:rect l="l" t="t" r="r" b="b"/>
                <a:pathLst>
                  <a:path w="547" h="547" extrusionOk="0">
                    <a:moveTo>
                      <a:pt x="480" y="157"/>
                    </a:moveTo>
                    <a:cubicBezTo>
                      <a:pt x="547" y="268"/>
                      <a:pt x="513" y="413"/>
                      <a:pt x="402" y="480"/>
                    </a:cubicBezTo>
                    <a:cubicBezTo>
                      <a:pt x="290" y="547"/>
                      <a:pt x="146" y="525"/>
                      <a:pt x="68" y="413"/>
                    </a:cubicBezTo>
                    <a:cubicBezTo>
                      <a:pt x="1" y="302"/>
                      <a:pt x="23" y="146"/>
                      <a:pt x="146" y="68"/>
                    </a:cubicBezTo>
                    <a:cubicBezTo>
                      <a:pt x="268" y="1"/>
                      <a:pt x="413" y="46"/>
                      <a:pt x="480" y="1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7"/>
              <p:cNvSpPr/>
              <p:nvPr/>
            </p:nvSpPr>
            <p:spPr>
              <a:xfrm>
                <a:off x="3090216" y="1027669"/>
                <a:ext cx="38242" cy="37556"/>
              </a:xfrm>
              <a:custGeom>
                <a:avLst/>
                <a:gdLst/>
                <a:ahLst/>
                <a:cxnLst/>
                <a:rect l="l" t="t" r="r" b="b"/>
                <a:pathLst>
                  <a:path w="557" h="547" extrusionOk="0">
                    <a:moveTo>
                      <a:pt x="512" y="190"/>
                    </a:moveTo>
                    <a:cubicBezTo>
                      <a:pt x="557" y="312"/>
                      <a:pt x="490" y="446"/>
                      <a:pt x="368" y="490"/>
                    </a:cubicBezTo>
                    <a:cubicBezTo>
                      <a:pt x="245" y="546"/>
                      <a:pt x="111" y="490"/>
                      <a:pt x="56" y="368"/>
                    </a:cubicBezTo>
                    <a:cubicBezTo>
                      <a:pt x="0" y="245"/>
                      <a:pt x="67" y="101"/>
                      <a:pt x="189" y="45"/>
                    </a:cubicBezTo>
                    <a:cubicBezTo>
                      <a:pt x="323" y="0"/>
                      <a:pt x="468" y="67"/>
                      <a:pt x="512" y="19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7"/>
              <p:cNvSpPr/>
              <p:nvPr/>
            </p:nvSpPr>
            <p:spPr>
              <a:xfrm>
                <a:off x="3170478" y="1004737"/>
                <a:ext cx="36801" cy="36732"/>
              </a:xfrm>
              <a:custGeom>
                <a:avLst/>
                <a:gdLst/>
                <a:ahLst/>
                <a:cxnLst/>
                <a:rect l="l" t="t" r="r" b="b"/>
                <a:pathLst>
                  <a:path w="536" h="535" extrusionOk="0">
                    <a:moveTo>
                      <a:pt x="513" y="223"/>
                    </a:moveTo>
                    <a:cubicBezTo>
                      <a:pt x="535" y="368"/>
                      <a:pt x="446" y="468"/>
                      <a:pt x="313" y="501"/>
                    </a:cubicBezTo>
                    <a:cubicBezTo>
                      <a:pt x="190" y="535"/>
                      <a:pt x="67" y="446"/>
                      <a:pt x="34" y="323"/>
                    </a:cubicBezTo>
                    <a:cubicBezTo>
                      <a:pt x="1" y="190"/>
                      <a:pt x="90" y="67"/>
                      <a:pt x="223" y="34"/>
                    </a:cubicBezTo>
                    <a:cubicBezTo>
                      <a:pt x="368" y="0"/>
                      <a:pt x="491" y="100"/>
                      <a:pt x="513" y="2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7"/>
              <p:cNvSpPr/>
              <p:nvPr/>
            </p:nvSpPr>
            <p:spPr>
              <a:xfrm>
                <a:off x="3254585" y="998627"/>
                <a:ext cx="34535" cy="33711"/>
              </a:xfrm>
              <a:custGeom>
                <a:avLst/>
                <a:gdLst/>
                <a:ahLst/>
                <a:cxnLst/>
                <a:rect l="l" t="t" r="r" b="b"/>
                <a:pathLst>
                  <a:path w="503" h="491" extrusionOk="0">
                    <a:moveTo>
                      <a:pt x="491" y="245"/>
                    </a:moveTo>
                    <a:cubicBezTo>
                      <a:pt x="491" y="379"/>
                      <a:pt x="380" y="479"/>
                      <a:pt x="246" y="479"/>
                    </a:cubicBezTo>
                    <a:cubicBezTo>
                      <a:pt x="123" y="490"/>
                      <a:pt x="12" y="379"/>
                      <a:pt x="12" y="245"/>
                    </a:cubicBezTo>
                    <a:cubicBezTo>
                      <a:pt x="1" y="123"/>
                      <a:pt x="112" y="11"/>
                      <a:pt x="246" y="0"/>
                    </a:cubicBezTo>
                    <a:cubicBezTo>
                      <a:pt x="391" y="0"/>
                      <a:pt x="502" y="111"/>
                      <a:pt x="491"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7"/>
              <p:cNvSpPr/>
              <p:nvPr/>
            </p:nvSpPr>
            <p:spPr>
              <a:xfrm>
                <a:off x="3336426" y="1004737"/>
                <a:ext cx="36045" cy="35977"/>
              </a:xfrm>
              <a:custGeom>
                <a:avLst/>
                <a:gdLst/>
                <a:ahLst/>
                <a:cxnLst/>
                <a:rect l="l" t="t" r="r" b="b"/>
                <a:pathLst>
                  <a:path w="525" h="524" extrusionOk="0">
                    <a:moveTo>
                      <a:pt x="502" y="312"/>
                    </a:moveTo>
                    <a:cubicBezTo>
                      <a:pt x="469" y="435"/>
                      <a:pt x="346" y="524"/>
                      <a:pt x="224" y="501"/>
                    </a:cubicBezTo>
                    <a:cubicBezTo>
                      <a:pt x="90" y="479"/>
                      <a:pt x="1" y="357"/>
                      <a:pt x="23" y="223"/>
                    </a:cubicBezTo>
                    <a:cubicBezTo>
                      <a:pt x="45" y="89"/>
                      <a:pt x="168" y="0"/>
                      <a:pt x="302" y="34"/>
                    </a:cubicBezTo>
                    <a:cubicBezTo>
                      <a:pt x="446" y="56"/>
                      <a:pt x="524" y="178"/>
                      <a:pt x="502" y="3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7"/>
              <p:cNvSpPr/>
              <p:nvPr/>
            </p:nvSpPr>
            <p:spPr>
              <a:xfrm>
                <a:off x="3416002" y="1026159"/>
                <a:ext cx="37556" cy="37487"/>
              </a:xfrm>
              <a:custGeom>
                <a:avLst/>
                <a:gdLst/>
                <a:ahLst/>
                <a:cxnLst/>
                <a:rect l="l" t="t" r="r" b="b"/>
                <a:pathLst>
                  <a:path w="547" h="546" extrusionOk="0">
                    <a:moveTo>
                      <a:pt x="490" y="368"/>
                    </a:moveTo>
                    <a:cubicBezTo>
                      <a:pt x="435" y="490"/>
                      <a:pt x="301" y="546"/>
                      <a:pt x="179" y="501"/>
                    </a:cubicBezTo>
                    <a:cubicBezTo>
                      <a:pt x="56" y="457"/>
                      <a:pt x="0" y="312"/>
                      <a:pt x="45" y="189"/>
                    </a:cubicBezTo>
                    <a:cubicBezTo>
                      <a:pt x="78" y="67"/>
                      <a:pt x="223" y="0"/>
                      <a:pt x="357" y="56"/>
                    </a:cubicBezTo>
                    <a:cubicBezTo>
                      <a:pt x="479" y="100"/>
                      <a:pt x="546" y="245"/>
                      <a:pt x="490" y="368"/>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7"/>
              <p:cNvSpPr/>
              <p:nvPr/>
            </p:nvSpPr>
            <p:spPr>
              <a:xfrm>
                <a:off x="3490153" y="1062068"/>
                <a:ext cx="37556" cy="38311"/>
              </a:xfrm>
              <a:custGeom>
                <a:avLst/>
                <a:gdLst/>
                <a:ahLst/>
                <a:cxnLst/>
                <a:rect l="l" t="t" r="r" b="b"/>
                <a:pathLst>
                  <a:path w="547" h="558" extrusionOk="0">
                    <a:moveTo>
                      <a:pt x="469" y="424"/>
                    </a:moveTo>
                    <a:cubicBezTo>
                      <a:pt x="402" y="524"/>
                      <a:pt x="246" y="558"/>
                      <a:pt x="146" y="491"/>
                    </a:cubicBezTo>
                    <a:cubicBezTo>
                      <a:pt x="34" y="424"/>
                      <a:pt x="1" y="279"/>
                      <a:pt x="68" y="168"/>
                    </a:cubicBezTo>
                    <a:cubicBezTo>
                      <a:pt x="123" y="45"/>
                      <a:pt x="279" y="1"/>
                      <a:pt x="391" y="79"/>
                    </a:cubicBezTo>
                    <a:cubicBezTo>
                      <a:pt x="513" y="157"/>
                      <a:pt x="547" y="312"/>
                      <a:pt x="469"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7"/>
              <p:cNvSpPr/>
              <p:nvPr/>
            </p:nvSpPr>
            <p:spPr>
              <a:xfrm>
                <a:off x="3556683" y="1112532"/>
                <a:ext cx="36801" cy="37556"/>
              </a:xfrm>
              <a:custGeom>
                <a:avLst/>
                <a:gdLst/>
                <a:ahLst/>
                <a:cxnLst/>
                <a:rect l="l" t="t" r="r" b="b"/>
                <a:pathLst>
                  <a:path w="536" h="547" extrusionOk="0">
                    <a:moveTo>
                      <a:pt x="446" y="446"/>
                    </a:moveTo>
                    <a:cubicBezTo>
                      <a:pt x="346" y="535"/>
                      <a:pt x="201" y="547"/>
                      <a:pt x="112" y="457"/>
                    </a:cubicBezTo>
                    <a:cubicBezTo>
                      <a:pt x="23" y="357"/>
                      <a:pt x="1" y="224"/>
                      <a:pt x="90" y="123"/>
                    </a:cubicBezTo>
                    <a:cubicBezTo>
                      <a:pt x="168" y="23"/>
                      <a:pt x="335" y="1"/>
                      <a:pt x="424" y="101"/>
                    </a:cubicBezTo>
                    <a:cubicBezTo>
                      <a:pt x="524" y="201"/>
                      <a:pt x="536" y="346"/>
                      <a:pt x="446" y="4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7"/>
              <p:cNvSpPr/>
              <p:nvPr/>
            </p:nvSpPr>
            <p:spPr>
              <a:xfrm>
                <a:off x="3613327" y="1173707"/>
                <a:ext cx="36732" cy="37556"/>
              </a:xfrm>
              <a:custGeom>
                <a:avLst/>
                <a:gdLst/>
                <a:ahLst/>
                <a:cxnLst/>
                <a:rect l="l" t="t" r="r" b="b"/>
                <a:pathLst>
                  <a:path w="535" h="547" extrusionOk="0">
                    <a:moveTo>
                      <a:pt x="401" y="469"/>
                    </a:moveTo>
                    <a:cubicBezTo>
                      <a:pt x="290" y="547"/>
                      <a:pt x="145" y="524"/>
                      <a:pt x="67" y="424"/>
                    </a:cubicBezTo>
                    <a:cubicBezTo>
                      <a:pt x="0" y="313"/>
                      <a:pt x="0" y="179"/>
                      <a:pt x="112" y="90"/>
                    </a:cubicBezTo>
                    <a:cubicBezTo>
                      <a:pt x="212" y="1"/>
                      <a:pt x="368" y="12"/>
                      <a:pt x="457" y="135"/>
                    </a:cubicBezTo>
                    <a:cubicBezTo>
                      <a:pt x="535" y="246"/>
                      <a:pt x="513" y="402"/>
                      <a:pt x="401" y="46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7"/>
              <p:cNvSpPr/>
              <p:nvPr/>
            </p:nvSpPr>
            <p:spPr>
              <a:xfrm>
                <a:off x="3656101" y="1244083"/>
                <a:ext cx="37556" cy="37556"/>
              </a:xfrm>
              <a:custGeom>
                <a:avLst/>
                <a:gdLst/>
                <a:ahLst/>
                <a:cxnLst/>
                <a:rect l="l" t="t" r="r" b="b"/>
                <a:pathLst>
                  <a:path w="547" h="547" extrusionOk="0">
                    <a:moveTo>
                      <a:pt x="380" y="491"/>
                    </a:moveTo>
                    <a:cubicBezTo>
                      <a:pt x="257" y="546"/>
                      <a:pt x="112" y="502"/>
                      <a:pt x="68" y="379"/>
                    </a:cubicBezTo>
                    <a:cubicBezTo>
                      <a:pt x="1" y="268"/>
                      <a:pt x="46" y="123"/>
                      <a:pt x="157" y="67"/>
                    </a:cubicBezTo>
                    <a:cubicBezTo>
                      <a:pt x="279" y="1"/>
                      <a:pt x="424" y="45"/>
                      <a:pt x="491" y="168"/>
                    </a:cubicBezTo>
                    <a:cubicBezTo>
                      <a:pt x="547" y="290"/>
                      <a:pt x="502" y="446"/>
                      <a:pt x="380"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7"/>
              <p:cNvSpPr/>
              <p:nvPr/>
            </p:nvSpPr>
            <p:spPr>
              <a:xfrm>
                <a:off x="3686723" y="1321324"/>
                <a:ext cx="37556" cy="37556"/>
              </a:xfrm>
              <a:custGeom>
                <a:avLst/>
                <a:gdLst/>
                <a:ahLst/>
                <a:cxnLst/>
                <a:rect l="l" t="t" r="r" b="b"/>
                <a:pathLst>
                  <a:path w="547" h="547" extrusionOk="0">
                    <a:moveTo>
                      <a:pt x="335" y="513"/>
                    </a:moveTo>
                    <a:cubicBezTo>
                      <a:pt x="201" y="547"/>
                      <a:pt x="78" y="469"/>
                      <a:pt x="45" y="346"/>
                    </a:cubicBezTo>
                    <a:cubicBezTo>
                      <a:pt x="1" y="223"/>
                      <a:pt x="67" y="90"/>
                      <a:pt x="201" y="45"/>
                    </a:cubicBezTo>
                    <a:cubicBezTo>
                      <a:pt x="324" y="1"/>
                      <a:pt x="457" y="79"/>
                      <a:pt x="502" y="212"/>
                    </a:cubicBezTo>
                    <a:cubicBezTo>
                      <a:pt x="546" y="346"/>
                      <a:pt x="457" y="480"/>
                      <a:pt x="335" y="5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7"/>
              <p:cNvSpPr/>
              <p:nvPr/>
            </p:nvSpPr>
            <p:spPr>
              <a:xfrm>
                <a:off x="3703544" y="1403921"/>
                <a:ext cx="35222" cy="35290"/>
              </a:xfrm>
              <a:custGeom>
                <a:avLst/>
                <a:gdLst/>
                <a:ahLst/>
                <a:cxnLst/>
                <a:rect l="l" t="t" r="r" b="b"/>
                <a:pathLst>
                  <a:path w="513" h="514" extrusionOk="0">
                    <a:moveTo>
                      <a:pt x="268" y="502"/>
                    </a:moveTo>
                    <a:cubicBezTo>
                      <a:pt x="134" y="513"/>
                      <a:pt x="34" y="413"/>
                      <a:pt x="12" y="279"/>
                    </a:cubicBezTo>
                    <a:cubicBezTo>
                      <a:pt x="1" y="157"/>
                      <a:pt x="90" y="34"/>
                      <a:pt x="223" y="23"/>
                    </a:cubicBezTo>
                    <a:cubicBezTo>
                      <a:pt x="357" y="1"/>
                      <a:pt x="468" y="101"/>
                      <a:pt x="491" y="235"/>
                    </a:cubicBezTo>
                    <a:cubicBezTo>
                      <a:pt x="513" y="379"/>
                      <a:pt x="402" y="491"/>
                      <a:pt x="268" y="50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7"/>
              <p:cNvSpPr/>
              <p:nvPr/>
            </p:nvSpPr>
            <p:spPr>
              <a:xfrm>
                <a:off x="3703544" y="1488028"/>
                <a:ext cx="34466" cy="34535"/>
              </a:xfrm>
              <a:custGeom>
                <a:avLst/>
                <a:gdLst/>
                <a:ahLst/>
                <a:cxnLst/>
                <a:rect l="l" t="t" r="r" b="b"/>
                <a:pathLst>
                  <a:path w="502" h="503" extrusionOk="0">
                    <a:moveTo>
                      <a:pt x="234" y="480"/>
                    </a:moveTo>
                    <a:cubicBezTo>
                      <a:pt x="101" y="469"/>
                      <a:pt x="1" y="346"/>
                      <a:pt x="12" y="224"/>
                    </a:cubicBezTo>
                    <a:cubicBezTo>
                      <a:pt x="23" y="90"/>
                      <a:pt x="134" y="1"/>
                      <a:pt x="268" y="1"/>
                    </a:cubicBezTo>
                    <a:cubicBezTo>
                      <a:pt x="402" y="12"/>
                      <a:pt x="502" y="124"/>
                      <a:pt x="491" y="268"/>
                    </a:cubicBezTo>
                    <a:cubicBezTo>
                      <a:pt x="480" y="402"/>
                      <a:pt x="368" y="502"/>
                      <a:pt x="234"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6" name="Google Shape;396;p37"/>
            <p:cNvSpPr/>
            <p:nvPr/>
          </p:nvSpPr>
          <p:spPr>
            <a:xfrm>
              <a:off x="2916578" y="1143154"/>
              <a:ext cx="682254" cy="639411"/>
            </a:xfrm>
            <a:custGeom>
              <a:avLst/>
              <a:gdLst/>
              <a:ahLst/>
              <a:cxnLst/>
              <a:rect l="l" t="t" r="r" b="b"/>
              <a:pathLst>
                <a:path w="9937" h="9313" extrusionOk="0">
                  <a:moveTo>
                    <a:pt x="9157" y="2807"/>
                  </a:moveTo>
                  <a:cubicBezTo>
                    <a:pt x="9157" y="2807"/>
                    <a:pt x="8756" y="646"/>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35" y="8176"/>
                    <a:pt x="8756" y="8020"/>
                    <a:pt x="8767" y="7876"/>
                  </a:cubicBezTo>
                  <a:cubicBezTo>
                    <a:pt x="8789" y="7742"/>
                    <a:pt x="9224" y="6873"/>
                    <a:pt x="9257" y="6728"/>
                  </a:cubicBezTo>
                  <a:cubicBezTo>
                    <a:pt x="9290" y="6595"/>
                    <a:pt x="9413" y="6494"/>
                    <a:pt x="9413" y="6494"/>
                  </a:cubicBezTo>
                  <a:cubicBezTo>
                    <a:pt x="9413" y="6494"/>
                    <a:pt x="9045" y="6060"/>
                    <a:pt x="9112" y="5915"/>
                  </a:cubicBezTo>
                  <a:cubicBezTo>
                    <a:pt x="9190" y="5759"/>
                    <a:pt x="9413" y="5737"/>
                    <a:pt x="9524" y="5759"/>
                  </a:cubicBezTo>
                  <a:cubicBezTo>
                    <a:pt x="9636" y="5781"/>
                    <a:pt x="9937" y="5559"/>
                    <a:pt x="9781" y="5258"/>
                  </a:cubicBezTo>
                  <a:cubicBezTo>
                    <a:pt x="9613" y="4957"/>
                    <a:pt x="8923" y="4099"/>
                    <a:pt x="8878" y="3754"/>
                  </a:cubicBezTo>
                  <a:cubicBezTo>
                    <a:pt x="8834" y="3409"/>
                    <a:pt x="9224" y="3019"/>
                    <a:pt x="9157" y="280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7" name="Google Shape;397;p37"/>
            <p:cNvSpPr/>
            <p:nvPr/>
          </p:nvSpPr>
          <p:spPr>
            <a:xfrm>
              <a:off x="2916578" y="1143154"/>
              <a:ext cx="632546" cy="639411"/>
            </a:xfrm>
            <a:custGeom>
              <a:avLst/>
              <a:gdLst/>
              <a:ahLst/>
              <a:cxnLst/>
              <a:rect l="l" t="t" r="r" b="b"/>
              <a:pathLst>
                <a:path w="9213" h="9313" extrusionOk="0">
                  <a:moveTo>
                    <a:pt x="7686" y="7931"/>
                  </a:moveTo>
                  <a:cubicBezTo>
                    <a:pt x="7252" y="7798"/>
                    <a:pt x="6951" y="7430"/>
                    <a:pt x="6795" y="7018"/>
                  </a:cubicBezTo>
                  <a:cubicBezTo>
                    <a:pt x="6717" y="6817"/>
                    <a:pt x="6706" y="6505"/>
                    <a:pt x="6684" y="6249"/>
                  </a:cubicBezTo>
                  <a:cubicBezTo>
                    <a:pt x="6651" y="6238"/>
                    <a:pt x="6628" y="6227"/>
                    <a:pt x="6595" y="6216"/>
                  </a:cubicBezTo>
                  <a:cubicBezTo>
                    <a:pt x="6327" y="6116"/>
                    <a:pt x="5982" y="5893"/>
                    <a:pt x="5871" y="5626"/>
                  </a:cubicBezTo>
                  <a:cubicBezTo>
                    <a:pt x="5626" y="5057"/>
                    <a:pt x="5514" y="4378"/>
                    <a:pt x="5693" y="3776"/>
                  </a:cubicBezTo>
                  <a:cubicBezTo>
                    <a:pt x="6060" y="2551"/>
                    <a:pt x="7241" y="1994"/>
                    <a:pt x="8377" y="1537"/>
                  </a:cubicBezTo>
                  <a:cubicBezTo>
                    <a:pt x="7820" y="1003"/>
                    <a:pt x="6884" y="468"/>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12" y="8232"/>
                    <a:pt x="8845" y="8054"/>
                    <a:pt x="8778" y="7920"/>
                  </a:cubicBezTo>
                  <a:cubicBezTo>
                    <a:pt x="8422" y="8032"/>
                    <a:pt x="8032" y="8043"/>
                    <a:pt x="7686" y="793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7"/>
            <p:cNvSpPr/>
            <p:nvPr/>
          </p:nvSpPr>
          <p:spPr>
            <a:xfrm>
              <a:off x="2948711" y="1527095"/>
              <a:ext cx="596569" cy="247855"/>
            </a:xfrm>
            <a:custGeom>
              <a:avLst/>
              <a:gdLst/>
              <a:ahLst/>
              <a:cxnLst/>
              <a:rect l="l" t="t" r="r" b="b"/>
              <a:pathLst>
                <a:path w="8689" h="3610" extrusionOk="0">
                  <a:moveTo>
                    <a:pt x="7085" y="2763"/>
                  </a:moveTo>
                  <a:cubicBezTo>
                    <a:pt x="6494" y="2785"/>
                    <a:pt x="5548" y="2807"/>
                    <a:pt x="5035" y="2417"/>
                  </a:cubicBezTo>
                  <a:cubicBezTo>
                    <a:pt x="4846" y="2272"/>
                    <a:pt x="4712" y="2094"/>
                    <a:pt x="4590" y="1927"/>
                  </a:cubicBezTo>
                  <a:cubicBezTo>
                    <a:pt x="4501" y="1983"/>
                    <a:pt x="4434" y="2039"/>
                    <a:pt x="4445" y="2027"/>
                  </a:cubicBezTo>
                  <a:cubicBezTo>
                    <a:pt x="4233" y="2194"/>
                    <a:pt x="3877" y="2228"/>
                    <a:pt x="3621" y="2272"/>
                  </a:cubicBezTo>
                  <a:cubicBezTo>
                    <a:pt x="3208" y="2339"/>
                    <a:pt x="2451" y="2328"/>
                    <a:pt x="2039" y="2161"/>
                  </a:cubicBezTo>
                  <a:cubicBezTo>
                    <a:pt x="1292" y="1838"/>
                    <a:pt x="836" y="1426"/>
                    <a:pt x="0" y="0"/>
                  </a:cubicBezTo>
                  <a:cubicBezTo>
                    <a:pt x="490" y="1638"/>
                    <a:pt x="1894" y="3386"/>
                    <a:pt x="4333" y="2551"/>
                  </a:cubicBezTo>
                  <a:cubicBezTo>
                    <a:pt x="4333" y="2551"/>
                    <a:pt x="4545" y="3030"/>
                    <a:pt x="5002" y="3097"/>
                  </a:cubicBezTo>
                  <a:cubicBezTo>
                    <a:pt x="5458" y="3152"/>
                    <a:pt x="8299" y="3609"/>
                    <a:pt x="8533" y="3097"/>
                  </a:cubicBezTo>
                  <a:cubicBezTo>
                    <a:pt x="8689" y="2763"/>
                    <a:pt x="8533" y="2584"/>
                    <a:pt x="8410" y="2451"/>
                  </a:cubicBezTo>
                  <a:cubicBezTo>
                    <a:pt x="8032" y="2640"/>
                    <a:pt x="7597" y="2751"/>
                    <a:pt x="7085" y="2763"/>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7"/>
            <p:cNvSpPr/>
            <p:nvPr/>
          </p:nvSpPr>
          <p:spPr>
            <a:xfrm>
              <a:off x="3026707" y="1286926"/>
              <a:ext cx="318230" cy="348782"/>
            </a:xfrm>
            <a:custGeom>
              <a:avLst/>
              <a:gdLst/>
              <a:ahLst/>
              <a:cxnLst/>
              <a:rect l="l" t="t" r="r" b="b"/>
              <a:pathLst>
                <a:path w="4635" h="5080" extrusionOk="0">
                  <a:moveTo>
                    <a:pt x="4178" y="925"/>
                  </a:moveTo>
                  <a:cubicBezTo>
                    <a:pt x="3966" y="591"/>
                    <a:pt x="3398" y="0"/>
                    <a:pt x="2952" y="67"/>
                  </a:cubicBezTo>
                  <a:cubicBezTo>
                    <a:pt x="2317" y="168"/>
                    <a:pt x="1727" y="301"/>
                    <a:pt x="1137" y="591"/>
                  </a:cubicBezTo>
                  <a:cubicBezTo>
                    <a:pt x="324" y="992"/>
                    <a:pt x="234" y="1404"/>
                    <a:pt x="101" y="2251"/>
                  </a:cubicBezTo>
                  <a:cubicBezTo>
                    <a:pt x="1" y="2908"/>
                    <a:pt x="669" y="4178"/>
                    <a:pt x="1259" y="4556"/>
                  </a:cubicBezTo>
                  <a:cubicBezTo>
                    <a:pt x="2072" y="5080"/>
                    <a:pt x="2752" y="4890"/>
                    <a:pt x="3509" y="4389"/>
                  </a:cubicBezTo>
                  <a:cubicBezTo>
                    <a:pt x="3810" y="4189"/>
                    <a:pt x="4089" y="3944"/>
                    <a:pt x="4378" y="3721"/>
                  </a:cubicBezTo>
                  <a:cubicBezTo>
                    <a:pt x="4300" y="3543"/>
                    <a:pt x="4289" y="3342"/>
                    <a:pt x="4367" y="3097"/>
                  </a:cubicBezTo>
                  <a:cubicBezTo>
                    <a:pt x="4634" y="2340"/>
                    <a:pt x="4612" y="1627"/>
                    <a:pt x="4178" y="92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0" name="Google Shape;400;p37"/>
            <p:cNvSpPr/>
            <p:nvPr/>
          </p:nvSpPr>
          <p:spPr>
            <a:xfrm>
              <a:off x="3243943" y="1327435"/>
              <a:ext cx="91796" cy="90354"/>
            </a:xfrm>
            <a:custGeom>
              <a:avLst/>
              <a:gdLst/>
              <a:ahLst/>
              <a:cxnLst/>
              <a:rect l="l" t="t" r="r" b="b"/>
              <a:pathLst>
                <a:path w="1337" h="1316" extrusionOk="0">
                  <a:moveTo>
                    <a:pt x="1092" y="1"/>
                  </a:moveTo>
                  <a:lnTo>
                    <a:pt x="0" y="1048"/>
                  </a:lnTo>
                  <a:lnTo>
                    <a:pt x="189" y="1315"/>
                  </a:lnTo>
                  <a:lnTo>
                    <a:pt x="1337" y="469"/>
                  </a:lnTo>
                  <a:lnTo>
                    <a:pt x="1092"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1" name="Google Shape;401;p37"/>
            <p:cNvSpPr/>
            <p:nvPr/>
          </p:nvSpPr>
          <p:spPr>
            <a:xfrm>
              <a:off x="3196500" y="1279305"/>
              <a:ext cx="58977" cy="109372"/>
            </a:xfrm>
            <a:custGeom>
              <a:avLst/>
              <a:gdLst/>
              <a:ahLst/>
              <a:cxnLst/>
              <a:rect l="l" t="t" r="r" b="b"/>
              <a:pathLst>
                <a:path w="859" h="1593" extrusionOk="0">
                  <a:moveTo>
                    <a:pt x="401" y="0"/>
                  </a:moveTo>
                  <a:lnTo>
                    <a:pt x="0" y="1448"/>
                  </a:lnTo>
                  <a:lnTo>
                    <a:pt x="301" y="1593"/>
                  </a:lnTo>
                  <a:lnTo>
                    <a:pt x="858" y="267"/>
                  </a:lnTo>
                  <a:lnTo>
                    <a:pt x="40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2" name="Google Shape;402;p37"/>
            <p:cNvSpPr/>
            <p:nvPr/>
          </p:nvSpPr>
          <p:spPr>
            <a:xfrm>
              <a:off x="3123104" y="1279305"/>
              <a:ext cx="47443" cy="100241"/>
            </a:xfrm>
            <a:custGeom>
              <a:avLst/>
              <a:gdLst/>
              <a:ahLst/>
              <a:cxnLst/>
              <a:rect l="l" t="t" r="r" b="b"/>
              <a:pathLst>
                <a:path w="691" h="1460" extrusionOk="0">
                  <a:moveTo>
                    <a:pt x="0" y="0"/>
                  </a:moveTo>
                  <a:lnTo>
                    <a:pt x="368" y="1459"/>
                  </a:lnTo>
                  <a:lnTo>
                    <a:pt x="691" y="1426"/>
                  </a:lnTo>
                  <a:lnTo>
                    <a:pt x="524" y="11"/>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3" name="Google Shape;403;p37"/>
            <p:cNvSpPr/>
            <p:nvPr/>
          </p:nvSpPr>
          <p:spPr>
            <a:xfrm>
              <a:off x="3056505" y="1344256"/>
              <a:ext cx="68933" cy="68177"/>
            </a:xfrm>
            <a:custGeom>
              <a:avLst/>
              <a:gdLst/>
              <a:ahLst/>
              <a:cxnLst/>
              <a:rect l="l" t="t" r="r" b="b"/>
              <a:pathLst>
                <a:path w="1004" h="993" extrusionOk="0">
                  <a:moveTo>
                    <a:pt x="291" y="1"/>
                  </a:moveTo>
                  <a:cubicBezTo>
                    <a:pt x="257" y="34"/>
                    <a:pt x="213" y="79"/>
                    <a:pt x="179" y="123"/>
                  </a:cubicBezTo>
                  <a:cubicBezTo>
                    <a:pt x="146" y="168"/>
                    <a:pt x="135" y="179"/>
                    <a:pt x="123" y="190"/>
                  </a:cubicBezTo>
                  <a:cubicBezTo>
                    <a:pt x="112" y="201"/>
                    <a:pt x="112" y="213"/>
                    <a:pt x="101" y="224"/>
                  </a:cubicBezTo>
                  <a:cubicBezTo>
                    <a:pt x="68" y="268"/>
                    <a:pt x="34" y="324"/>
                    <a:pt x="1" y="368"/>
                  </a:cubicBezTo>
                  <a:lnTo>
                    <a:pt x="825" y="992"/>
                  </a:lnTo>
                  <a:cubicBezTo>
                    <a:pt x="870" y="881"/>
                    <a:pt x="925" y="769"/>
                    <a:pt x="1003" y="680"/>
                  </a:cubicBezTo>
                  <a:lnTo>
                    <a:pt x="29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4" name="Google Shape;404;p37"/>
            <p:cNvSpPr/>
            <p:nvPr/>
          </p:nvSpPr>
          <p:spPr>
            <a:xfrm>
              <a:off x="3025952" y="1426098"/>
              <a:ext cx="74219" cy="33711"/>
            </a:xfrm>
            <a:custGeom>
              <a:avLst/>
              <a:gdLst/>
              <a:ahLst/>
              <a:cxnLst/>
              <a:rect l="l" t="t" r="r" b="b"/>
              <a:pathLst>
                <a:path w="1081" h="491" extrusionOk="0">
                  <a:moveTo>
                    <a:pt x="981" y="1"/>
                  </a:moveTo>
                  <a:lnTo>
                    <a:pt x="0" y="23"/>
                  </a:lnTo>
                  <a:cubicBezTo>
                    <a:pt x="0" y="79"/>
                    <a:pt x="12" y="134"/>
                    <a:pt x="12" y="190"/>
                  </a:cubicBezTo>
                  <a:cubicBezTo>
                    <a:pt x="12" y="235"/>
                    <a:pt x="12" y="268"/>
                    <a:pt x="12" y="279"/>
                  </a:cubicBezTo>
                  <a:cubicBezTo>
                    <a:pt x="23" y="290"/>
                    <a:pt x="23" y="301"/>
                    <a:pt x="23" y="313"/>
                  </a:cubicBezTo>
                  <a:cubicBezTo>
                    <a:pt x="34" y="368"/>
                    <a:pt x="45" y="435"/>
                    <a:pt x="56" y="491"/>
                  </a:cubicBezTo>
                  <a:lnTo>
                    <a:pt x="1081" y="335"/>
                  </a:lnTo>
                  <a:cubicBezTo>
                    <a:pt x="1025" y="235"/>
                    <a:pt x="992" y="112"/>
                    <a:pt x="98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5" name="Google Shape;405;p37"/>
            <p:cNvSpPr/>
            <p:nvPr/>
          </p:nvSpPr>
          <p:spPr>
            <a:xfrm>
              <a:off x="3038173" y="1478897"/>
              <a:ext cx="76554" cy="58153"/>
            </a:xfrm>
            <a:custGeom>
              <a:avLst/>
              <a:gdLst/>
              <a:ahLst/>
              <a:cxnLst/>
              <a:rect l="l" t="t" r="r" b="b"/>
              <a:pathLst>
                <a:path w="1115" h="847" extrusionOk="0">
                  <a:moveTo>
                    <a:pt x="881" y="0"/>
                  </a:moveTo>
                  <a:lnTo>
                    <a:pt x="1" y="446"/>
                  </a:lnTo>
                  <a:cubicBezTo>
                    <a:pt x="23" y="490"/>
                    <a:pt x="56" y="546"/>
                    <a:pt x="90" y="591"/>
                  </a:cubicBezTo>
                  <a:cubicBezTo>
                    <a:pt x="112" y="635"/>
                    <a:pt x="123" y="658"/>
                    <a:pt x="123" y="669"/>
                  </a:cubicBezTo>
                  <a:cubicBezTo>
                    <a:pt x="134" y="680"/>
                    <a:pt x="134" y="680"/>
                    <a:pt x="145" y="702"/>
                  </a:cubicBezTo>
                  <a:cubicBezTo>
                    <a:pt x="179" y="747"/>
                    <a:pt x="223" y="791"/>
                    <a:pt x="257" y="847"/>
                  </a:cubicBezTo>
                  <a:lnTo>
                    <a:pt x="1115" y="279"/>
                  </a:lnTo>
                  <a:cubicBezTo>
                    <a:pt x="1025" y="201"/>
                    <a:pt x="947" y="112"/>
                    <a:pt x="88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6" name="Google Shape;406;p37"/>
            <p:cNvSpPr/>
            <p:nvPr/>
          </p:nvSpPr>
          <p:spPr>
            <a:xfrm>
              <a:off x="3090971" y="1519405"/>
              <a:ext cx="59732" cy="71198"/>
            </a:xfrm>
            <a:custGeom>
              <a:avLst/>
              <a:gdLst/>
              <a:ahLst/>
              <a:cxnLst/>
              <a:rect l="l" t="t" r="r" b="b"/>
              <a:pathLst>
                <a:path w="870" h="1037" extrusionOk="0">
                  <a:moveTo>
                    <a:pt x="535" y="1"/>
                  </a:moveTo>
                  <a:lnTo>
                    <a:pt x="0" y="825"/>
                  </a:lnTo>
                  <a:cubicBezTo>
                    <a:pt x="45" y="858"/>
                    <a:pt x="100" y="881"/>
                    <a:pt x="145" y="914"/>
                  </a:cubicBezTo>
                  <a:cubicBezTo>
                    <a:pt x="190" y="936"/>
                    <a:pt x="212" y="948"/>
                    <a:pt x="223" y="959"/>
                  </a:cubicBezTo>
                  <a:cubicBezTo>
                    <a:pt x="234" y="959"/>
                    <a:pt x="245" y="959"/>
                    <a:pt x="256" y="970"/>
                  </a:cubicBezTo>
                  <a:cubicBezTo>
                    <a:pt x="312" y="992"/>
                    <a:pt x="368" y="1014"/>
                    <a:pt x="423" y="1037"/>
                  </a:cubicBezTo>
                  <a:lnTo>
                    <a:pt x="869" y="112"/>
                  </a:lnTo>
                  <a:cubicBezTo>
                    <a:pt x="758" y="90"/>
                    <a:pt x="635" y="56"/>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7" name="Google Shape;407;p37"/>
            <p:cNvSpPr/>
            <p:nvPr/>
          </p:nvSpPr>
          <p:spPr>
            <a:xfrm>
              <a:off x="3150636" y="1544672"/>
              <a:ext cx="46687" cy="71198"/>
            </a:xfrm>
            <a:custGeom>
              <a:avLst/>
              <a:gdLst/>
              <a:ahLst/>
              <a:cxnLst/>
              <a:rect l="l" t="t" r="r" b="b"/>
              <a:pathLst>
                <a:path w="680" h="1037" extrusionOk="0">
                  <a:moveTo>
                    <a:pt x="334" y="0"/>
                  </a:moveTo>
                  <a:lnTo>
                    <a:pt x="0" y="936"/>
                  </a:lnTo>
                  <a:cubicBezTo>
                    <a:pt x="56" y="947"/>
                    <a:pt x="111" y="958"/>
                    <a:pt x="178" y="981"/>
                  </a:cubicBezTo>
                  <a:cubicBezTo>
                    <a:pt x="223" y="992"/>
                    <a:pt x="245" y="1003"/>
                    <a:pt x="256" y="1003"/>
                  </a:cubicBezTo>
                  <a:cubicBezTo>
                    <a:pt x="267" y="1003"/>
                    <a:pt x="267" y="1003"/>
                    <a:pt x="290" y="1014"/>
                  </a:cubicBezTo>
                  <a:cubicBezTo>
                    <a:pt x="345" y="1025"/>
                    <a:pt x="412" y="1025"/>
                    <a:pt x="468" y="1036"/>
                  </a:cubicBezTo>
                  <a:lnTo>
                    <a:pt x="680" y="23"/>
                  </a:lnTo>
                  <a:lnTo>
                    <a:pt x="680" y="23"/>
                  </a:lnTo>
                  <a:cubicBezTo>
                    <a:pt x="640" y="30"/>
                    <a:pt x="599" y="34"/>
                    <a:pt x="558" y="34"/>
                  </a:cubicBezTo>
                  <a:cubicBezTo>
                    <a:pt x="483" y="34"/>
                    <a:pt x="406" y="22"/>
                    <a:pt x="33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8" name="Google Shape;408;p37"/>
            <p:cNvSpPr/>
            <p:nvPr/>
          </p:nvSpPr>
          <p:spPr>
            <a:xfrm>
              <a:off x="3256164" y="1425342"/>
              <a:ext cx="86440" cy="35222"/>
            </a:xfrm>
            <a:custGeom>
              <a:avLst/>
              <a:gdLst/>
              <a:ahLst/>
              <a:cxnLst/>
              <a:rect l="l" t="t" r="r" b="b"/>
              <a:pathLst>
                <a:path w="1259" h="513" extrusionOk="0">
                  <a:moveTo>
                    <a:pt x="1259" y="1"/>
                  </a:moveTo>
                  <a:lnTo>
                    <a:pt x="0" y="179"/>
                  </a:lnTo>
                  <a:lnTo>
                    <a:pt x="0" y="513"/>
                  </a:lnTo>
                  <a:lnTo>
                    <a:pt x="1237" y="491"/>
                  </a:lnTo>
                  <a:cubicBezTo>
                    <a:pt x="1259" y="324"/>
                    <a:pt x="1259" y="157"/>
                    <a:pt x="125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9" name="Google Shape;409;p37"/>
            <p:cNvSpPr/>
            <p:nvPr/>
          </p:nvSpPr>
          <p:spPr>
            <a:xfrm>
              <a:off x="3243119" y="1478141"/>
              <a:ext cx="84999" cy="61243"/>
            </a:xfrm>
            <a:custGeom>
              <a:avLst/>
              <a:gdLst/>
              <a:ahLst/>
              <a:cxnLst/>
              <a:rect l="l" t="t" r="r" b="b"/>
              <a:pathLst>
                <a:path w="1238" h="892" extrusionOk="0">
                  <a:moveTo>
                    <a:pt x="190" y="0"/>
                  </a:moveTo>
                  <a:lnTo>
                    <a:pt x="1" y="279"/>
                  </a:lnTo>
                  <a:lnTo>
                    <a:pt x="981" y="891"/>
                  </a:lnTo>
                  <a:cubicBezTo>
                    <a:pt x="1059" y="758"/>
                    <a:pt x="1148" y="624"/>
                    <a:pt x="1237" y="490"/>
                  </a:cubicBezTo>
                  <a:lnTo>
                    <a:pt x="19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0" name="Google Shape;410;p37"/>
            <p:cNvSpPr/>
            <p:nvPr/>
          </p:nvSpPr>
          <p:spPr>
            <a:xfrm>
              <a:off x="3026707" y="1291183"/>
              <a:ext cx="318230" cy="330039"/>
            </a:xfrm>
            <a:custGeom>
              <a:avLst/>
              <a:gdLst/>
              <a:ahLst/>
              <a:cxnLst/>
              <a:rect l="l" t="t" r="r" b="b"/>
              <a:pathLst>
                <a:path w="4635" h="4807" extrusionOk="0">
                  <a:moveTo>
                    <a:pt x="2570" y="683"/>
                  </a:moveTo>
                  <a:cubicBezTo>
                    <a:pt x="2688" y="683"/>
                    <a:pt x="2804" y="691"/>
                    <a:pt x="2919" y="707"/>
                  </a:cubicBezTo>
                  <a:cubicBezTo>
                    <a:pt x="3933" y="841"/>
                    <a:pt x="4244" y="1932"/>
                    <a:pt x="4066" y="2801"/>
                  </a:cubicBezTo>
                  <a:cubicBezTo>
                    <a:pt x="3902" y="3630"/>
                    <a:pt x="3288" y="4384"/>
                    <a:pt x="2439" y="4384"/>
                  </a:cubicBezTo>
                  <a:cubicBezTo>
                    <a:pt x="2308" y="4384"/>
                    <a:pt x="2170" y="4366"/>
                    <a:pt x="2028" y="4327"/>
                  </a:cubicBezTo>
                  <a:cubicBezTo>
                    <a:pt x="1527" y="4182"/>
                    <a:pt x="1014" y="3715"/>
                    <a:pt x="747" y="3280"/>
                  </a:cubicBezTo>
                  <a:cubicBezTo>
                    <a:pt x="624" y="3102"/>
                    <a:pt x="546" y="2890"/>
                    <a:pt x="524" y="2679"/>
                  </a:cubicBezTo>
                  <a:cubicBezTo>
                    <a:pt x="491" y="2590"/>
                    <a:pt x="468" y="2489"/>
                    <a:pt x="468" y="2378"/>
                  </a:cubicBezTo>
                  <a:cubicBezTo>
                    <a:pt x="498" y="1280"/>
                    <a:pt x="1557" y="683"/>
                    <a:pt x="2570" y="683"/>
                  </a:cubicBezTo>
                  <a:close/>
                  <a:moveTo>
                    <a:pt x="3024" y="0"/>
                  </a:moveTo>
                  <a:cubicBezTo>
                    <a:pt x="3000" y="0"/>
                    <a:pt x="2976" y="2"/>
                    <a:pt x="2952" y="5"/>
                  </a:cubicBezTo>
                  <a:cubicBezTo>
                    <a:pt x="2317" y="106"/>
                    <a:pt x="1727" y="239"/>
                    <a:pt x="1137" y="529"/>
                  </a:cubicBezTo>
                  <a:cubicBezTo>
                    <a:pt x="324" y="930"/>
                    <a:pt x="234" y="1342"/>
                    <a:pt x="101" y="2189"/>
                  </a:cubicBezTo>
                  <a:cubicBezTo>
                    <a:pt x="1" y="2846"/>
                    <a:pt x="669" y="4116"/>
                    <a:pt x="1259" y="4494"/>
                  </a:cubicBezTo>
                  <a:cubicBezTo>
                    <a:pt x="1597" y="4712"/>
                    <a:pt x="1912" y="4806"/>
                    <a:pt x="2219" y="4806"/>
                  </a:cubicBezTo>
                  <a:cubicBezTo>
                    <a:pt x="2651" y="4806"/>
                    <a:pt x="3067" y="4620"/>
                    <a:pt x="3509" y="4327"/>
                  </a:cubicBezTo>
                  <a:cubicBezTo>
                    <a:pt x="3821" y="4127"/>
                    <a:pt x="4089" y="3882"/>
                    <a:pt x="4378" y="3659"/>
                  </a:cubicBezTo>
                  <a:cubicBezTo>
                    <a:pt x="4300" y="3481"/>
                    <a:pt x="4289" y="3280"/>
                    <a:pt x="4367" y="3035"/>
                  </a:cubicBezTo>
                  <a:cubicBezTo>
                    <a:pt x="4634" y="2278"/>
                    <a:pt x="4612" y="1565"/>
                    <a:pt x="4178" y="863"/>
                  </a:cubicBezTo>
                  <a:cubicBezTo>
                    <a:pt x="3977" y="546"/>
                    <a:pt x="3457" y="0"/>
                    <a:pt x="3024"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1" name="Google Shape;411;p37"/>
            <p:cNvSpPr/>
            <p:nvPr/>
          </p:nvSpPr>
          <p:spPr>
            <a:xfrm>
              <a:off x="3094748" y="1374123"/>
              <a:ext cx="190526" cy="175970"/>
            </a:xfrm>
            <a:custGeom>
              <a:avLst/>
              <a:gdLst/>
              <a:ahLst/>
              <a:cxnLst/>
              <a:rect l="l" t="t" r="r" b="b"/>
              <a:pathLst>
                <a:path w="2775" h="2563" extrusionOk="0">
                  <a:moveTo>
                    <a:pt x="1939" y="101"/>
                  </a:moveTo>
                  <a:cubicBezTo>
                    <a:pt x="1739" y="34"/>
                    <a:pt x="1527" y="0"/>
                    <a:pt x="1248" y="45"/>
                  </a:cubicBezTo>
                  <a:cubicBezTo>
                    <a:pt x="847" y="123"/>
                    <a:pt x="123" y="201"/>
                    <a:pt x="68" y="713"/>
                  </a:cubicBezTo>
                  <a:cubicBezTo>
                    <a:pt x="1" y="1304"/>
                    <a:pt x="34" y="1593"/>
                    <a:pt x="391" y="2083"/>
                  </a:cubicBezTo>
                  <a:cubicBezTo>
                    <a:pt x="446" y="2161"/>
                    <a:pt x="491" y="2239"/>
                    <a:pt x="524" y="2317"/>
                  </a:cubicBezTo>
                  <a:cubicBezTo>
                    <a:pt x="680" y="2362"/>
                    <a:pt x="803" y="2440"/>
                    <a:pt x="903" y="2551"/>
                  </a:cubicBezTo>
                  <a:lnTo>
                    <a:pt x="1081" y="2518"/>
                  </a:lnTo>
                  <a:cubicBezTo>
                    <a:pt x="1248" y="2562"/>
                    <a:pt x="1404" y="2562"/>
                    <a:pt x="1571" y="2551"/>
                  </a:cubicBezTo>
                  <a:cubicBezTo>
                    <a:pt x="1950" y="2406"/>
                    <a:pt x="2284" y="2050"/>
                    <a:pt x="2485" y="1693"/>
                  </a:cubicBezTo>
                  <a:cubicBezTo>
                    <a:pt x="2775" y="1148"/>
                    <a:pt x="2362" y="535"/>
                    <a:pt x="1939" y="1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2" name="Google Shape;412;p37"/>
            <p:cNvSpPr/>
            <p:nvPr/>
          </p:nvSpPr>
          <p:spPr>
            <a:xfrm>
              <a:off x="2935666" y="1163202"/>
              <a:ext cx="573706" cy="267560"/>
            </a:xfrm>
            <a:custGeom>
              <a:avLst/>
              <a:gdLst/>
              <a:ahLst/>
              <a:cxnLst/>
              <a:rect l="l" t="t" r="r" b="b"/>
              <a:pathLst>
                <a:path w="8356" h="3897" extrusionOk="0">
                  <a:moveTo>
                    <a:pt x="4391" y="1"/>
                  </a:moveTo>
                  <a:cubicBezTo>
                    <a:pt x="1420" y="1"/>
                    <a:pt x="337" y="2123"/>
                    <a:pt x="34" y="3562"/>
                  </a:cubicBezTo>
                  <a:cubicBezTo>
                    <a:pt x="23" y="3663"/>
                    <a:pt x="1" y="3774"/>
                    <a:pt x="1" y="3897"/>
                  </a:cubicBezTo>
                  <a:cubicBezTo>
                    <a:pt x="914" y="1947"/>
                    <a:pt x="1538" y="1569"/>
                    <a:pt x="2663" y="978"/>
                  </a:cubicBezTo>
                  <a:cubicBezTo>
                    <a:pt x="3277" y="660"/>
                    <a:pt x="3985" y="543"/>
                    <a:pt x="4678" y="543"/>
                  </a:cubicBezTo>
                  <a:cubicBezTo>
                    <a:pt x="5029" y="543"/>
                    <a:pt x="5375" y="573"/>
                    <a:pt x="5704" y="622"/>
                  </a:cubicBezTo>
                  <a:cubicBezTo>
                    <a:pt x="6217" y="689"/>
                    <a:pt x="6729" y="889"/>
                    <a:pt x="7186" y="1134"/>
                  </a:cubicBezTo>
                  <a:cubicBezTo>
                    <a:pt x="7787" y="1446"/>
                    <a:pt x="8355" y="1513"/>
                    <a:pt x="8355" y="1513"/>
                  </a:cubicBezTo>
                  <a:cubicBezTo>
                    <a:pt x="7832" y="911"/>
                    <a:pt x="6807" y="198"/>
                    <a:pt x="5025" y="31"/>
                  </a:cubicBezTo>
                  <a:cubicBezTo>
                    <a:pt x="4804" y="11"/>
                    <a:pt x="4593" y="1"/>
                    <a:pt x="439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7"/>
            <p:cNvSpPr/>
            <p:nvPr/>
          </p:nvSpPr>
          <p:spPr>
            <a:xfrm>
              <a:off x="3367048" y="1359636"/>
              <a:ext cx="156815" cy="109509"/>
            </a:xfrm>
            <a:custGeom>
              <a:avLst/>
              <a:gdLst/>
              <a:ahLst/>
              <a:cxnLst/>
              <a:rect l="l" t="t" r="r" b="b"/>
              <a:pathLst>
                <a:path w="2284" h="1595" extrusionOk="0">
                  <a:moveTo>
                    <a:pt x="1498" y="0"/>
                  </a:moveTo>
                  <a:cubicBezTo>
                    <a:pt x="1431" y="0"/>
                    <a:pt x="1369" y="9"/>
                    <a:pt x="1315" y="33"/>
                  </a:cubicBezTo>
                  <a:cubicBezTo>
                    <a:pt x="736" y="256"/>
                    <a:pt x="468" y="445"/>
                    <a:pt x="0" y="1214"/>
                  </a:cubicBezTo>
                  <a:cubicBezTo>
                    <a:pt x="257" y="1381"/>
                    <a:pt x="335" y="1470"/>
                    <a:pt x="635" y="1526"/>
                  </a:cubicBezTo>
                  <a:cubicBezTo>
                    <a:pt x="804" y="1556"/>
                    <a:pt x="1089" y="1594"/>
                    <a:pt x="1315" y="1594"/>
                  </a:cubicBezTo>
                  <a:cubicBezTo>
                    <a:pt x="1342" y="1594"/>
                    <a:pt x="1368" y="1594"/>
                    <a:pt x="1393" y="1593"/>
                  </a:cubicBezTo>
                  <a:cubicBezTo>
                    <a:pt x="1593" y="1593"/>
                    <a:pt x="1849" y="1503"/>
                    <a:pt x="1916" y="1258"/>
                  </a:cubicBezTo>
                  <a:cubicBezTo>
                    <a:pt x="2028" y="813"/>
                    <a:pt x="1916" y="768"/>
                    <a:pt x="1950" y="545"/>
                  </a:cubicBezTo>
                  <a:cubicBezTo>
                    <a:pt x="1983" y="278"/>
                    <a:pt x="2206" y="367"/>
                    <a:pt x="2284" y="100"/>
                  </a:cubicBezTo>
                  <a:lnTo>
                    <a:pt x="2284" y="100"/>
                  </a:lnTo>
                  <a:cubicBezTo>
                    <a:pt x="2263" y="102"/>
                    <a:pt x="2241" y="104"/>
                    <a:pt x="2219" y="104"/>
                  </a:cubicBezTo>
                  <a:cubicBezTo>
                    <a:pt x="2005" y="104"/>
                    <a:pt x="1724" y="0"/>
                    <a:pt x="1498"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4" name="Google Shape;414;p37"/>
            <p:cNvSpPr/>
            <p:nvPr/>
          </p:nvSpPr>
          <p:spPr>
            <a:xfrm>
              <a:off x="3390529" y="1403921"/>
              <a:ext cx="120357" cy="50738"/>
            </a:xfrm>
            <a:custGeom>
              <a:avLst/>
              <a:gdLst/>
              <a:ahLst/>
              <a:cxnLst/>
              <a:rect l="l" t="t" r="r" b="b"/>
              <a:pathLst>
                <a:path w="1753" h="739" extrusionOk="0">
                  <a:moveTo>
                    <a:pt x="1151" y="1"/>
                  </a:moveTo>
                  <a:cubicBezTo>
                    <a:pt x="550" y="1"/>
                    <a:pt x="82" y="558"/>
                    <a:pt x="82" y="558"/>
                  </a:cubicBezTo>
                  <a:cubicBezTo>
                    <a:pt x="0" y="639"/>
                    <a:pt x="883" y="739"/>
                    <a:pt x="1123" y="739"/>
                  </a:cubicBezTo>
                  <a:cubicBezTo>
                    <a:pt x="1146" y="739"/>
                    <a:pt x="1164" y="738"/>
                    <a:pt x="1173" y="736"/>
                  </a:cubicBezTo>
                  <a:cubicBezTo>
                    <a:pt x="1285" y="714"/>
                    <a:pt x="1430" y="580"/>
                    <a:pt x="1485" y="457"/>
                  </a:cubicBezTo>
                  <a:cubicBezTo>
                    <a:pt x="1552" y="335"/>
                    <a:pt x="1753" y="12"/>
                    <a:pt x="115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5" name="Google Shape;415;p37"/>
            <p:cNvSpPr/>
            <p:nvPr/>
          </p:nvSpPr>
          <p:spPr>
            <a:xfrm>
              <a:off x="3438178" y="1402410"/>
              <a:ext cx="58153" cy="58153"/>
            </a:xfrm>
            <a:custGeom>
              <a:avLst/>
              <a:gdLst/>
              <a:ahLst/>
              <a:cxnLst/>
              <a:rect l="l" t="t" r="r" b="b"/>
              <a:pathLst>
                <a:path w="847" h="847" extrusionOk="0">
                  <a:moveTo>
                    <a:pt x="847" y="424"/>
                  </a:moveTo>
                  <a:cubicBezTo>
                    <a:pt x="847" y="658"/>
                    <a:pt x="658" y="847"/>
                    <a:pt x="424" y="847"/>
                  </a:cubicBezTo>
                  <a:cubicBezTo>
                    <a:pt x="190" y="847"/>
                    <a:pt x="0" y="658"/>
                    <a:pt x="0" y="424"/>
                  </a:cubicBezTo>
                  <a:cubicBezTo>
                    <a:pt x="0" y="190"/>
                    <a:pt x="190" y="0"/>
                    <a:pt x="424" y="0"/>
                  </a:cubicBezTo>
                  <a:cubicBezTo>
                    <a:pt x="658" y="0"/>
                    <a:pt x="847" y="190"/>
                    <a:pt x="847" y="4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6" name="Google Shape;416;p37"/>
            <p:cNvSpPr/>
            <p:nvPr/>
          </p:nvSpPr>
          <p:spPr>
            <a:xfrm>
              <a:off x="3380780" y="1393347"/>
              <a:ext cx="125507" cy="52729"/>
            </a:xfrm>
            <a:custGeom>
              <a:avLst/>
              <a:gdLst/>
              <a:ahLst/>
              <a:cxnLst/>
              <a:rect l="l" t="t" r="r" b="b"/>
              <a:pathLst>
                <a:path w="1828" h="768" extrusionOk="0">
                  <a:moveTo>
                    <a:pt x="1300" y="1"/>
                  </a:moveTo>
                  <a:cubicBezTo>
                    <a:pt x="1231" y="1"/>
                    <a:pt x="1158" y="7"/>
                    <a:pt x="1081" y="21"/>
                  </a:cubicBezTo>
                  <a:cubicBezTo>
                    <a:pt x="469" y="132"/>
                    <a:pt x="146" y="522"/>
                    <a:pt x="101" y="589"/>
                  </a:cubicBezTo>
                  <a:cubicBezTo>
                    <a:pt x="1" y="723"/>
                    <a:pt x="302" y="767"/>
                    <a:pt x="302" y="767"/>
                  </a:cubicBezTo>
                  <a:cubicBezTo>
                    <a:pt x="491" y="578"/>
                    <a:pt x="825" y="344"/>
                    <a:pt x="1182" y="311"/>
                  </a:cubicBezTo>
                  <a:cubicBezTo>
                    <a:pt x="1195" y="310"/>
                    <a:pt x="1209" y="309"/>
                    <a:pt x="1222" y="309"/>
                  </a:cubicBezTo>
                  <a:cubicBezTo>
                    <a:pt x="1546" y="309"/>
                    <a:pt x="1649" y="567"/>
                    <a:pt x="1649" y="567"/>
                  </a:cubicBezTo>
                  <a:cubicBezTo>
                    <a:pt x="1649" y="567"/>
                    <a:pt x="1817" y="288"/>
                    <a:pt x="1828" y="199"/>
                  </a:cubicBezTo>
                  <a:cubicBezTo>
                    <a:pt x="1828" y="126"/>
                    <a:pt x="1611" y="1"/>
                    <a:pt x="130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7" name="Google Shape;417;p37"/>
            <p:cNvSpPr/>
            <p:nvPr/>
          </p:nvSpPr>
          <p:spPr>
            <a:xfrm>
              <a:off x="3330316" y="1252528"/>
              <a:ext cx="180570" cy="81909"/>
            </a:xfrm>
            <a:custGeom>
              <a:avLst/>
              <a:gdLst/>
              <a:ahLst/>
              <a:cxnLst/>
              <a:rect l="l" t="t" r="r" b="b"/>
              <a:pathLst>
                <a:path w="2630" h="1193" extrusionOk="0">
                  <a:moveTo>
                    <a:pt x="123" y="1081"/>
                  </a:moveTo>
                  <a:cubicBezTo>
                    <a:pt x="123" y="1081"/>
                    <a:pt x="1282" y="0"/>
                    <a:pt x="2451" y="78"/>
                  </a:cubicBezTo>
                  <a:lnTo>
                    <a:pt x="2630" y="234"/>
                  </a:lnTo>
                  <a:cubicBezTo>
                    <a:pt x="2630" y="234"/>
                    <a:pt x="825" y="646"/>
                    <a:pt x="201" y="1181"/>
                  </a:cubicBezTo>
                  <a:cubicBezTo>
                    <a:pt x="201" y="1181"/>
                    <a:pt x="1" y="1192"/>
                    <a:pt x="123" y="10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8" name="Google Shape;418;p37"/>
            <p:cNvSpPr/>
            <p:nvPr/>
          </p:nvSpPr>
          <p:spPr>
            <a:xfrm>
              <a:off x="3188055" y="1176797"/>
              <a:ext cx="162239" cy="97975"/>
            </a:xfrm>
            <a:custGeom>
              <a:avLst/>
              <a:gdLst/>
              <a:ahLst/>
              <a:cxnLst/>
              <a:rect l="l" t="t" r="r" b="b"/>
              <a:pathLst>
                <a:path w="2363" h="1427" extrusionOk="0">
                  <a:moveTo>
                    <a:pt x="235" y="1426"/>
                  </a:moveTo>
                  <a:lnTo>
                    <a:pt x="1" y="1293"/>
                  </a:lnTo>
                  <a:cubicBezTo>
                    <a:pt x="235" y="880"/>
                    <a:pt x="758" y="880"/>
                    <a:pt x="1137" y="869"/>
                  </a:cubicBezTo>
                  <a:cubicBezTo>
                    <a:pt x="1282" y="869"/>
                    <a:pt x="1438" y="869"/>
                    <a:pt x="1493" y="847"/>
                  </a:cubicBezTo>
                  <a:cubicBezTo>
                    <a:pt x="1649" y="780"/>
                    <a:pt x="1950" y="312"/>
                    <a:pt x="2117" y="0"/>
                  </a:cubicBezTo>
                  <a:lnTo>
                    <a:pt x="2362" y="123"/>
                  </a:lnTo>
                  <a:cubicBezTo>
                    <a:pt x="2284" y="268"/>
                    <a:pt x="1906" y="970"/>
                    <a:pt x="1605" y="1092"/>
                  </a:cubicBezTo>
                  <a:cubicBezTo>
                    <a:pt x="1493" y="1148"/>
                    <a:pt x="1338" y="1148"/>
                    <a:pt x="1148" y="1148"/>
                  </a:cubicBezTo>
                  <a:cubicBezTo>
                    <a:pt x="814" y="1148"/>
                    <a:pt x="391" y="1159"/>
                    <a:pt x="235" y="142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9" name="Google Shape;419;p37"/>
            <p:cNvSpPr/>
            <p:nvPr/>
          </p:nvSpPr>
          <p:spPr>
            <a:xfrm>
              <a:off x="3003775" y="1256304"/>
              <a:ext cx="99485" cy="56711"/>
            </a:xfrm>
            <a:custGeom>
              <a:avLst/>
              <a:gdLst/>
              <a:ahLst/>
              <a:cxnLst/>
              <a:rect l="l" t="t" r="r" b="b"/>
              <a:pathLst>
                <a:path w="1449" h="826" extrusionOk="0">
                  <a:moveTo>
                    <a:pt x="1203" y="825"/>
                  </a:moveTo>
                  <a:cubicBezTo>
                    <a:pt x="1114" y="636"/>
                    <a:pt x="847" y="614"/>
                    <a:pt x="468" y="636"/>
                  </a:cubicBezTo>
                  <a:cubicBezTo>
                    <a:pt x="301" y="647"/>
                    <a:pt x="212" y="580"/>
                    <a:pt x="156" y="524"/>
                  </a:cubicBezTo>
                  <a:cubicBezTo>
                    <a:pt x="0" y="346"/>
                    <a:pt x="34" y="34"/>
                    <a:pt x="34" y="1"/>
                  </a:cubicBezTo>
                  <a:lnTo>
                    <a:pt x="312" y="34"/>
                  </a:lnTo>
                  <a:cubicBezTo>
                    <a:pt x="301" y="112"/>
                    <a:pt x="301" y="268"/>
                    <a:pt x="357" y="335"/>
                  </a:cubicBezTo>
                  <a:cubicBezTo>
                    <a:pt x="368" y="346"/>
                    <a:pt x="390" y="357"/>
                    <a:pt x="446" y="357"/>
                  </a:cubicBezTo>
                  <a:cubicBezTo>
                    <a:pt x="736" y="346"/>
                    <a:pt x="1259" y="302"/>
                    <a:pt x="1448" y="7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0" name="Google Shape;420;p37"/>
            <p:cNvSpPr/>
            <p:nvPr/>
          </p:nvSpPr>
          <p:spPr>
            <a:xfrm>
              <a:off x="2938755" y="1461320"/>
              <a:ext cx="68109" cy="40577"/>
            </a:xfrm>
            <a:custGeom>
              <a:avLst/>
              <a:gdLst/>
              <a:ahLst/>
              <a:cxnLst/>
              <a:rect l="l" t="t" r="r" b="b"/>
              <a:pathLst>
                <a:path w="992" h="591" extrusionOk="0">
                  <a:moveTo>
                    <a:pt x="1" y="301"/>
                  </a:moveTo>
                  <a:cubicBezTo>
                    <a:pt x="12" y="390"/>
                    <a:pt x="34" y="490"/>
                    <a:pt x="56" y="590"/>
                  </a:cubicBezTo>
                  <a:cubicBezTo>
                    <a:pt x="301" y="457"/>
                    <a:pt x="691" y="301"/>
                    <a:pt x="858" y="357"/>
                  </a:cubicBezTo>
                  <a:lnTo>
                    <a:pt x="992" y="100"/>
                  </a:lnTo>
                  <a:cubicBezTo>
                    <a:pt x="680" y="0"/>
                    <a:pt x="257" y="167"/>
                    <a:pt x="1" y="3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1" name="Google Shape;421;p37"/>
            <p:cNvSpPr/>
            <p:nvPr/>
          </p:nvSpPr>
          <p:spPr>
            <a:xfrm>
              <a:off x="3366293" y="1332790"/>
              <a:ext cx="177481" cy="110196"/>
            </a:xfrm>
            <a:custGeom>
              <a:avLst/>
              <a:gdLst/>
              <a:ahLst/>
              <a:cxnLst/>
              <a:rect l="l" t="t" r="r" b="b"/>
              <a:pathLst>
                <a:path w="2585" h="1605" extrusionOk="0">
                  <a:moveTo>
                    <a:pt x="2303" y="1"/>
                  </a:moveTo>
                  <a:cubicBezTo>
                    <a:pt x="1986" y="1"/>
                    <a:pt x="1106" y="222"/>
                    <a:pt x="691" y="469"/>
                  </a:cubicBezTo>
                  <a:cubicBezTo>
                    <a:pt x="223" y="736"/>
                    <a:pt x="0" y="1605"/>
                    <a:pt x="0" y="1605"/>
                  </a:cubicBezTo>
                  <a:cubicBezTo>
                    <a:pt x="112" y="1605"/>
                    <a:pt x="424" y="1137"/>
                    <a:pt x="836" y="836"/>
                  </a:cubicBezTo>
                  <a:cubicBezTo>
                    <a:pt x="1098" y="652"/>
                    <a:pt x="1434" y="598"/>
                    <a:pt x="1711" y="598"/>
                  </a:cubicBezTo>
                  <a:cubicBezTo>
                    <a:pt x="1869" y="598"/>
                    <a:pt x="2009" y="616"/>
                    <a:pt x="2106" y="636"/>
                  </a:cubicBezTo>
                  <a:cubicBezTo>
                    <a:pt x="2121" y="639"/>
                    <a:pt x="2136" y="641"/>
                    <a:pt x="2150" y="641"/>
                  </a:cubicBezTo>
                  <a:cubicBezTo>
                    <a:pt x="2394" y="641"/>
                    <a:pt x="2562" y="146"/>
                    <a:pt x="2562" y="146"/>
                  </a:cubicBezTo>
                  <a:cubicBezTo>
                    <a:pt x="2562" y="146"/>
                    <a:pt x="2585" y="90"/>
                    <a:pt x="2395" y="12"/>
                  </a:cubicBezTo>
                  <a:cubicBezTo>
                    <a:pt x="2375" y="4"/>
                    <a:pt x="2344" y="1"/>
                    <a:pt x="23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2" name="Google Shape;422;p37"/>
            <p:cNvSpPr/>
            <p:nvPr/>
          </p:nvSpPr>
          <p:spPr>
            <a:xfrm>
              <a:off x="3271475" y="1461320"/>
              <a:ext cx="159080" cy="197460"/>
            </a:xfrm>
            <a:custGeom>
              <a:avLst/>
              <a:gdLst/>
              <a:ahLst/>
              <a:cxnLst/>
              <a:rect l="l" t="t" r="r" b="b"/>
              <a:pathLst>
                <a:path w="2317" h="2876" extrusionOk="0">
                  <a:moveTo>
                    <a:pt x="902" y="0"/>
                  </a:moveTo>
                  <a:cubicBezTo>
                    <a:pt x="902" y="0"/>
                    <a:pt x="646" y="713"/>
                    <a:pt x="501" y="1025"/>
                  </a:cubicBezTo>
                  <a:cubicBezTo>
                    <a:pt x="379" y="1281"/>
                    <a:pt x="0" y="1805"/>
                    <a:pt x="0" y="1805"/>
                  </a:cubicBezTo>
                  <a:cubicBezTo>
                    <a:pt x="0" y="1805"/>
                    <a:pt x="17" y="1804"/>
                    <a:pt x="46" y="1804"/>
                  </a:cubicBezTo>
                  <a:cubicBezTo>
                    <a:pt x="214" y="1804"/>
                    <a:pt x="797" y="1820"/>
                    <a:pt x="1025" y="2039"/>
                  </a:cubicBezTo>
                  <a:cubicBezTo>
                    <a:pt x="1274" y="2288"/>
                    <a:pt x="1756" y="2875"/>
                    <a:pt x="1843" y="2875"/>
                  </a:cubicBezTo>
                  <a:cubicBezTo>
                    <a:pt x="1845" y="2875"/>
                    <a:pt x="1847" y="2875"/>
                    <a:pt x="1849" y="2874"/>
                  </a:cubicBezTo>
                  <a:cubicBezTo>
                    <a:pt x="1927" y="2841"/>
                    <a:pt x="1838" y="2239"/>
                    <a:pt x="1860" y="2039"/>
                  </a:cubicBezTo>
                  <a:cubicBezTo>
                    <a:pt x="1894" y="1805"/>
                    <a:pt x="2194" y="1671"/>
                    <a:pt x="2284" y="1448"/>
                  </a:cubicBezTo>
                  <a:cubicBezTo>
                    <a:pt x="2295" y="1426"/>
                    <a:pt x="2317" y="1348"/>
                    <a:pt x="2272" y="1326"/>
                  </a:cubicBezTo>
                  <a:cubicBezTo>
                    <a:pt x="2268" y="1322"/>
                    <a:pt x="2262" y="1321"/>
                    <a:pt x="2256" y="1321"/>
                  </a:cubicBezTo>
                  <a:cubicBezTo>
                    <a:pt x="2217" y="1321"/>
                    <a:pt x="2155" y="1370"/>
                    <a:pt x="2116" y="1370"/>
                  </a:cubicBezTo>
                  <a:cubicBezTo>
                    <a:pt x="1927" y="1370"/>
                    <a:pt x="1693" y="1281"/>
                    <a:pt x="1537" y="1192"/>
                  </a:cubicBezTo>
                  <a:cubicBezTo>
                    <a:pt x="1359" y="1092"/>
                    <a:pt x="1147" y="925"/>
                    <a:pt x="1092" y="724"/>
                  </a:cubicBezTo>
                  <a:cubicBezTo>
                    <a:pt x="1014" y="490"/>
                    <a:pt x="958" y="234"/>
                    <a:pt x="9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3" name="Google Shape;423;p37"/>
            <p:cNvSpPr/>
            <p:nvPr/>
          </p:nvSpPr>
          <p:spPr>
            <a:xfrm>
              <a:off x="3478138" y="1491804"/>
              <a:ext cx="48061" cy="46069"/>
            </a:xfrm>
            <a:custGeom>
              <a:avLst/>
              <a:gdLst/>
              <a:ahLst/>
              <a:cxnLst/>
              <a:rect l="l" t="t" r="r" b="b"/>
              <a:pathLst>
                <a:path w="700" h="671" extrusionOk="0">
                  <a:moveTo>
                    <a:pt x="603" y="0"/>
                  </a:moveTo>
                  <a:cubicBezTo>
                    <a:pt x="510" y="0"/>
                    <a:pt x="276" y="22"/>
                    <a:pt x="142" y="236"/>
                  </a:cubicBezTo>
                  <a:cubicBezTo>
                    <a:pt x="1" y="453"/>
                    <a:pt x="211" y="670"/>
                    <a:pt x="408" y="670"/>
                  </a:cubicBezTo>
                  <a:cubicBezTo>
                    <a:pt x="443" y="670"/>
                    <a:pt x="478" y="663"/>
                    <a:pt x="510" y="648"/>
                  </a:cubicBezTo>
                  <a:cubicBezTo>
                    <a:pt x="688" y="559"/>
                    <a:pt x="432" y="503"/>
                    <a:pt x="399" y="436"/>
                  </a:cubicBezTo>
                  <a:cubicBezTo>
                    <a:pt x="387" y="403"/>
                    <a:pt x="387" y="369"/>
                    <a:pt x="399" y="336"/>
                  </a:cubicBezTo>
                  <a:cubicBezTo>
                    <a:pt x="421" y="258"/>
                    <a:pt x="465" y="202"/>
                    <a:pt x="532" y="169"/>
                  </a:cubicBezTo>
                  <a:cubicBezTo>
                    <a:pt x="566" y="158"/>
                    <a:pt x="599" y="146"/>
                    <a:pt x="621" y="135"/>
                  </a:cubicBezTo>
                  <a:cubicBezTo>
                    <a:pt x="655" y="124"/>
                    <a:pt x="699" y="91"/>
                    <a:pt x="699" y="57"/>
                  </a:cubicBezTo>
                  <a:cubicBezTo>
                    <a:pt x="699" y="24"/>
                    <a:pt x="666" y="2"/>
                    <a:pt x="644" y="2"/>
                  </a:cubicBezTo>
                  <a:cubicBezTo>
                    <a:pt x="641" y="2"/>
                    <a:pt x="627" y="0"/>
                    <a:pt x="60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4" name="Google Shape;424;p37"/>
            <p:cNvSpPr/>
            <p:nvPr/>
          </p:nvSpPr>
          <p:spPr>
            <a:xfrm>
              <a:off x="3519333" y="1519062"/>
              <a:ext cx="50464" cy="17576"/>
            </a:xfrm>
            <a:custGeom>
              <a:avLst/>
              <a:gdLst/>
              <a:ahLst/>
              <a:cxnLst/>
              <a:rect l="l" t="t" r="r" b="b"/>
              <a:pathLst>
                <a:path w="735" h="256" extrusionOk="0">
                  <a:moveTo>
                    <a:pt x="401" y="1"/>
                  </a:moveTo>
                  <a:cubicBezTo>
                    <a:pt x="235" y="1"/>
                    <a:pt x="1" y="55"/>
                    <a:pt x="10" y="151"/>
                  </a:cubicBezTo>
                  <a:cubicBezTo>
                    <a:pt x="18" y="218"/>
                    <a:pt x="111" y="255"/>
                    <a:pt x="195" y="255"/>
                  </a:cubicBezTo>
                  <a:cubicBezTo>
                    <a:pt x="236" y="255"/>
                    <a:pt x="274" y="247"/>
                    <a:pt x="300" y="228"/>
                  </a:cubicBezTo>
                  <a:cubicBezTo>
                    <a:pt x="369" y="194"/>
                    <a:pt x="446" y="166"/>
                    <a:pt x="513" y="166"/>
                  </a:cubicBezTo>
                  <a:cubicBezTo>
                    <a:pt x="532" y="166"/>
                    <a:pt x="550" y="168"/>
                    <a:pt x="567" y="173"/>
                  </a:cubicBezTo>
                  <a:cubicBezTo>
                    <a:pt x="592" y="179"/>
                    <a:pt x="618" y="183"/>
                    <a:pt x="641" y="183"/>
                  </a:cubicBezTo>
                  <a:cubicBezTo>
                    <a:pt x="699" y="183"/>
                    <a:pt x="735" y="159"/>
                    <a:pt x="679" y="95"/>
                  </a:cubicBezTo>
                  <a:cubicBezTo>
                    <a:pt x="679" y="95"/>
                    <a:pt x="634" y="28"/>
                    <a:pt x="478" y="6"/>
                  </a:cubicBezTo>
                  <a:cubicBezTo>
                    <a:pt x="455" y="2"/>
                    <a:pt x="429" y="1"/>
                    <a:pt x="4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5" name="Google Shape;425;p37"/>
            <p:cNvSpPr/>
            <p:nvPr/>
          </p:nvSpPr>
          <p:spPr>
            <a:xfrm>
              <a:off x="3463376" y="1603032"/>
              <a:ext cx="93375" cy="49846"/>
            </a:xfrm>
            <a:custGeom>
              <a:avLst/>
              <a:gdLst/>
              <a:ahLst/>
              <a:cxnLst/>
              <a:rect l="l" t="t" r="r" b="b"/>
              <a:pathLst>
                <a:path w="1360" h="726" extrusionOk="0">
                  <a:moveTo>
                    <a:pt x="91" y="1"/>
                  </a:moveTo>
                  <a:cubicBezTo>
                    <a:pt x="66" y="1"/>
                    <a:pt x="43" y="6"/>
                    <a:pt x="23" y="19"/>
                  </a:cubicBezTo>
                  <a:cubicBezTo>
                    <a:pt x="1" y="53"/>
                    <a:pt x="1" y="108"/>
                    <a:pt x="23" y="142"/>
                  </a:cubicBezTo>
                  <a:cubicBezTo>
                    <a:pt x="45" y="175"/>
                    <a:pt x="90" y="197"/>
                    <a:pt x="112" y="220"/>
                  </a:cubicBezTo>
                  <a:cubicBezTo>
                    <a:pt x="224" y="309"/>
                    <a:pt x="313" y="431"/>
                    <a:pt x="413" y="520"/>
                  </a:cubicBezTo>
                  <a:cubicBezTo>
                    <a:pt x="524" y="609"/>
                    <a:pt x="669" y="665"/>
                    <a:pt x="814" y="699"/>
                  </a:cubicBezTo>
                  <a:cubicBezTo>
                    <a:pt x="879" y="715"/>
                    <a:pt x="945" y="725"/>
                    <a:pt x="1010" y="725"/>
                  </a:cubicBezTo>
                  <a:cubicBezTo>
                    <a:pt x="1034" y="725"/>
                    <a:pt x="1058" y="724"/>
                    <a:pt x="1081" y="721"/>
                  </a:cubicBezTo>
                  <a:cubicBezTo>
                    <a:pt x="1171" y="710"/>
                    <a:pt x="1260" y="665"/>
                    <a:pt x="1315" y="587"/>
                  </a:cubicBezTo>
                  <a:cubicBezTo>
                    <a:pt x="1338" y="554"/>
                    <a:pt x="1360" y="509"/>
                    <a:pt x="1349" y="465"/>
                  </a:cubicBezTo>
                  <a:cubicBezTo>
                    <a:pt x="1338" y="420"/>
                    <a:pt x="1304" y="376"/>
                    <a:pt x="1260" y="364"/>
                  </a:cubicBezTo>
                  <a:cubicBezTo>
                    <a:pt x="1215" y="342"/>
                    <a:pt x="1171" y="331"/>
                    <a:pt x="1126" y="331"/>
                  </a:cubicBezTo>
                  <a:cubicBezTo>
                    <a:pt x="870" y="298"/>
                    <a:pt x="614" y="275"/>
                    <a:pt x="391" y="175"/>
                  </a:cubicBezTo>
                  <a:cubicBezTo>
                    <a:pt x="335" y="153"/>
                    <a:pt x="291" y="119"/>
                    <a:pt x="246" y="86"/>
                  </a:cubicBezTo>
                  <a:cubicBezTo>
                    <a:pt x="213" y="64"/>
                    <a:pt x="179" y="30"/>
                    <a:pt x="146" y="8"/>
                  </a:cubicBezTo>
                  <a:cubicBezTo>
                    <a:pt x="127" y="3"/>
                    <a:pt x="109" y="1"/>
                    <a:pt x="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6" name="Google Shape;426;p37"/>
            <p:cNvSpPr/>
            <p:nvPr/>
          </p:nvSpPr>
          <p:spPr>
            <a:xfrm>
              <a:off x="3473332" y="1582984"/>
              <a:ext cx="105596" cy="42019"/>
            </a:xfrm>
            <a:custGeom>
              <a:avLst/>
              <a:gdLst/>
              <a:ahLst/>
              <a:cxnLst/>
              <a:rect l="l" t="t" r="r" b="b"/>
              <a:pathLst>
                <a:path w="1538" h="612" extrusionOk="0">
                  <a:moveTo>
                    <a:pt x="1226" y="1"/>
                  </a:moveTo>
                  <a:cubicBezTo>
                    <a:pt x="1163" y="1"/>
                    <a:pt x="1101" y="14"/>
                    <a:pt x="1048" y="44"/>
                  </a:cubicBezTo>
                  <a:cubicBezTo>
                    <a:pt x="936" y="88"/>
                    <a:pt x="858" y="177"/>
                    <a:pt x="758" y="222"/>
                  </a:cubicBezTo>
                  <a:cubicBezTo>
                    <a:pt x="705" y="242"/>
                    <a:pt x="647" y="252"/>
                    <a:pt x="589" y="252"/>
                  </a:cubicBezTo>
                  <a:cubicBezTo>
                    <a:pt x="489" y="252"/>
                    <a:pt x="386" y="223"/>
                    <a:pt x="301" y="166"/>
                  </a:cubicBezTo>
                  <a:cubicBezTo>
                    <a:pt x="268" y="155"/>
                    <a:pt x="235" y="122"/>
                    <a:pt x="190" y="122"/>
                  </a:cubicBezTo>
                  <a:cubicBezTo>
                    <a:pt x="168" y="133"/>
                    <a:pt x="146" y="133"/>
                    <a:pt x="123" y="144"/>
                  </a:cubicBezTo>
                  <a:cubicBezTo>
                    <a:pt x="90" y="166"/>
                    <a:pt x="56" y="189"/>
                    <a:pt x="34" y="211"/>
                  </a:cubicBezTo>
                  <a:cubicBezTo>
                    <a:pt x="23" y="222"/>
                    <a:pt x="12" y="233"/>
                    <a:pt x="12" y="244"/>
                  </a:cubicBezTo>
                  <a:cubicBezTo>
                    <a:pt x="1" y="255"/>
                    <a:pt x="12" y="267"/>
                    <a:pt x="12" y="278"/>
                  </a:cubicBezTo>
                  <a:cubicBezTo>
                    <a:pt x="56" y="367"/>
                    <a:pt x="134" y="434"/>
                    <a:pt x="235" y="489"/>
                  </a:cubicBezTo>
                  <a:cubicBezTo>
                    <a:pt x="469" y="601"/>
                    <a:pt x="747" y="612"/>
                    <a:pt x="1026" y="612"/>
                  </a:cubicBezTo>
                  <a:cubicBezTo>
                    <a:pt x="1070" y="612"/>
                    <a:pt x="1115" y="612"/>
                    <a:pt x="1159" y="590"/>
                  </a:cubicBezTo>
                  <a:cubicBezTo>
                    <a:pt x="1215" y="578"/>
                    <a:pt x="1259" y="545"/>
                    <a:pt x="1304" y="512"/>
                  </a:cubicBezTo>
                  <a:cubicBezTo>
                    <a:pt x="1360" y="467"/>
                    <a:pt x="1415" y="411"/>
                    <a:pt x="1460" y="345"/>
                  </a:cubicBezTo>
                  <a:cubicBezTo>
                    <a:pt x="1504" y="289"/>
                    <a:pt x="1538" y="233"/>
                    <a:pt x="1527" y="166"/>
                  </a:cubicBezTo>
                  <a:cubicBezTo>
                    <a:pt x="1516" y="99"/>
                    <a:pt x="1449" y="55"/>
                    <a:pt x="1393" y="33"/>
                  </a:cubicBezTo>
                  <a:cubicBezTo>
                    <a:pt x="1341" y="12"/>
                    <a:pt x="1283" y="1"/>
                    <a:pt x="122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7" name="Google Shape;427;p37"/>
            <p:cNvSpPr/>
            <p:nvPr/>
          </p:nvSpPr>
          <p:spPr>
            <a:xfrm>
              <a:off x="3455755" y="1580306"/>
              <a:ext cx="45177" cy="36320"/>
            </a:xfrm>
            <a:custGeom>
              <a:avLst/>
              <a:gdLst/>
              <a:ahLst/>
              <a:cxnLst/>
              <a:rect l="l" t="t" r="r" b="b"/>
              <a:pathLst>
                <a:path w="658" h="529" extrusionOk="0">
                  <a:moveTo>
                    <a:pt x="541" y="0"/>
                  </a:moveTo>
                  <a:cubicBezTo>
                    <a:pt x="509" y="0"/>
                    <a:pt x="478" y="8"/>
                    <a:pt x="446" y="16"/>
                  </a:cubicBezTo>
                  <a:cubicBezTo>
                    <a:pt x="335" y="49"/>
                    <a:pt x="234" y="72"/>
                    <a:pt x="134" y="127"/>
                  </a:cubicBezTo>
                  <a:cubicBezTo>
                    <a:pt x="90" y="138"/>
                    <a:pt x="56" y="172"/>
                    <a:pt x="34" y="205"/>
                  </a:cubicBezTo>
                  <a:cubicBezTo>
                    <a:pt x="1" y="250"/>
                    <a:pt x="1" y="317"/>
                    <a:pt x="1" y="372"/>
                  </a:cubicBezTo>
                  <a:cubicBezTo>
                    <a:pt x="1" y="417"/>
                    <a:pt x="12" y="462"/>
                    <a:pt x="34" y="484"/>
                  </a:cubicBezTo>
                  <a:cubicBezTo>
                    <a:pt x="56" y="517"/>
                    <a:pt x="112" y="528"/>
                    <a:pt x="156" y="528"/>
                  </a:cubicBezTo>
                  <a:cubicBezTo>
                    <a:pt x="246" y="528"/>
                    <a:pt x="346" y="484"/>
                    <a:pt x="413" y="417"/>
                  </a:cubicBezTo>
                  <a:cubicBezTo>
                    <a:pt x="435" y="406"/>
                    <a:pt x="446" y="384"/>
                    <a:pt x="468" y="361"/>
                  </a:cubicBezTo>
                  <a:cubicBezTo>
                    <a:pt x="502" y="339"/>
                    <a:pt x="524" y="317"/>
                    <a:pt x="557" y="294"/>
                  </a:cubicBezTo>
                  <a:cubicBezTo>
                    <a:pt x="602" y="261"/>
                    <a:pt x="647" y="205"/>
                    <a:pt x="647" y="150"/>
                  </a:cubicBezTo>
                  <a:cubicBezTo>
                    <a:pt x="658" y="94"/>
                    <a:pt x="635" y="27"/>
                    <a:pt x="580" y="5"/>
                  </a:cubicBezTo>
                  <a:cubicBezTo>
                    <a:pt x="567" y="2"/>
                    <a:pt x="554" y="0"/>
                    <a:pt x="54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8" name="Google Shape;428;p37"/>
            <p:cNvSpPr/>
            <p:nvPr/>
          </p:nvSpPr>
          <p:spPr>
            <a:xfrm>
              <a:off x="2984619" y="1243327"/>
              <a:ext cx="389359" cy="424512"/>
            </a:xfrm>
            <a:custGeom>
              <a:avLst/>
              <a:gdLst/>
              <a:ahLst/>
              <a:cxnLst/>
              <a:rect l="l" t="t" r="r" b="b"/>
              <a:pathLst>
                <a:path w="5671" h="6183" extrusionOk="0">
                  <a:moveTo>
                    <a:pt x="5548" y="2696"/>
                  </a:moveTo>
                  <a:cubicBezTo>
                    <a:pt x="5637" y="2473"/>
                    <a:pt x="5671" y="2217"/>
                    <a:pt x="5626" y="1972"/>
                  </a:cubicBezTo>
                  <a:cubicBezTo>
                    <a:pt x="5526" y="1460"/>
                    <a:pt x="5181" y="981"/>
                    <a:pt x="4735" y="713"/>
                  </a:cubicBezTo>
                  <a:cubicBezTo>
                    <a:pt x="3554" y="1"/>
                    <a:pt x="1805" y="223"/>
                    <a:pt x="825" y="1181"/>
                  </a:cubicBezTo>
                  <a:cubicBezTo>
                    <a:pt x="435" y="1560"/>
                    <a:pt x="179" y="2084"/>
                    <a:pt x="101" y="2607"/>
                  </a:cubicBezTo>
                  <a:cubicBezTo>
                    <a:pt x="1" y="3197"/>
                    <a:pt x="68" y="3821"/>
                    <a:pt x="290" y="4378"/>
                  </a:cubicBezTo>
                  <a:cubicBezTo>
                    <a:pt x="669" y="5325"/>
                    <a:pt x="1739" y="6183"/>
                    <a:pt x="2797" y="6038"/>
                  </a:cubicBezTo>
                  <a:cubicBezTo>
                    <a:pt x="3008" y="6004"/>
                    <a:pt x="3354" y="5848"/>
                    <a:pt x="3253" y="5581"/>
                  </a:cubicBezTo>
                  <a:cubicBezTo>
                    <a:pt x="3153" y="5336"/>
                    <a:pt x="2786" y="5180"/>
                    <a:pt x="2563" y="5102"/>
                  </a:cubicBezTo>
                  <a:cubicBezTo>
                    <a:pt x="1360" y="4690"/>
                    <a:pt x="458" y="3175"/>
                    <a:pt x="1304" y="2028"/>
                  </a:cubicBezTo>
                  <a:cubicBezTo>
                    <a:pt x="1739" y="1437"/>
                    <a:pt x="2485" y="1114"/>
                    <a:pt x="3209" y="1103"/>
                  </a:cubicBezTo>
                  <a:cubicBezTo>
                    <a:pt x="3755" y="1092"/>
                    <a:pt x="4501" y="1281"/>
                    <a:pt x="4791" y="1794"/>
                  </a:cubicBezTo>
                  <a:cubicBezTo>
                    <a:pt x="5080" y="2295"/>
                    <a:pt x="5169" y="2930"/>
                    <a:pt x="4947" y="3476"/>
                  </a:cubicBezTo>
                  <a:cubicBezTo>
                    <a:pt x="4991" y="3431"/>
                    <a:pt x="5013" y="3420"/>
                    <a:pt x="5058" y="3387"/>
                  </a:cubicBezTo>
                  <a:cubicBezTo>
                    <a:pt x="5125" y="3353"/>
                    <a:pt x="5181" y="3287"/>
                    <a:pt x="5225" y="3231"/>
                  </a:cubicBezTo>
                  <a:cubicBezTo>
                    <a:pt x="5325" y="3119"/>
                    <a:pt x="5414" y="2986"/>
                    <a:pt x="5481" y="2852"/>
                  </a:cubicBezTo>
                  <a:cubicBezTo>
                    <a:pt x="5515" y="2808"/>
                    <a:pt x="5537" y="2752"/>
                    <a:pt x="5548" y="269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9" name="Google Shape;429;p37"/>
            <p:cNvSpPr/>
            <p:nvPr/>
          </p:nvSpPr>
          <p:spPr>
            <a:xfrm>
              <a:off x="3073326" y="1354212"/>
              <a:ext cx="210435" cy="211190"/>
            </a:xfrm>
            <a:custGeom>
              <a:avLst/>
              <a:gdLst/>
              <a:ahLst/>
              <a:cxnLst/>
              <a:rect l="l" t="t" r="r" b="b"/>
              <a:pathLst>
                <a:path w="3065" h="3076" extrusionOk="0">
                  <a:moveTo>
                    <a:pt x="1527" y="1"/>
                  </a:moveTo>
                  <a:cubicBezTo>
                    <a:pt x="680" y="1"/>
                    <a:pt x="1" y="691"/>
                    <a:pt x="1" y="1538"/>
                  </a:cubicBezTo>
                  <a:cubicBezTo>
                    <a:pt x="1" y="2384"/>
                    <a:pt x="680" y="3075"/>
                    <a:pt x="1527" y="3075"/>
                  </a:cubicBezTo>
                  <a:cubicBezTo>
                    <a:pt x="2374" y="3075"/>
                    <a:pt x="3064" y="2384"/>
                    <a:pt x="3064" y="1538"/>
                  </a:cubicBezTo>
                  <a:cubicBezTo>
                    <a:pt x="3064" y="691"/>
                    <a:pt x="2374" y="1"/>
                    <a:pt x="1527" y="1"/>
                  </a:cubicBezTo>
                  <a:close/>
                  <a:moveTo>
                    <a:pt x="1527" y="2540"/>
                  </a:moveTo>
                  <a:cubicBezTo>
                    <a:pt x="981" y="2540"/>
                    <a:pt x="525" y="2095"/>
                    <a:pt x="525" y="1538"/>
                  </a:cubicBezTo>
                  <a:cubicBezTo>
                    <a:pt x="525" y="981"/>
                    <a:pt x="981" y="535"/>
                    <a:pt x="1527" y="535"/>
                  </a:cubicBezTo>
                  <a:cubicBezTo>
                    <a:pt x="2084" y="535"/>
                    <a:pt x="2541" y="981"/>
                    <a:pt x="2541" y="1538"/>
                  </a:cubicBezTo>
                  <a:cubicBezTo>
                    <a:pt x="2541" y="2095"/>
                    <a:pt x="2084" y="2540"/>
                    <a:pt x="1527" y="254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0" name="Google Shape;430;p37"/>
            <p:cNvSpPr/>
            <p:nvPr/>
          </p:nvSpPr>
          <p:spPr>
            <a:xfrm>
              <a:off x="3146791" y="1384078"/>
              <a:ext cx="63509" cy="64264"/>
            </a:xfrm>
            <a:custGeom>
              <a:avLst/>
              <a:gdLst/>
              <a:ahLst/>
              <a:cxnLst/>
              <a:rect l="l" t="t" r="r" b="b"/>
              <a:pathLst>
                <a:path w="925" h="936" extrusionOk="0">
                  <a:moveTo>
                    <a:pt x="457" y="936"/>
                  </a:moveTo>
                  <a:lnTo>
                    <a:pt x="412" y="880"/>
                  </a:lnTo>
                  <a:cubicBezTo>
                    <a:pt x="346" y="791"/>
                    <a:pt x="0" y="334"/>
                    <a:pt x="201" y="167"/>
                  </a:cubicBezTo>
                  <a:cubicBezTo>
                    <a:pt x="401" y="0"/>
                    <a:pt x="524" y="0"/>
                    <a:pt x="724" y="167"/>
                  </a:cubicBezTo>
                  <a:cubicBezTo>
                    <a:pt x="925" y="334"/>
                    <a:pt x="580" y="791"/>
                    <a:pt x="513" y="880"/>
                  </a:cubicBezTo>
                  <a:close/>
                  <a:moveTo>
                    <a:pt x="457" y="167"/>
                  </a:moveTo>
                  <a:cubicBezTo>
                    <a:pt x="412" y="167"/>
                    <a:pt x="357" y="201"/>
                    <a:pt x="279" y="256"/>
                  </a:cubicBezTo>
                  <a:cubicBezTo>
                    <a:pt x="212" y="323"/>
                    <a:pt x="335" y="557"/>
                    <a:pt x="457" y="735"/>
                  </a:cubicBezTo>
                  <a:cubicBezTo>
                    <a:pt x="591" y="557"/>
                    <a:pt x="713" y="323"/>
                    <a:pt x="646" y="256"/>
                  </a:cubicBezTo>
                  <a:cubicBezTo>
                    <a:pt x="568" y="201"/>
                    <a:pt x="513" y="167"/>
                    <a:pt x="457" y="16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1" name="Google Shape;431;p37"/>
            <p:cNvSpPr/>
            <p:nvPr/>
          </p:nvSpPr>
          <p:spPr>
            <a:xfrm>
              <a:off x="3146791" y="1465851"/>
              <a:ext cx="63509" cy="61312"/>
            </a:xfrm>
            <a:custGeom>
              <a:avLst/>
              <a:gdLst/>
              <a:ahLst/>
              <a:cxnLst/>
              <a:rect l="l" t="t" r="r" b="b"/>
              <a:pathLst>
                <a:path w="925" h="893" extrusionOk="0">
                  <a:moveTo>
                    <a:pt x="457" y="892"/>
                  </a:moveTo>
                  <a:cubicBezTo>
                    <a:pt x="379" y="892"/>
                    <a:pt x="301" y="859"/>
                    <a:pt x="201" y="781"/>
                  </a:cubicBezTo>
                  <a:cubicBezTo>
                    <a:pt x="0" y="614"/>
                    <a:pt x="346" y="157"/>
                    <a:pt x="412" y="68"/>
                  </a:cubicBezTo>
                  <a:lnTo>
                    <a:pt x="457" y="1"/>
                  </a:lnTo>
                  <a:lnTo>
                    <a:pt x="513" y="68"/>
                  </a:lnTo>
                  <a:cubicBezTo>
                    <a:pt x="580" y="157"/>
                    <a:pt x="925" y="614"/>
                    <a:pt x="724" y="781"/>
                  </a:cubicBezTo>
                  <a:cubicBezTo>
                    <a:pt x="624" y="859"/>
                    <a:pt x="546" y="892"/>
                    <a:pt x="457" y="892"/>
                  </a:cubicBezTo>
                  <a:close/>
                  <a:moveTo>
                    <a:pt x="457" y="201"/>
                  </a:moveTo>
                  <a:cubicBezTo>
                    <a:pt x="335" y="391"/>
                    <a:pt x="212" y="625"/>
                    <a:pt x="279" y="680"/>
                  </a:cubicBezTo>
                  <a:cubicBezTo>
                    <a:pt x="435" y="803"/>
                    <a:pt x="490" y="803"/>
                    <a:pt x="646" y="680"/>
                  </a:cubicBezTo>
                  <a:cubicBezTo>
                    <a:pt x="713" y="625"/>
                    <a:pt x="591" y="391"/>
                    <a:pt x="457" y="2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2" name="Google Shape;432;p37"/>
            <p:cNvSpPr/>
            <p:nvPr/>
          </p:nvSpPr>
          <p:spPr>
            <a:xfrm>
              <a:off x="3113148" y="1410032"/>
              <a:ext cx="57398" cy="45246"/>
            </a:xfrm>
            <a:custGeom>
              <a:avLst/>
              <a:gdLst/>
              <a:ahLst/>
              <a:cxnLst/>
              <a:rect l="l" t="t" r="r" b="b"/>
              <a:pathLst>
                <a:path w="836" h="659" extrusionOk="0">
                  <a:moveTo>
                    <a:pt x="479" y="658"/>
                  </a:moveTo>
                  <a:cubicBezTo>
                    <a:pt x="212" y="658"/>
                    <a:pt x="67" y="591"/>
                    <a:pt x="45" y="469"/>
                  </a:cubicBezTo>
                  <a:cubicBezTo>
                    <a:pt x="0" y="224"/>
                    <a:pt x="67" y="101"/>
                    <a:pt x="301" y="12"/>
                  </a:cubicBezTo>
                  <a:cubicBezTo>
                    <a:pt x="323" y="12"/>
                    <a:pt x="346" y="1"/>
                    <a:pt x="357" y="1"/>
                  </a:cubicBezTo>
                  <a:cubicBezTo>
                    <a:pt x="579" y="1"/>
                    <a:pt x="780" y="458"/>
                    <a:pt x="813" y="558"/>
                  </a:cubicBezTo>
                  <a:lnTo>
                    <a:pt x="836" y="625"/>
                  </a:lnTo>
                  <a:lnTo>
                    <a:pt x="769" y="636"/>
                  </a:lnTo>
                  <a:cubicBezTo>
                    <a:pt x="758" y="636"/>
                    <a:pt x="624" y="658"/>
                    <a:pt x="479" y="658"/>
                  </a:cubicBezTo>
                  <a:close/>
                  <a:moveTo>
                    <a:pt x="357" y="123"/>
                  </a:moveTo>
                  <a:cubicBezTo>
                    <a:pt x="357" y="123"/>
                    <a:pt x="346" y="123"/>
                    <a:pt x="346" y="123"/>
                  </a:cubicBezTo>
                  <a:cubicBezTo>
                    <a:pt x="167" y="190"/>
                    <a:pt x="134" y="257"/>
                    <a:pt x="156" y="446"/>
                  </a:cubicBezTo>
                  <a:cubicBezTo>
                    <a:pt x="167" y="502"/>
                    <a:pt x="290" y="535"/>
                    <a:pt x="479" y="535"/>
                  </a:cubicBezTo>
                  <a:cubicBezTo>
                    <a:pt x="546" y="535"/>
                    <a:pt x="613" y="535"/>
                    <a:pt x="669" y="524"/>
                  </a:cubicBezTo>
                  <a:cubicBezTo>
                    <a:pt x="591" y="346"/>
                    <a:pt x="446" y="123"/>
                    <a:pt x="357"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3" name="Google Shape;433;p37"/>
            <p:cNvSpPr/>
            <p:nvPr/>
          </p:nvSpPr>
          <p:spPr>
            <a:xfrm>
              <a:off x="3185789" y="1459741"/>
              <a:ext cx="58153" cy="44421"/>
            </a:xfrm>
            <a:custGeom>
              <a:avLst/>
              <a:gdLst/>
              <a:ahLst/>
              <a:cxnLst/>
              <a:rect l="l" t="t" r="r" b="b"/>
              <a:pathLst>
                <a:path w="847" h="647" extrusionOk="0">
                  <a:moveTo>
                    <a:pt x="479" y="647"/>
                  </a:moveTo>
                  <a:cubicBezTo>
                    <a:pt x="257" y="647"/>
                    <a:pt x="67" y="190"/>
                    <a:pt x="34" y="101"/>
                  </a:cubicBezTo>
                  <a:lnTo>
                    <a:pt x="0" y="34"/>
                  </a:lnTo>
                  <a:lnTo>
                    <a:pt x="78" y="23"/>
                  </a:lnTo>
                  <a:cubicBezTo>
                    <a:pt x="90" y="12"/>
                    <a:pt x="223" y="1"/>
                    <a:pt x="368" y="1"/>
                  </a:cubicBezTo>
                  <a:cubicBezTo>
                    <a:pt x="635" y="1"/>
                    <a:pt x="780" y="68"/>
                    <a:pt x="802" y="190"/>
                  </a:cubicBezTo>
                  <a:cubicBezTo>
                    <a:pt x="847" y="435"/>
                    <a:pt x="780" y="558"/>
                    <a:pt x="546" y="636"/>
                  </a:cubicBezTo>
                  <a:cubicBezTo>
                    <a:pt x="524" y="647"/>
                    <a:pt x="502" y="647"/>
                    <a:pt x="479" y="647"/>
                  </a:cubicBezTo>
                  <a:close/>
                  <a:moveTo>
                    <a:pt x="179" y="135"/>
                  </a:moveTo>
                  <a:cubicBezTo>
                    <a:pt x="268" y="324"/>
                    <a:pt x="401" y="558"/>
                    <a:pt x="502" y="524"/>
                  </a:cubicBezTo>
                  <a:cubicBezTo>
                    <a:pt x="680" y="458"/>
                    <a:pt x="713" y="402"/>
                    <a:pt x="680" y="212"/>
                  </a:cubicBezTo>
                  <a:cubicBezTo>
                    <a:pt x="669" y="157"/>
                    <a:pt x="546" y="123"/>
                    <a:pt x="368" y="123"/>
                  </a:cubicBezTo>
                  <a:cubicBezTo>
                    <a:pt x="290" y="123"/>
                    <a:pt x="223" y="123"/>
                    <a:pt x="179" y="1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4" name="Google Shape;434;p37"/>
            <p:cNvSpPr/>
            <p:nvPr/>
          </p:nvSpPr>
          <p:spPr>
            <a:xfrm>
              <a:off x="3113148" y="1459741"/>
              <a:ext cx="57398" cy="44422"/>
            </a:xfrm>
            <a:custGeom>
              <a:avLst/>
              <a:gdLst/>
              <a:ahLst/>
              <a:cxnLst/>
              <a:rect l="l" t="t" r="r" b="b"/>
              <a:pathLst>
                <a:path w="836" h="647" extrusionOk="0">
                  <a:moveTo>
                    <a:pt x="357" y="647"/>
                  </a:moveTo>
                  <a:lnTo>
                    <a:pt x="357" y="647"/>
                  </a:lnTo>
                  <a:cubicBezTo>
                    <a:pt x="334" y="647"/>
                    <a:pt x="323" y="647"/>
                    <a:pt x="301" y="636"/>
                  </a:cubicBezTo>
                  <a:cubicBezTo>
                    <a:pt x="67" y="558"/>
                    <a:pt x="0" y="435"/>
                    <a:pt x="45" y="190"/>
                  </a:cubicBezTo>
                  <a:cubicBezTo>
                    <a:pt x="67" y="68"/>
                    <a:pt x="212" y="1"/>
                    <a:pt x="479" y="1"/>
                  </a:cubicBezTo>
                  <a:cubicBezTo>
                    <a:pt x="624" y="1"/>
                    <a:pt x="758" y="12"/>
                    <a:pt x="769" y="23"/>
                  </a:cubicBezTo>
                  <a:lnTo>
                    <a:pt x="836" y="34"/>
                  </a:lnTo>
                  <a:lnTo>
                    <a:pt x="813" y="101"/>
                  </a:lnTo>
                  <a:cubicBezTo>
                    <a:pt x="780" y="190"/>
                    <a:pt x="579" y="647"/>
                    <a:pt x="357" y="647"/>
                  </a:cubicBezTo>
                  <a:close/>
                  <a:moveTo>
                    <a:pt x="479" y="123"/>
                  </a:moveTo>
                  <a:cubicBezTo>
                    <a:pt x="290" y="123"/>
                    <a:pt x="167" y="157"/>
                    <a:pt x="156" y="212"/>
                  </a:cubicBezTo>
                  <a:cubicBezTo>
                    <a:pt x="134" y="402"/>
                    <a:pt x="167" y="458"/>
                    <a:pt x="346" y="524"/>
                  </a:cubicBezTo>
                  <a:cubicBezTo>
                    <a:pt x="435" y="558"/>
                    <a:pt x="579" y="324"/>
                    <a:pt x="669" y="135"/>
                  </a:cubicBezTo>
                  <a:cubicBezTo>
                    <a:pt x="613" y="123"/>
                    <a:pt x="546" y="123"/>
                    <a:pt x="479"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5" name="Google Shape;435;p37"/>
            <p:cNvSpPr/>
            <p:nvPr/>
          </p:nvSpPr>
          <p:spPr>
            <a:xfrm>
              <a:off x="3185789" y="1410032"/>
              <a:ext cx="58153" cy="45246"/>
            </a:xfrm>
            <a:custGeom>
              <a:avLst/>
              <a:gdLst/>
              <a:ahLst/>
              <a:cxnLst/>
              <a:rect l="l" t="t" r="r" b="b"/>
              <a:pathLst>
                <a:path w="847" h="659" extrusionOk="0">
                  <a:moveTo>
                    <a:pt x="368" y="658"/>
                  </a:moveTo>
                  <a:cubicBezTo>
                    <a:pt x="223" y="658"/>
                    <a:pt x="90" y="636"/>
                    <a:pt x="78" y="636"/>
                  </a:cubicBezTo>
                  <a:lnTo>
                    <a:pt x="0" y="625"/>
                  </a:lnTo>
                  <a:lnTo>
                    <a:pt x="34" y="558"/>
                  </a:lnTo>
                  <a:cubicBezTo>
                    <a:pt x="67" y="458"/>
                    <a:pt x="257" y="1"/>
                    <a:pt x="479" y="1"/>
                  </a:cubicBezTo>
                  <a:cubicBezTo>
                    <a:pt x="502" y="1"/>
                    <a:pt x="524" y="12"/>
                    <a:pt x="546" y="12"/>
                  </a:cubicBezTo>
                  <a:cubicBezTo>
                    <a:pt x="769" y="101"/>
                    <a:pt x="847" y="224"/>
                    <a:pt x="802" y="469"/>
                  </a:cubicBezTo>
                  <a:cubicBezTo>
                    <a:pt x="780" y="591"/>
                    <a:pt x="635" y="658"/>
                    <a:pt x="368" y="658"/>
                  </a:cubicBezTo>
                  <a:close/>
                  <a:moveTo>
                    <a:pt x="179" y="524"/>
                  </a:moveTo>
                  <a:cubicBezTo>
                    <a:pt x="223" y="535"/>
                    <a:pt x="290" y="535"/>
                    <a:pt x="368" y="535"/>
                  </a:cubicBezTo>
                  <a:cubicBezTo>
                    <a:pt x="557" y="535"/>
                    <a:pt x="669" y="502"/>
                    <a:pt x="680" y="446"/>
                  </a:cubicBezTo>
                  <a:cubicBezTo>
                    <a:pt x="713" y="257"/>
                    <a:pt x="680" y="190"/>
                    <a:pt x="502" y="123"/>
                  </a:cubicBezTo>
                  <a:cubicBezTo>
                    <a:pt x="413" y="101"/>
                    <a:pt x="268" y="335"/>
                    <a:pt x="179" y="5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6" name="Google Shape;436;p37"/>
            <p:cNvSpPr/>
            <p:nvPr/>
          </p:nvSpPr>
          <p:spPr>
            <a:xfrm>
              <a:off x="3152146" y="1430698"/>
              <a:ext cx="52798" cy="52867"/>
            </a:xfrm>
            <a:custGeom>
              <a:avLst/>
              <a:gdLst/>
              <a:ahLst/>
              <a:cxnLst/>
              <a:rect l="l" t="t" r="r" b="b"/>
              <a:pathLst>
                <a:path w="769" h="770" extrusionOk="0">
                  <a:moveTo>
                    <a:pt x="769" y="390"/>
                  </a:moveTo>
                  <a:cubicBezTo>
                    <a:pt x="769" y="602"/>
                    <a:pt x="591" y="769"/>
                    <a:pt x="379" y="769"/>
                  </a:cubicBezTo>
                  <a:cubicBezTo>
                    <a:pt x="167" y="769"/>
                    <a:pt x="0" y="602"/>
                    <a:pt x="0" y="390"/>
                  </a:cubicBezTo>
                  <a:cubicBezTo>
                    <a:pt x="0" y="179"/>
                    <a:pt x="167" y="1"/>
                    <a:pt x="379" y="1"/>
                  </a:cubicBezTo>
                  <a:cubicBezTo>
                    <a:pt x="591" y="1"/>
                    <a:pt x="769" y="179"/>
                    <a:pt x="769" y="39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7" name="Google Shape;437;p37"/>
            <p:cNvSpPr/>
            <p:nvPr/>
          </p:nvSpPr>
          <p:spPr>
            <a:xfrm>
              <a:off x="3160523" y="1439143"/>
              <a:ext cx="36045" cy="35977"/>
            </a:xfrm>
            <a:custGeom>
              <a:avLst/>
              <a:gdLst/>
              <a:ahLst/>
              <a:cxnLst/>
              <a:rect l="l" t="t" r="r" b="b"/>
              <a:pathLst>
                <a:path w="525" h="524" extrusionOk="0">
                  <a:moveTo>
                    <a:pt x="524" y="267"/>
                  </a:moveTo>
                  <a:cubicBezTo>
                    <a:pt x="524" y="401"/>
                    <a:pt x="402" y="524"/>
                    <a:pt x="257" y="524"/>
                  </a:cubicBezTo>
                  <a:cubicBezTo>
                    <a:pt x="123" y="524"/>
                    <a:pt x="1" y="401"/>
                    <a:pt x="1" y="267"/>
                  </a:cubicBezTo>
                  <a:cubicBezTo>
                    <a:pt x="1" y="123"/>
                    <a:pt x="123" y="0"/>
                    <a:pt x="257" y="0"/>
                  </a:cubicBezTo>
                  <a:cubicBezTo>
                    <a:pt x="402" y="0"/>
                    <a:pt x="524" y="123"/>
                    <a:pt x="524" y="26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8" name="Google Shape;438;p37"/>
            <p:cNvSpPr/>
            <p:nvPr/>
          </p:nvSpPr>
          <p:spPr>
            <a:xfrm>
              <a:off x="2908957" y="1135327"/>
              <a:ext cx="627190" cy="294680"/>
            </a:xfrm>
            <a:custGeom>
              <a:avLst/>
              <a:gdLst/>
              <a:ahLst/>
              <a:cxnLst/>
              <a:rect l="l" t="t" r="r" b="b"/>
              <a:pathLst>
                <a:path w="9135" h="4292" extrusionOk="0">
                  <a:moveTo>
                    <a:pt x="5333" y="0"/>
                  </a:moveTo>
                  <a:cubicBezTo>
                    <a:pt x="4375" y="0"/>
                    <a:pt x="3368" y="213"/>
                    <a:pt x="2451" y="705"/>
                  </a:cubicBezTo>
                  <a:cubicBezTo>
                    <a:pt x="0" y="2019"/>
                    <a:pt x="412" y="4291"/>
                    <a:pt x="412" y="4291"/>
                  </a:cubicBezTo>
                  <a:cubicBezTo>
                    <a:pt x="1158" y="1288"/>
                    <a:pt x="3482" y="668"/>
                    <a:pt x="5164" y="668"/>
                  </a:cubicBezTo>
                  <a:cubicBezTo>
                    <a:pt x="5241" y="668"/>
                    <a:pt x="5317" y="669"/>
                    <a:pt x="5391" y="671"/>
                  </a:cubicBezTo>
                  <a:cubicBezTo>
                    <a:pt x="7096" y="738"/>
                    <a:pt x="8689" y="1952"/>
                    <a:pt x="8689" y="1952"/>
                  </a:cubicBezTo>
                  <a:cubicBezTo>
                    <a:pt x="9134" y="1651"/>
                    <a:pt x="9067" y="1473"/>
                    <a:pt x="9067" y="1473"/>
                  </a:cubicBezTo>
                  <a:cubicBezTo>
                    <a:pt x="8398" y="595"/>
                    <a:pt x="6935" y="0"/>
                    <a:pt x="5333"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439" name="Google Shape;439;p37"/>
          <p:cNvGrpSpPr/>
          <p:nvPr/>
        </p:nvGrpSpPr>
        <p:grpSpPr>
          <a:xfrm>
            <a:off x="1057051" y="916289"/>
            <a:ext cx="1672060" cy="3831041"/>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516" name="Google Shape;516;p37"/>
          <p:cNvGrpSpPr/>
          <p:nvPr/>
        </p:nvGrpSpPr>
        <p:grpSpPr>
          <a:xfrm>
            <a:off x="2870548" y="3371268"/>
            <a:ext cx="1070935" cy="1251590"/>
            <a:chOff x="3119575" y="3536675"/>
            <a:chExt cx="947898" cy="1107797"/>
          </a:xfrm>
        </p:grpSpPr>
        <p:sp>
          <p:nvSpPr>
            <p:cNvPr id="517" name="Google Shape;517;p37"/>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8" name="Google Shape;518;p37"/>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9" name="Google Shape;519;p37"/>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0" name="Google Shape;520;p37"/>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1" name="Google Shape;521;p37"/>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2" name="Google Shape;522;p37"/>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3" name="Google Shape;523;p37"/>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4" name="Google Shape;524;p37"/>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5" name="Google Shape;525;p37"/>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7"/>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7" name="Google Shape;527;p37"/>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8" name="Google Shape;528;p37"/>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9" name="Google Shape;529;p37"/>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0" name="Google Shape;530;p37"/>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1" name="Google Shape;531;p37"/>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2" name="Google Shape;532;p37"/>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3" name="Google Shape;533;p37"/>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4" name="Google Shape;534;p37"/>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5" name="Google Shape;535;p37"/>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6" name="Google Shape;536;p37"/>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7" name="Google Shape;537;p37"/>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8" name="Google Shape;538;p37"/>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9" name="Google Shape;539;p37"/>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0" name="Google Shape;540;p37"/>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1" name="Google Shape;541;p37"/>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2" name="Google Shape;542;p37"/>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3" name="Google Shape;543;p37"/>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4" name="Google Shape;544;p37"/>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5" name="Google Shape;545;p37"/>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6" name="Google Shape;546;p37"/>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7" name="Google Shape;547;p37"/>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8" name="Google Shape;548;p37"/>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9" name="Google Shape;549;p37"/>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3"/>
          <p:cNvSpPr txBox="1">
            <a:spLocks noGrp="1"/>
          </p:cNvSpPr>
          <p:nvPr>
            <p:ph type="title"/>
          </p:nvPr>
        </p:nvSpPr>
        <p:spPr>
          <a:xfrm>
            <a:off x="161285" y="17959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我的感悟</a:t>
            </a:r>
            <a:br>
              <a:rPr lang="zh-CN" altLang="en-GB" sz="3400"/>
            </a:br>
            <a:endParaRPr lang="zh-CN" altLang="en-GB" sz="2800"/>
          </a:p>
        </p:txBody>
      </p:sp>
      <p:sp>
        <p:nvSpPr>
          <p:cNvPr id="1127" name="Google Shape;1127;p43"/>
          <p:cNvSpPr txBox="1">
            <a:spLocks noGrp="1"/>
          </p:cNvSpPr>
          <p:nvPr>
            <p:ph type="subTitle" idx="1"/>
          </p:nvPr>
        </p:nvSpPr>
        <p:spPr>
          <a:xfrm>
            <a:off x="918075" y="2870000"/>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零散信息的整合</a:t>
            </a:r>
            <a:endParaRPr lang="en-GB"/>
          </a:p>
        </p:txBody>
      </p:sp>
      <p:sp>
        <p:nvSpPr>
          <p:cNvPr id="1128" name="Google Shape;1128;p43"/>
          <p:cNvSpPr txBox="1">
            <a:spLocks noGrp="1"/>
          </p:cNvSpPr>
          <p:nvPr>
            <p:ph type="subTitle" idx="2"/>
          </p:nvPr>
        </p:nvSpPr>
        <p:spPr>
          <a:xfrm>
            <a:off x="1259205" y="3526155"/>
            <a:ext cx="1595120" cy="1017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精准且保证多样性的选择部分游戏博主</a:t>
            </a:r>
            <a:endParaRPr lang="en-GB"/>
          </a:p>
        </p:txBody>
      </p:sp>
      <p:sp>
        <p:nvSpPr>
          <p:cNvPr id="1129" name="Google Shape;1129;p43"/>
          <p:cNvSpPr txBox="1">
            <a:spLocks noGrp="1"/>
          </p:cNvSpPr>
          <p:nvPr>
            <p:ph type="subTitle" idx="3"/>
          </p:nvPr>
        </p:nvSpPr>
        <p:spPr>
          <a:xfrm>
            <a:off x="3468370" y="2489200"/>
            <a:ext cx="2550160" cy="484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信息的可视化处理</a:t>
            </a:r>
            <a:endParaRPr lang="en-GB"/>
          </a:p>
        </p:txBody>
      </p:sp>
      <p:sp>
        <p:nvSpPr>
          <p:cNvPr id="1130" name="Google Shape;1130;p43"/>
          <p:cNvSpPr txBox="1">
            <a:spLocks noGrp="1"/>
          </p:cNvSpPr>
          <p:nvPr>
            <p:ph type="subTitle" idx="4"/>
          </p:nvPr>
        </p:nvSpPr>
        <p:spPr>
          <a:xfrm>
            <a:off x="3829685" y="3249295"/>
            <a:ext cx="1814830" cy="1017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对于比较晦涩难懂的词语，配上了游戏附属图，让论文的阅读障碍减少</a:t>
            </a:r>
            <a:endParaRPr lang="en-US" altLang="en-GB"/>
          </a:p>
        </p:txBody>
      </p:sp>
      <p:sp>
        <p:nvSpPr>
          <p:cNvPr id="1131" name="Google Shape;1131;p43"/>
          <p:cNvSpPr txBox="1">
            <a:spLocks noGrp="1"/>
          </p:cNvSpPr>
          <p:nvPr>
            <p:ph type="subTitle" idx="5"/>
          </p:nvPr>
        </p:nvSpPr>
        <p:spPr>
          <a:xfrm>
            <a:off x="6018530" y="2870200"/>
            <a:ext cx="2567305" cy="484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GB"/>
              <a:t>一对一提出解决办法</a:t>
            </a:r>
            <a:endParaRPr lang="zh-CN" altLang="en-GB"/>
          </a:p>
        </p:txBody>
      </p:sp>
      <p:sp>
        <p:nvSpPr>
          <p:cNvPr id="1132" name="Google Shape;1132;p43"/>
          <p:cNvSpPr txBox="1">
            <a:spLocks noGrp="1"/>
          </p:cNvSpPr>
          <p:nvPr>
            <p:ph type="subTitle" idx="6"/>
          </p:nvPr>
        </p:nvSpPr>
        <p:spPr>
          <a:xfrm>
            <a:off x="6349025" y="3448780"/>
            <a:ext cx="2207100" cy="101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不仅给出了博主所采用的各种技巧，还对于游戏设计给出了建议和意见，让整个文章的现实性意义增强。</a:t>
            </a:r>
            <a:endParaRPr lang="en-GB"/>
          </a:p>
        </p:txBody>
      </p:sp>
      <p:sp>
        <p:nvSpPr>
          <p:cNvPr id="1133" name="Google Shape;1133;p43"/>
          <p:cNvSpPr/>
          <p:nvPr/>
        </p:nvSpPr>
        <p:spPr>
          <a:xfrm>
            <a:off x="1566075" y="1683763"/>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34" name="Google Shape;1134;p43"/>
          <p:cNvSpPr/>
          <p:nvPr/>
        </p:nvSpPr>
        <p:spPr>
          <a:xfrm>
            <a:off x="4116450" y="1302763"/>
            <a:ext cx="911100" cy="9111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35" name="Google Shape;1135;p43"/>
          <p:cNvSpPr/>
          <p:nvPr/>
        </p:nvSpPr>
        <p:spPr>
          <a:xfrm>
            <a:off x="6666825" y="1683763"/>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1136" name="Google Shape;1136;p43"/>
          <p:cNvGrpSpPr/>
          <p:nvPr/>
        </p:nvGrpSpPr>
        <p:grpSpPr>
          <a:xfrm>
            <a:off x="1825795" y="1916588"/>
            <a:ext cx="391661" cy="445482"/>
            <a:chOff x="2083513" y="1513475"/>
            <a:chExt cx="376561" cy="428307"/>
          </a:xfrm>
        </p:grpSpPr>
        <p:sp>
          <p:nvSpPr>
            <p:cNvPr id="1137" name="Google Shape;1137;p43"/>
            <p:cNvSpPr/>
            <p:nvPr/>
          </p:nvSpPr>
          <p:spPr>
            <a:xfrm>
              <a:off x="2183796" y="1614593"/>
              <a:ext cx="125019" cy="125788"/>
            </a:xfrm>
            <a:custGeom>
              <a:avLst/>
              <a:gdLst/>
              <a:ahLst/>
              <a:cxnLst/>
              <a:rect l="l" t="t" r="r" b="b"/>
              <a:pathLst>
                <a:path w="3740" h="3763" extrusionOk="0">
                  <a:moveTo>
                    <a:pt x="1858" y="762"/>
                  </a:moveTo>
                  <a:cubicBezTo>
                    <a:pt x="2477" y="762"/>
                    <a:pt x="3001" y="1262"/>
                    <a:pt x="3001" y="1882"/>
                  </a:cubicBezTo>
                  <a:cubicBezTo>
                    <a:pt x="3001" y="2501"/>
                    <a:pt x="2477" y="3001"/>
                    <a:pt x="1858" y="3001"/>
                  </a:cubicBezTo>
                  <a:cubicBezTo>
                    <a:pt x="1239" y="3001"/>
                    <a:pt x="739" y="2501"/>
                    <a:pt x="739" y="1882"/>
                  </a:cubicBezTo>
                  <a:cubicBezTo>
                    <a:pt x="739" y="1262"/>
                    <a:pt x="1239" y="762"/>
                    <a:pt x="1858" y="762"/>
                  </a:cubicBezTo>
                  <a:close/>
                  <a:moveTo>
                    <a:pt x="1858" y="0"/>
                  </a:moveTo>
                  <a:cubicBezTo>
                    <a:pt x="834" y="0"/>
                    <a:pt x="1" y="858"/>
                    <a:pt x="1" y="1882"/>
                  </a:cubicBezTo>
                  <a:cubicBezTo>
                    <a:pt x="1" y="2906"/>
                    <a:pt x="834" y="3763"/>
                    <a:pt x="1858" y="3763"/>
                  </a:cubicBezTo>
                  <a:cubicBezTo>
                    <a:pt x="2906" y="3763"/>
                    <a:pt x="3740" y="2906"/>
                    <a:pt x="3740" y="1882"/>
                  </a:cubicBezTo>
                  <a:cubicBezTo>
                    <a:pt x="3740" y="858"/>
                    <a:pt x="2906"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3"/>
            <p:cNvSpPr/>
            <p:nvPr/>
          </p:nvSpPr>
          <p:spPr>
            <a:xfrm>
              <a:off x="2258640" y="1513475"/>
              <a:ext cx="93162" cy="93965"/>
            </a:xfrm>
            <a:custGeom>
              <a:avLst/>
              <a:gdLst/>
              <a:ahLst/>
              <a:cxnLst/>
              <a:rect l="l" t="t" r="r" b="b"/>
              <a:pathLst>
                <a:path w="2787" h="2811" extrusionOk="0">
                  <a:moveTo>
                    <a:pt x="0" y="1"/>
                  </a:moveTo>
                  <a:lnTo>
                    <a:pt x="0" y="2311"/>
                  </a:lnTo>
                  <a:cubicBezTo>
                    <a:pt x="429" y="2382"/>
                    <a:pt x="834" y="2549"/>
                    <a:pt x="1191" y="2811"/>
                  </a:cubicBezTo>
                  <a:lnTo>
                    <a:pt x="2786" y="1215"/>
                  </a:lnTo>
                  <a:cubicBezTo>
                    <a:pt x="2024" y="549"/>
                    <a:pt x="1048" y="9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3"/>
            <p:cNvSpPr/>
            <p:nvPr/>
          </p:nvSpPr>
          <p:spPr>
            <a:xfrm>
              <a:off x="2233937" y="1664735"/>
              <a:ext cx="24736" cy="25505"/>
            </a:xfrm>
            <a:custGeom>
              <a:avLst/>
              <a:gdLst/>
              <a:ahLst/>
              <a:cxnLst/>
              <a:rect l="l" t="t" r="r" b="b"/>
              <a:pathLst>
                <a:path w="740" h="763" extrusionOk="0">
                  <a:moveTo>
                    <a:pt x="358" y="1"/>
                  </a:moveTo>
                  <a:cubicBezTo>
                    <a:pt x="168" y="1"/>
                    <a:pt x="1" y="167"/>
                    <a:pt x="1" y="382"/>
                  </a:cubicBezTo>
                  <a:cubicBezTo>
                    <a:pt x="1" y="596"/>
                    <a:pt x="168" y="763"/>
                    <a:pt x="358" y="763"/>
                  </a:cubicBezTo>
                  <a:cubicBezTo>
                    <a:pt x="572" y="763"/>
                    <a:pt x="739" y="596"/>
                    <a:pt x="739" y="382"/>
                  </a:cubicBezTo>
                  <a:cubicBezTo>
                    <a:pt x="739" y="167"/>
                    <a:pt x="57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3"/>
            <p:cNvSpPr/>
            <p:nvPr/>
          </p:nvSpPr>
          <p:spPr>
            <a:xfrm>
              <a:off x="2083513" y="1571606"/>
              <a:ext cx="376561" cy="370176"/>
            </a:xfrm>
            <a:custGeom>
              <a:avLst/>
              <a:gdLst/>
              <a:ahLst/>
              <a:cxnLst/>
              <a:rect l="l" t="t" r="r" b="b"/>
              <a:pathLst>
                <a:path w="11265" h="11074" extrusionOk="0">
                  <a:moveTo>
                    <a:pt x="8573" y="0"/>
                  </a:moveTo>
                  <a:lnTo>
                    <a:pt x="6954" y="1596"/>
                  </a:lnTo>
                  <a:cubicBezTo>
                    <a:pt x="7311" y="2072"/>
                    <a:pt x="7525" y="2644"/>
                    <a:pt x="7502" y="3287"/>
                  </a:cubicBezTo>
                  <a:cubicBezTo>
                    <a:pt x="7430" y="4668"/>
                    <a:pt x="6311" y="5763"/>
                    <a:pt x="4930" y="5787"/>
                  </a:cubicBezTo>
                  <a:cubicBezTo>
                    <a:pt x="4913" y="5787"/>
                    <a:pt x="4897" y="5788"/>
                    <a:pt x="4881" y="5788"/>
                  </a:cubicBezTo>
                  <a:cubicBezTo>
                    <a:pt x="3546" y="5788"/>
                    <a:pt x="2474" y="4819"/>
                    <a:pt x="2286" y="3549"/>
                  </a:cubicBezTo>
                  <a:lnTo>
                    <a:pt x="0" y="3549"/>
                  </a:lnTo>
                  <a:cubicBezTo>
                    <a:pt x="95" y="4739"/>
                    <a:pt x="619" y="5859"/>
                    <a:pt x="1477" y="6692"/>
                  </a:cubicBezTo>
                  <a:lnTo>
                    <a:pt x="1477" y="10693"/>
                  </a:lnTo>
                  <a:cubicBezTo>
                    <a:pt x="1477" y="10907"/>
                    <a:pt x="1643" y="11074"/>
                    <a:pt x="1858" y="11074"/>
                  </a:cubicBezTo>
                  <a:lnTo>
                    <a:pt x="3739" y="11074"/>
                  </a:lnTo>
                  <a:lnTo>
                    <a:pt x="3739" y="8716"/>
                  </a:lnTo>
                  <a:cubicBezTo>
                    <a:pt x="3286" y="8573"/>
                    <a:pt x="2953" y="8121"/>
                    <a:pt x="2977" y="7597"/>
                  </a:cubicBezTo>
                  <a:cubicBezTo>
                    <a:pt x="3024" y="7049"/>
                    <a:pt x="3453" y="6597"/>
                    <a:pt x="4025" y="6549"/>
                  </a:cubicBezTo>
                  <a:cubicBezTo>
                    <a:pt x="4053" y="6547"/>
                    <a:pt x="4081" y="6546"/>
                    <a:pt x="4109" y="6546"/>
                  </a:cubicBezTo>
                  <a:cubicBezTo>
                    <a:pt x="4737" y="6546"/>
                    <a:pt x="5239" y="7053"/>
                    <a:pt x="5239" y="7669"/>
                  </a:cubicBezTo>
                  <a:cubicBezTo>
                    <a:pt x="5239" y="8169"/>
                    <a:pt x="4930" y="8573"/>
                    <a:pt x="4477" y="8716"/>
                  </a:cubicBezTo>
                  <a:lnTo>
                    <a:pt x="4477" y="11074"/>
                  </a:lnTo>
                  <a:lnTo>
                    <a:pt x="6358" y="11074"/>
                  </a:lnTo>
                  <a:cubicBezTo>
                    <a:pt x="6573" y="11074"/>
                    <a:pt x="6740" y="10907"/>
                    <a:pt x="6740" y="10693"/>
                  </a:cubicBezTo>
                  <a:lnTo>
                    <a:pt x="6740" y="8788"/>
                  </a:lnTo>
                  <a:lnTo>
                    <a:pt x="8621" y="8788"/>
                  </a:lnTo>
                  <a:cubicBezTo>
                    <a:pt x="9240" y="8788"/>
                    <a:pt x="9740" y="8288"/>
                    <a:pt x="9740" y="7669"/>
                  </a:cubicBezTo>
                  <a:lnTo>
                    <a:pt x="9740" y="7287"/>
                  </a:lnTo>
                  <a:lnTo>
                    <a:pt x="7883" y="7287"/>
                  </a:lnTo>
                  <a:cubicBezTo>
                    <a:pt x="7668" y="7287"/>
                    <a:pt x="7502" y="7145"/>
                    <a:pt x="7478" y="6954"/>
                  </a:cubicBezTo>
                  <a:cubicBezTo>
                    <a:pt x="7454" y="6740"/>
                    <a:pt x="7644" y="6549"/>
                    <a:pt x="7859" y="6549"/>
                  </a:cubicBezTo>
                  <a:lnTo>
                    <a:pt x="9740" y="6549"/>
                  </a:lnTo>
                  <a:lnTo>
                    <a:pt x="9740" y="5787"/>
                  </a:lnTo>
                  <a:lnTo>
                    <a:pt x="10859" y="5787"/>
                  </a:lnTo>
                  <a:cubicBezTo>
                    <a:pt x="10955" y="5787"/>
                    <a:pt x="11050" y="5763"/>
                    <a:pt x="11121" y="5692"/>
                  </a:cubicBezTo>
                  <a:cubicBezTo>
                    <a:pt x="11264" y="5549"/>
                    <a:pt x="11264" y="5359"/>
                    <a:pt x="11169" y="5216"/>
                  </a:cubicBezTo>
                  <a:lnTo>
                    <a:pt x="10074" y="3549"/>
                  </a:lnTo>
                  <a:lnTo>
                    <a:pt x="8621" y="3549"/>
                  </a:lnTo>
                  <a:cubicBezTo>
                    <a:pt x="8430" y="3549"/>
                    <a:pt x="8264" y="3406"/>
                    <a:pt x="8240" y="3215"/>
                  </a:cubicBezTo>
                  <a:cubicBezTo>
                    <a:pt x="8216" y="2977"/>
                    <a:pt x="8407" y="2787"/>
                    <a:pt x="8621" y="2787"/>
                  </a:cubicBezTo>
                  <a:lnTo>
                    <a:pt x="9716" y="2787"/>
                  </a:lnTo>
                  <a:cubicBezTo>
                    <a:pt x="9645" y="1739"/>
                    <a:pt x="9216" y="762"/>
                    <a:pt x="8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43"/>
            <p:cNvSpPr/>
            <p:nvPr/>
          </p:nvSpPr>
          <p:spPr>
            <a:xfrm>
              <a:off x="2083513" y="1513475"/>
              <a:ext cx="149688" cy="151293"/>
            </a:xfrm>
            <a:custGeom>
              <a:avLst/>
              <a:gdLst/>
              <a:ahLst/>
              <a:cxnLst/>
              <a:rect l="l" t="t" r="r" b="b"/>
              <a:pathLst>
                <a:path w="4478" h="4526" extrusionOk="0">
                  <a:moveTo>
                    <a:pt x="4477" y="1"/>
                  </a:moveTo>
                  <a:cubicBezTo>
                    <a:pt x="2048" y="191"/>
                    <a:pt x="191" y="2097"/>
                    <a:pt x="0" y="4526"/>
                  </a:cubicBezTo>
                  <a:lnTo>
                    <a:pt x="2262" y="4526"/>
                  </a:lnTo>
                  <a:cubicBezTo>
                    <a:pt x="2429" y="3382"/>
                    <a:pt x="3334" y="2478"/>
                    <a:pt x="4477" y="2311"/>
                  </a:cubicBezTo>
                  <a:lnTo>
                    <a:pt x="4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43"/>
            <p:cNvSpPr/>
            <p:nvPr/>
          </p:nvSpPr>
          <p:spPr>
            <a:xfrm>
              <a:off x="2208465" y="1815192"/>
              <a:ext cx="25505" cy="25505"/>
            </a:xfrm>
            <a:custGeom>
              <a:avLst/>
              <a:gdLst/>
              <a:ahLst/>
              <a:cxnLst/>
              <a:rect l="l" t="t" r="r" b="b"/>
              <a:pathLst>
                <a:path w="763" h="763" extrusionOk="0">
                  <a:moveTo>
                    <a:pt x="382" y="0"/>
                  </a:moveTo>
                  <a:cubicBezTo>
                    <a:pt x="168" y="0"/>
                    <a:pt x="1" y="167"/>
                    <a:pt x="1" y="382"/>
                  </a:cubicBezTo>
                  <a:cubicBezTo>
                    <a:pt x="1" y="596"/>
                    <a:pt x="168" y="763"/>
                    <a:pt x="382" y="763"/>
                  </a:cubicBezTo>
                  <a:cubicBezTo>
                    <a:pt x="596" y="763"/>
                    <a:pt x="763" y="596"/>
                    <a:pt x="763" y="382"/>
                  </a:cubicBezTo>
                  <a:cubicBezTo>
                    <a:pt x="763" y="167"/>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43"/>
          <p:cNvGrpSpPr/>
          <p:nvPr/>
        </p:nvGrpSpPr>
        <p:grpSpPr>
          <a:xfrm>
            <a:off x="4402654" y="1535588"/>
            <a:ext cx="338675" cy="445482"/>
            <a:chOff x="4740743" y="1513475"/>
            <a:chExt cx="325618" cy="428307"/>
          </a:xfrm>
        </p:grpSpPr>
        <p:sp>
          <p:nvSpPr>
            <p:cNvPr id="1144" name="Google Shape;1144;p43"/>
            <p:cNvSpPr/>
            <p:nvPr/>
          </p:nvSpPr>
          <p:spPr>
            <a:xfrm>
              <a:off x="4740743" y="1613791"/>
              <a:ext cx="175160" cy="277849"/>
            </a:xfrm>
            <a:custGeom>
              <a:avLst/>
              <a:gdLst/>
              <a:ahLst/>
              <a:cxnLst/>
              <a:rect l="l" t="t" r="r" b="b"/>
              <a:pathLst>
                <a:path w="5240" h="8312" extrusionOk="0">
                  <a:moveTo>
                    <a:pt x="2635" y="2283"/>
                  </a:moveTo>
                  <a:cubicBezTo>
                    <a:pt x="2686" y="2283"/>
                    <a:pt x="2737" y="2292"/>
                    <a:pt x="2787" y="2310"/>
                  </a:cubicBezTo>
                  <a:cubicBezTo>
                    <a:pt x="2978" y="2406"/>
                    <a:pt x="3049" y="2644"/>
                    <a:pt x="2954" y="2834"/>
                  </a:cubicBezTo>
                  <a:lnTo>
                    <a:pt x="2477" y="3787"/>
                  </a:lnTo>
                  <a:lnTo>
                    <a:pt x="3359" y="3787"/>
                  </a:lnTo>
                  <a:cubicBezTo>
                    <a:pt x="3501" y="3787"/>
                    <a:pt x="3621" y="3858"/>
                    <a:pt x="3692" y="3954"/>
                  </a:cubicBezTo>
                  <a:cubicBezTo>
                    <a:pt x="3763" y="4073"/>
                    <a:pt x="3763" y="4216"/>
                    <a:pt x="3692" y="4335"/>
                  </a:cubicBezTo>
                  <a:lnTo>
                    <a:pt x="2954" y="5835"/>
                  </a:lnTo>
                  <a:cubicBezTo>
                    <a:pt x="2883" y="5958"/>
                    <a:pt x="2748" y="6029"/>
                    <a:pt x="2605" y="6029"/>
                  </a:cubicBezTo>
                  <a:cubicBezTo>
                    <a:pt x="2555" y="6029"/>
                    <a:pt x="2503" y="6020"/>
                    <a:pt x="2454" y="6002"/>
                  </a:cubicBezTo>
                  <a:cubicBezTo>
                    <a:pt x="2263" y="5906"/>
                    <a:pt x="2192" y="5668"/>
                    <a:pt x="2287" y="5478"/>
                  </a:cubicBezTo>
                  <a:lnTo>
                    <a:pt x="2763" y="4525"/>
                  </a:lnTo>
                  <a:lnTo>
                    <a:pt x="1858" y="4525"/>
                  </a:lnTo>
                  <a:cubicBezTo>
                    <a:pt x="1739" y="4525"/>
                    <a:pt x="1620" y="4454"/>
                    <a:pt x="1549" y="4358"/>
                  </a:cubicBezTo>
                  <a:cubicBezTo>
                    <a:pt x="1477" y="4239"/>
                    <a:pt x="1477" y="4097"/>
                    <a:pt x="1525" y="3977"/>
                  </a:cubicBezTo>
                  <a:lnTo>
                    <a:pt x="2287" y="2477"/>
                  </a:lnTo>
                  <a:cubicBezTo>
                    <a:pt x="2357" y="2354"/>
                    <a:pt x="2493" y="2283"/>
                    <a:pt x="2635" y="2283"/>
                  </a:cubicBezTo>
                  <a:close/>
                  <a:moveTo>
                    <a:pt x="358" y="0"/>
                  </a:moveTo>
                  <a:cubicBezTo>
                    <a:pt x="167" y="0"/>
                    <a:pt x="1" y="167"/>
                    <a:pt x="1" y="381"/>
                  </a:cubicBezTo>
                  <a:lnTo>
                    <a:pt x="1" y="7931"/>
                  </a:lnTo>
                  <a:cubicBezTo>
                    <a:pt x="1" y="8145"/>
                    <a:pt x="167" y="8312"/>
                    <a:pt x="358" y="8312"/>
                  </a:cubicBezTo>
                  <a:lnTo>
                    <a:pt x="4859" y="8312"/>
                  </a:lnTo>
                  <a:cubicBezTo>
                    <a:pt x="5073" y="8312"/>
                    <a:pt x="5240" y="8145"/>
                    <a:pt x="5240" y="7931"/>
                  </a:cubicBezTo>
                  <a:lnTo>
                    <a:pt x="5240" y="381"/>
                  </a:lnTo>
                  <a:cubicBezTo>
                    <a:pt x="5240" y="167"/>
                    <a:pt x="5073" y="0"/>
                    <a:pt x="4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3"/>
            <p:cNvSpPr/>
            <p:nvPr/>
          </p:nvSpPr>
          <p:spPr>
            <a:xfrm>
              <a:off x="4790918" y="1513475"/>
              <a:ext cx="275443" cy="176765"/>
            </a:xfrm>
            <a:custGeom>
              <a:avLst/>
              <a:gdLst/>
              <a:ahLst/>
              <a:cxnLst/>
              <a:rect l="l" t="t" r="r" b="b"/>
              <a:pathLst>
                <a:path w="8240" h="5288" extrusionOk="0">
                  <a:moveTo>
                    <a:pt x="2620" y="1"/>
                  </a:moveTo>
                  <a:cubicBezTo>
                    <a:pt x="1715" y="1"/>
                    <a:pt x="953" y="644"/>
                    <a:pt x="786" y="1501"/>
                  </a:cubicBezTo>
                  <a:lnTo>
                    <a:pt x="357" y="1501"/>
                  </a:lnTo>
                  <a:cubicBezTo>
                    <a:pt x="167" y="1501"/>
                    <a:pt x="0" y="1668"/>
                    <a:pt x="0" y="1882"/>
                  </a:cubicBezTo>
                  <a:lnTo>
                    <a:pt x="0" y="2263"/>
                  </a:lnTo>
                  <a:lnTo>
                    <a:pt x="2239" y="2263"/>
                  </a:lnTo>
                  <a:lnTo>
                    <a:pt x="2239" y="1882"/>
                  </a:lnTo>
                  <a:cubicBezTo>
                    <a:pt x="2239" y="1668"/>
                    <a:pt x="2072" y="1501"/>
                    <a:pt x="1858" y="1501"/>
                  </a:cubicBezTo>
                  <a:lnTo>
                    <a:pt x="1548" y="1501"/>
                  </a:lnTo>
                  <a:cubicBezTo>
                    <a:pt x="1715" y="1072"/>
                    <a:pt x="2120" y="763"/>
                    <a:pt x="2620" y="763"/>
                  </a:cubicBezTo>
                  <a:lnTo>
                    <a:pt x="4858" y="763"/>
                  </a:lnTo>
                  <a:cubicBezTo>
                    <a:pt x="5477" y="763"/>
                    <a:pt x="5978" y="1263"/>
                    <a:pt x="5978" y="1882"/>
                  </a:cubicBezTo>
                  <a:lnTo>
                    <a:pt x="5978" y="2263"/>
                  </a:lnTo>
                  <a:lnTo>
                    <a:pt x="5620" y="2263"/>
                  </a:lnTo>
                  <a:cubicBezTo>
                    <a:pt x="5477" y="2263"/>
                    <a:pt x="5335" y="2335"/>
                    <a:pt x="5287" y="2454"/>
                  </a:cubicBezTo>
                  <a:lnTo>
                    <a:pt x="4525" y="3954"/>
                  </a:lnTo>
                  <a:cubicBezTo>
                    <a:pt x="4501" y="4025"/>
                    <a:pt x="4477" y="4073"/>
                    <a:pt x="4477" y="4121"/>
                  </a:cubicBezTo>
                  <a:lnTo>
                    <a:pt x="4477" y="4907"/>
                  </a:lnTo>
                  <a:cubicBezTo>
                    <a:pt x="4477" y="5121"/>
                    <a:pt x="4668" y="5288"/>
                    <a:pt x="4858" y="5288"/>
                  </a:cubicBezTo>
                  <a:lnTo>
                    <a:pt x="7859" y="5288"/>
                  </a:lnTo>
                  <a:cubicBezTo>
                    <a:pt x="8073" y="5288"/>
                    <a:pt x="8240" y="5121"/>
                    <a:pt x="8240" y="4907"/>
                  </a:cubicBezTo>
                  <a:lnTo>
                    <a:pt x="8240" y="4121"/>
                  </a:lnTo>
                  <a:cubicBezTo>
                    <a:pt x="8240" y="4073"/>
                    <a:pt x="8216" y="4025"/>
                    <a:pt x="8192" y="3954"/>
                  </a:cubicBezTo>
                  <a:lnTo>
                    <a:pt x="7454" y="2454"/>
                  </a:lnTo>
                  <a:cubicBezTo>
                    <a:pt x="7383" y="2335"/>
                    <a:pt x="7263" y="2263"/>
                    <a:pt x="7121" y="2263"/>
                  </a:cubicBezTo>
                  <a:lnTo>
                    <a:pt x="6740" y="2263"/>
                  </a:lnTo>
                  <a:lnTo>
                    <a:pt x="6740" y="1882"/>
                  </a:lnTo>
                  <a:cubicBezTo>
                    <a:pt x="6740" y="858"/>
                    <a:pt x="5906" y="1"/>
                    <a:pt x="4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43"/>
            <p:cNvSpPr/>
            <p:nvPr/>
          </p:nvSpPr>
          <p:spPr>
            <a:xfrm>
              <a:off x="4828323" y="1714876"/>
              <a:ext cx="238037" cy="226906"/>
            </a:xfrm>
            <a:custGeom>
              <a:avLst/>
              <a:gdLst/>
              <a:ahLst/>
              <a:cxnLst/>
              <a:rect l="l" t="t" r="r" b="b"/>
              <a:pathLst>
                <a:path w="7121" h="6788" extrusionOk="0">
                  <a:moveTo>
                    <a:pt x="4501" y="1"/>
                  </a:moveTo>
                  <a:cubicBezTo>
                    <a:pt x="4287" y="1"/>
                    <a:pt x="4120" y="168"/>
                    <a:pt x="4120" y="382"/>
                  </a:cubicBezTo>
                  <a:lnTo>
                    <a:pt x="4120" y="1501"/>
                  </a:lnTo>
                  <a:lnTo>
                    <a:pt x="3739" y="1501"/>
                  </a:lnTo>
                  <a:cubicBezTo>
                    <a:pt x="3549" y="1501"/>
                    <a:pt x="3358" y="1668"/>
                    <a:pt x="3358" y="1882"/>
                  </a:cubicBezTo>
                  <a:lnTo>
                    <a:pt x="3358" y="3383"/>
                  </a:lnTo>
                  <a:cubicBezTo>
                    <a:pt x="3358" y="3597"/>
                    <a:pt x="3549" y="3764"/>
                    <a:pt x="3739" y="3764"/>
                  </a:cubicBezTo>
                  <a:lnTo>
                    <a:pt x="4192" y="3764"/>
                  </a:lnTo>
                  <a:cubicBezTo>
                    <a:pt x="4287" y="4073"/>
                    <a:pt x="4549" y="4335"/>
                    <a:pt x="4859" y="4430"/>
                  </a:cubicBezTo>
                  <a:lnTo>
                    <a:pt x="4859" y="4907"/>
                  </a:lnTo>
                  <a:cubicBezTo>
                    <a:pt x="4859" y="5526"/>
                    <a:pt x="4358" y="6026"/>
                    <a:pt x="3739" y="6026"/>
                  </a:cubicBezTo>
                  <a:lnTo>
                    <a:pt x="0" y="6026"/>
                  </a:lnTo>
                  <a:cubicBezTo>
                    <a:pt x="358" y="6478"/>
                    <a:pt x="881" y="6788"/>
                    <a:pt x="1501" y="6788"/>
                  </a:cubicBezTo>
                  <a:lnTo>
                    <a:pt x="3739" y="6788"/>
                  </a:lnTo>
                  <a:cubicBezTo>
                    <a:pt x="4787" y="6788"/>
                    <a:pt x="5621" y="5931"/>
                    <a:pt x="5621" y="4907"/>
                  </a:cubicBezTo>
                  <a:lnTo>
                    <a:pt x="5621" y="4430"/>
                  </a:lnTo>
                  <a:cubicBezTo>
                    <a:pt x="5930" y="4335"/>
                    <a:pt x="6192" y="4073"/>
                    <a:pt x="6311" y="3764"/>
                  </a:cubicBezTo>
                  <a:lnTo>
                    <a:pt x="6740" y="3764"/>
                  </a:lnTo>
                  <a:cubicBezTo>
                    <a:pt x="6954" y="3764"/>
                    <a:pt x="7121" y="3597"/>
                    <a:pt x="7121" y="3383"/>
                  </a:cubicBezTo>
                  <a:lnTo>
                    <a:pt x="7121" y="1882"/>
                  </a:lnTo>
                  <a:cubicBezTo>
                    <a:pt x="7121" y="1668"/>
                    <a:pt x="6954" y="1501"/>
                    <a:pt x="6740" y="1501"/>
                  </a:cubicBezTo>
                  <a:lnTo>
                    <a:pt x="6359" y="1501"/>
                  </a:lnTo>
                  <a:lnTo>
                    <a:pt x="6359" y="382"/>
                  </a:lnTo>
                  <a:cubicBezTo>
                    <a:pt x="6359" y="168"/>
                    <a:pt x="6192" y="1"/>
                    <a:pt x="6002" y="1"/>
                  </a:cubicBezTo>
                  <a:cubicBezTo>
                    <a:pt x="5787" y="1"/>
                    <a:pt x="5621" y="168"/>
                    <a:pt x="5621" y="382"/>
                  </a:cubicBezTo>
                  <a:lnTo>
                    <a:pt x="5621" y="1501"/>
                  </a:lnTo>
                  <a:lnTo>
                    <a:pt x="4859" y="1501"/>
                  </a:lnTo>
                  <a:lnTo>
                    <a:pt x="4859" y="382"/>
                  </a:lnTo>
                  <a:cubicBezTo>
                    <a:pt x="4859" y="168"/>
                    <a:pt x="4692" y="1"/>
                    <a:pt x="4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7" name="Google Shape;1147;p43"/>
          <p:cNvGrpSpPr/>
          <p:nvPr/>
        </p:nvGrpSpPr>
        <p:grpSpPr>
          <a:xfrm>
            <a:off x="6895499" y="1916588"/>
            <a:ext cx="453758" cy="445482"/>
            <a:chOff x="7327174" y="1513475"/>
            <a:chExt cx="436264" cy="428307"/>
          </a:xfrm>
        </p:grpSpPr>
        <p:sp>
          <p:nvSpPr>
            <p:cNvPr id="1148" name="Google Shape;1148;p43"/>
            <p:cNvSpPr/>
            <p:nvPr/>
          </p:nvSpPr>
          <p:spPr>
            <a:xfrm>
              <a:off x="7382095" y="1790523"/>
              <a:ext cx="326420" cy="151259"/>
            </a:xfrm>
            <a:custGeom>
              <a:avLst/>
              <a:gdLst/>
              <a:ahLst/>
              <a:cxnLst/>
              <a:rect l="l" t="t" r="r" b="b"/>
              <a:pathLst>
                <a:path w="9765" h="4525" extrusionOk="0">
                  <a:moveTo>
                    <a:pt x="3382" y="0"/>
                  </a:moveTo>
                  <a:cubicBezTo>
                    <a:pt x="3168" y="0"/>
                    <a:pt x="3001" y="167"/>
                    <a:pt x="3001" y="357"/>
                  </a:cubicBezTo>
                  <a:lnTo>
                    <a:pt x="3001" y="738"/>
                  </a:lnTo>
                  <a:lnTo>
                    <a:pt x="2644" y="738"/>
                  </a:lnTo>
                  <a:cubicBezTo>
                    <a:pt x="2429" y="738"/>
                    <a:pt x="2263" y="905"/>
                    <a:pt x="2263" y="1120"/>
                  </a:cubicBezTo>
                  <a:lnTo>
                    <a:pt x="2263" y="2620"/>
                  </a:lnTo>
                  <a:lnTo>
                    <a:pt x="1143" y="2620"/>
                  </a:lnTo>
                  <a:cubicBezTo>
                    <a:pt x="1024" y="2620"/>
                    <a:pt x="929" y="2667"/>
                    <a:pt x="858" y="2739"/>
                  </a:cubicBezTo>
                  <a:lnTo>
                    <a:pt x="119" y="3477"/>
                  </a:lnTo>
                  <a:cubicBezTo>
                    <a:pt x="48" y="3549"/>
                    <a:pt x="0" y="3644"/>
                    <a:pt x="0" y="3739"/>
                  </a:cubicBezTo>
                  <a:lnTo>
                    <a:pt x="0" y="4144"/>
                  </a:lnTo>
                  <a:cubicBezTo>
                    <a:pt x="0" y="4358"/>
                    <a:pt x="167" y="4525"/>
                    <a:pt x="381" y="4525"/>
                  </a:cubicBezTo>
                  <a:lnTo>
                    <a:pt x="2644" y="4525"/>
                  </a:lnTo>
                  <a:cubicBezTo>
                    <a:pt x="2834" y="4525"/>
                    <a:pt x="3001" y="4358"/>
                    <a:pt x="3001" y="4144"/>
                  </a:cubicBezTo>
                  <a:lnTo>
                    <a:pt x="3001" y="1501"/>
                  </a:lnTo>
                  <a:lnTo>
                    <a:pt x="6764" y="1501"/>
                  </a:lnTo>
                  <a:lnTo>
                    <a:pt x="6764" y="4144"/>
                  </a:lnTo>
                  <a:cubicBezTo>
                    <a:pt x="6764" y="4358"/>
                    <a:pt x="6930" y="4525"/>
                    <a:pt x="7121" y="4525"/>
                  </a:cubicBezTo>
                  <a:lnTo>
                    <a:pt x="9383" y="4525"/>
                  </a:lnTo>
                  <a:cubicBezTo>
                    <a:pt x="9597" y="4525"/>
                    <a:pt x="9764" y="4358"/>
                    <a:pt x="9764" y="4144"/>
                  </a:cubicBezTo>
                  <a:lnTo>
                    <a:pt x="9764" y="3739"/>
                  </a:lnTo>
                  <a:cubicBezTo>
                    <a:pt x="9764" y="3644"/>
                    <a:pt x="9717" y="3549"/>
                    <a:pt x="9645" y="3477"/>
                  </a:cubicBezTo>
                  <a:lnTo>
                    <a:pt x="8907" y="2739"/>
                  </a:lnTo>
                  <a:cubicBezTo>
                    <a:pt x="8835" y="2667"/>
                    <a:pt x="8740" y="2620"/>
                    <a:pt x="8621" y="2620"/>
                  </a:cubicBezTo>
                  <a:lnTo>
                    <a:pt x="7502" y="2620"/>
                  </a:lnTo>
                  <a:lnTo>
                    <a:pt x="7502" y="1120"/>
                  </a:lnTo>
                  <a:cubicBezTo>
                    <a:pt x="7502" y="905"/>
                    <a:pt x="7335" y="738"/>
                    <a:pt x="7121" y="738"/>
                  </a:cubicBezTo>
                  <a:lnTo>
                    <a:pt x="6764" y="738"/>
                  </a:lnTo>
                  <a:lnTo>
                    <a:pt x="6764" y="357"/>
                  </a:lnTo>
                  <a:cubicBezTo>
                    <a:pt x="6764" y="167"/>
                    <a:pt x="6597" y="0"/>
                    <a:pt x="6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43"/>
            <p:cNvSpPr/>
            <p:nvPr/>
          </p:nvSpPr>
          <p:spPr>
            <a:xfrm>
              <a:off x="7456906" y="1513475"/>
              <a:ext cx="176765" cy="101152"/>
            </a:xfrm>
            <a:custGeom>
              <a:avLst/>
              <a:gdLst/>
              <a:ahLst/>
              <a:cxnLst/>
              <a:rect l="l" t="t" r="r" b="b"/>
              <a:pathLst>
                <a:path w="5288" h="3026" extrusionOk="0">
                  <a:moveTo>
                    <a:pt x="2644" y="1525"/>
                  </a:moveTo>
                  <a:cubicBezTo>
                    <a:pt x="2859" y="1525"/>
                    <a:pt x="3025" y="1692"/>
                    <a:pt x="3025" y="1906"/>
                  </a:cubicBezTo>
                  <a:cubicBezTo>
                    <a:pt x="3025" y="2120"/>
                    <a:pt x="2859" y="2287"/>
                    <a:pt x="2644" y="2287"/>
                  </a:cubicBezTo>
                  <a:cubicBezTo>
                    <a:pt x="2430" y="2287"/>
                    <a:pt x="2263" y="2120"/>
                    <a:pt x="2263" y="1906"/>
                  </a:cubicBezTo>
                  <a:cubicBezTo>
                    <a:pt x="2263" y="1692"/>
                    <a:pt x="2430" y="1525"/>
                    <a:pt x="2644" y="1525"/>
                  </a:cubicBezTo>
                  <a:close/>
                  <a:moveTo>
                    <a:pt x="2644" y="1"/>
                  </a:moveTo>
                  <a:cubicBezTo>
                    <a:pt x="2025" y="1"/>
                    <a:pt x="1501" y="334"/>
                    <a:pt x="1144" y="787"/>
                  </a:cubicBezTo>
                  <a:lnTo>
                    <a:pt x="406" y="787"/>
                  </a:lnTo>
                  <a:cubicBezTo>
                    <a:pt x="215" y="787"/>
                    <a:pt x="48" y="930"/>
                    <a:pt x="25" y="1120"/>
                  </a:cubicBezTo>
                  <a:cubicBezTo>
                    <a:pt x="1" y="1334"/>
                    <a:pt x="167" y="1525"/>
                    <a:pt x="382" y="1525"/>
                  </a:cubicBezTo>
                  <a:lnTo>
                    <a:pt x="810" y="1525"/>
                  </a:lnTo>
                  <a:cubicBezTo>
                    <a:pt x="787" y="1644"/>
                    <a:pt x="763" y="1787"/>
                    <a:pt x="763" y="1906"/>
                  </a:cubicBezTo>
                  <a:lnTo>
                    <a:pt x="763" y="3025"/>
                  </a:lnTo>
                  <a:lnTo>
                    <a:pt x="4526" y="3025"/>
                  </a:lnTo>
                  <a:lnTo>
                    <a:pt x="4526" y="1906"/>
                  </a:lnTo>
                  <a:cubicBezTo>
                    <a:pt x="4526" y="1787"/>
                    <a:pt x="4502" y="1644"/>
                    <a:pt x="4478" y="1525"/>
                  </a:cubicBezTo>
                  <a:lnTo>
                    <a:pt x="4883" y="1525"/>
                  </a:lnTo>
                  <a:cubicBezTo>
                    <a:pt x="5073" y="1525"/>
                    <a:pt x="5240" y="1382"/>
                    <a:pt x="5264" y="1192"/>
                  </a:cubicBezTo>
                  <a:cubicBezTo>
                    <a:pt x="5288" y="977"/>
                    <a:pt x="5121" y="787"/>
                    <a:pt x="4883" y="787"/>
                  </a:cubicBezTo>
                  <a:lnTo>
                    <a:pt x="4145" y="787"/>
                  </a:lnTo>
                  <a:cubicBezTo>
                    <a:pt x="3787" y="334"/>
                    <a:pt x="3263" y="1"/>
                    <a:pt x="2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43"/>
            <p:cNvSpPr/>
            <p:nvPr/>
          </p:nvSpPr>
          <p:spPr>
            <a:xfrm>
              <a:off x="7327174" y="1602192"/>
              <a:ext cx="109876" cy="206147"/>
            </a:xfrm>
            <a:custGeom>
              <a:avLst/>
              <a:gdLst/>
              <a:ahLst/>
              <a:cxnLst/>
              <a:rect l="l" t="t" r="r" b="b"/>
              <a:pathLst>
                <a:path w="3287" h="6167" extrusionOk="0">
                  <a:moveTo>
                    <a:pt x="2423" y="1"/>
                  </a:moveTo>
                  <a:cubicBezTo>
                    <a:pt x="1999" y="1"/>
                    <a:pt x="1643" y="330"/>
                    <a:pt x="1643" y="752"/>
                  </a:cubicBezTo>
                  <a:cubicBezTo>
                    <a:pt x="1643" y="943"/>
                    <a:pt x="1715" y="1110"/>
                    <a:pt x="1834" y="1229"/>
                  </a:cubicBezTo>
                  <a:lnTo>
                    <a:pt x="929" y="2824"/>
                  </a:lnTo>
                  <a:cubicBezTo>
                    <a:pt x="881" y="2872"/>
                    <a:pt x="881" y="2943"/>
                    <a:pt x="881" y="3015"/>
                  </a:cubicBezTo>
                  <a:lnTo>
                    <a:pt x="881" y="4205"/>
                  </a:lnTo>
                  <a:cubicBezTo>
                    <a:pt x="714" y="4253"/>
                    <a:pt x="572" y="4324"/>
                    <a:pt x="453" y="4467"/>
                  </a:cubicBezTo>
                  <a:cubicBezTo>
                    <a:pt x="0" y="4896"/>
                    <a:pt x="24" y="5634"/>
                    <a:pt x="476" y="6063"/>
                  </a:cubicBezTo>
                  <a:cubicBezTo>
                    <a:pt x="531" y="6136"/>
                    <a:pt x="641" y="6167"/>
                    <a:pt x="733" y="6167"/>
                  </a:cubicBezTo>
                  <a:cubicBezTo>
                    <a:pt x="761" y="6167"/>
                    <a:pt x="787" y="6164"/>
                    <a:pt x="810" y="6158"/>
                  </a:cubicBezTo>
                  <a:cubicBezTo>
                    <a:pt x="1119" y="6039"/>
                    <a:pt x="1167" y="5682"/>
                    <a:pt x="976" y="5491"/>
                  </a:cubicBezTo>
                  <a:cubicBezTo>
                    <a:pt x="881" y="5420"/>
                    <a:pt x="857" y="5301"/>
                    <a:pt x="881" y="5206"/>
                  </a:cubicBezTo>
                  <a:cubicBezTo>
                    <a:pt x="929" y="4991"/>
                    <a:pt x="1090" y="4884"/>
                    <a:pt x="1250" y="4884"/>
                  </a:cubicBezTo>
                  <a:cubicBezTo>
                    <a:pt x="1411" y="4884"/>
                    <a:pt x="1572" y="4991"/>
                    <a:pt x="1619" y="5206"/>
                  </a:cubicBezTo>
                  <a:cubicBezTo>
                    <a:pt x="1643" y="5301"/>
                    <a:pt x="1619" y="5420"/>
                    <a:pt x="1524" y="5491"/>
                  </a:cubicBezTo>
                  <a:cubicBezTo>
                    <a:pt x="1334" y="5682"/>
                    <a:pt x="1381" y="6039"/>
                    <a:pt x="1691" y="6158"/>
                  </a:cubicBezTo>
                  <a:cubicBezTo>
                    <a:pt x="1713" y="6164"/>
                    <a:pt x="1740" y="6167"/>
                    <a:pt x="1768" y="6167"/>
                  </a:cubicBezTo>
                  <a:cubicBezTo>
                    <a:pt x="1860" y="6167"/>
                    <a:pt x="1970" y="6136"/>
                    <a:pt x="2024" y="6063"/>
                  </a:cubicBezTo>
                  <a:cubicBezTo>
                    <a:pt x="2477" y="5634"/>
                    <a:pt x="2501" y="4896"/>
                    <a:pt x="2048" y="4467"/>
                  </a:cubicBezTo>
                  <a:cubicBezTo>
                    <a:pt x="1929" y="4324"/>
                    <a:pt x="1786" y="4253"/>
                    <a:pt x="1619" y="4205"/>
                  </a:cubicBezTo>
                  <a:lnTo>
                    <a:pt x="1619" y="3110"/>
                  </a:lnTo>
                  <a:lnTo>
                    <a:pt x="2572" y="1467"/>
                  </a:lnTo>
                  <a:cubicBezTo>
                    <a:pt x="3001" y="1371"/>
                    <a:pt x="3286" y="943"/>
                    <a:pt x="3096" y="443"/>
                  </a:cubicBezTo>
                  <a:cubicBezTo>
                    <a:pt x="3024" y="276"/>
                    <a:pt x="2905" y="157"/>
                    <a:pt x="2739" y="62"/>
                  </a:cubicBezTo>
                  <a:cubicBezTo>
                    <a:pt x="2632" y="20"/>
                    <a:pt x="2526"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43"/>
            <p:cNvSpPr/>
            <p:nvPr/>
          </p:nvSpPr>
          <p:spPr>
            <a:xfrm>
              <a:off x="7658308" y="1602259"/>
              <a:ext cx="105129" cy="206081"/>
            </a:xfrm>
            <a:custGeom>
              <a:avLst/>
              <a:gdLst/>
              <a:ahLst/>
              <a:cxnLst/>
              <a:rect l="l" t="t" r="r" b="b"/>
              <a:pathLst>
                <a:path w="3145" h="6165" extrusionOk="0">
                  <a:moveTo>
                    <a:pt x="748" y="1"/>
                  </a:moveTo>
                  <a:cubicBezTo>
                    <a:pt x="331" y="1"/>
                    <a:pt x="1" y="344"/>
                    <a:pt x="1" y="750"/>
                  </a:cubicBezTo>
                  <a:cubicBezTo>
                    <a:pt x="1" y="1108"/>
                    <a:pt x="239" y="1393"/>
                    <a:pt x="572" y="1465"/>
                  </a:cubicBezTo>
                  <a:lnTo>
                    <a:pt x="1525" y="3108"/>
                  </a:lnTo>
                  <a:lnTo>
                    <a:pt x="1525" y="4203"/>
                  </a:lnTo>
                  <a:cubicBezTo>
                    <a:pt x="1358" y="4251"/>
                    <a:pt x="1215" y="4322"/>
                    <a:pt x="1096" y="4465"/>
                  </a:cubicBezTo>
                  <a:cubicBezTo>
                    <a:pt x="644" y="4894"/>
                    <a:pt x="668" y="5632"/>
                    <a:pt x="1120" y="6061"/>
                  </a:cubicBezTo>
                  <a:cubicBezTo>
                    <a:pt x="1175" y="6134"/>
                    <a:pt x="1285" y="6165"/>
                    <a:pt x="1376" y="6165"/>
                  </a:cubicBezTo>
                  <a:cubicBezTo>
                    <a:pt x="1405" y="6165"/>
                    <a:pt x="1431" y="6162"/>
                    <a:pt x="1454" y="6156"/>
                  </a:cubicBezTo>
                  <a:cubicBezTo>
                    <a:pt x="1763" y="6037"/>
                    <a:pt x="1811" y="5680"/>
                    <a:pt x="1620" y="5489"/>
                  </a:cubicBezTo>
                  <a:cubicBezTo>
                    <a:pt x="1525" y="5418"/>
                    <a:pt x="1501" y="5299"/>
                    <a:pt x="1525" y="5204"/>
                  </a:cubicBezTo>
                  <a:cubicBezTo>
                    <a:pt x="1573" y="4989"/>
                    <a:pt x="1733" y="4882"/>
                    <a:pt x="1894" y="4882"/>
                  </a:cubicBezTo>
                  <a:cubicBezTo>
                    <a:pt x="2055" y="4882"/>
                    <a:pt x="2216" y="4989"/>
                    <a:pt x="2263" y="5204"/>
                  </a:cubicBezTo>
                  <a:cubicBezTo>
                    <a:pt x="2287" y="5299"/>
                    <a:pt x="2263" y="5418"/>
                    <a:pt x="2168" y="5489"/>
                  </a:cubicBezTo>
                  <a:cubicBezTo>
                    <a:pt x="1977" y="5680"/>
                    <a:pt x="2025" y="6037"/>
                    <a:pt x="2335" y="6156"/>
                  </a:cubicBezTo>
                  <a:cubicBezTo>
                    <a:pt x="2357" y="6162"/>
                    <a:pt x="2384" y="6165"/>
                    <a:pt x="2412" y="6165"/>
                  </a:cubicBezTo>
                  <a:cubicBezTo>
                    <a:pt x="2503" y="6165"/>
                    <a:pt x="2613" y="6134"/>
                    <a:pt x="2668" y="6061"/>
                  </a:cubicBezTo>
                  <a:cubicBezTo>
                    <a:pt x="3121" y="5632"/>
                    <a:pt x="3144" y="4894"/>
                    <a:pt x="2692" y="4465"/>
                  </a:cubicBezTo>
                  <a:cubicBezTo>
                    <a:pt x="2573" y="4322"/>
                    <a:pt x="2430" y="4251"/>
                    <a:pt x="2263" y="4203"/>
                  </a:cubicBezTo>
                  <a:lnTo>
                    <a:pt x="2263" y="3013"/>
                  </a:lnTo>
                  <a:cubicBezTo>
                    <a:pt x="2263" y="2941"/>
                    <a:pt x="2263" y="2870"/>
                    <a:pt x="2216" y="2822"/>
                  </a:cubicBezTo>
                  <a:lnTo>
                    <a:pt x="1311" y="1227"/>
                  </a:lnTo>
                  <a:cubicBezTo>
                    <a:pt x="1477" y="1036"/>
                    <a:pt x="1573" y="726"/>
                    <a:pt x="1406" y="393"/>
                  </a:cubicBezTo>
                  <a:cubicBezTo>
                    <a:pt x="1334" y="250"/>
                    <a:pt x="1192" y="131"/>
                    <a:pt x="1049" y="60"/>
                  </a:cubicBezTo>
                  <a:cubicBezTo>
                    <a:pt x="946" y="19"/>
                    <a:pt x="844" y="1"/>
                    <a:pt x="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43"/>
            <p:cNvSpPr/>
            <p:nvPr/>
          </p:nvSpPr>
          <p:spPr>
            <a:xfrm>
              <a:off x="7520586" y="1690173"/>
              <a:ext cx="50208" cy="74911"/>
            </a:xfrm>
            <a:custGeom>
              <a:avLst/>
              <a:gdLst/>
              <a:ahLst/>
              <a:cxnLst/>
              <a:rect l="l" t="t" r="r" b="b"/>
              <a:pathLst>
                <a:path w="1502" h="2241" extrusionOk="0">
                  <a:moveTo>
                    <a:pt x="735" y="0"/>
                  </a:moveTo>
                  <a:cubicBezTo>
                    <a:pt x="720" y="0"/>
                    <a:pt x="706" y="1"/>
                    <a:pt x="692" y="2"/>
                  </a:cubicBezTo>
                  <a:cubicBezTo>
                    <a:pt x="287" y="25"/>
                    <a:pt x="1" y="359"/>
                    <a:pt x="1" y="764"/>
                  </a:cubicBezTo>
                  <a:lnTo>
                    <a:pt x="1" y="2240"/>
                  </a:lnTo>
                  <a:lnTo>
                    <a:pt x="1501" y="2240"/>
                  </a:lnTo>
                  <a:lnTo>
                    <a:pt x="1501" y="740"/>
                  </a:lnTo>
                  <a:cubicBezTo>
                    <a:pt x="1501" y="326"/>
                    <a:pt x="1146"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3"/>
            <p:cNvSpPr/>
            <p:nvPr/>
          </p:nvSpPr>
          <p:spPr>
            <a:xfrm>
              <a:off x="7432237" y="1640065"/>
              <a:ext cx="226104" cy="100316"/>
            </a:xfrm>
            <a:custGeom>
              <a:avLst/>
              <a:gdLst/>
              <a:ahLst/>
              <a:cxnLst/>
              <a:rect l="l" t="t" r="r" b="b"/>
              <a:pathLst>
                <a:path w="6764" h="3001" extrusionOk="0">
                  <a:moveTo>
                    <a:pt x="715" y="0"/>
                  </a:moveTo>
                  <a:cubicBezTo>
                    <a:pt x="596" y="381"/>
                    <a:pt x="358" y="715"/>
                    <a:pt x="1" y="905"/>
                  </a:cubicBezTo>
                  <a:lnTo>
                    <a:pt x="1" y="1120"/>
                  </a:lnTo>
                  <a:cubicBezTo>
                    <a:pt x="1" y="1167"/>
                    <a:pt x="24" y="1239"/>
                    <a:pt x="48" y="1286"/>
                  </a:cubicBezTo>
                  <a:lnTo>
                    <a:pt x="786" y="2787"/>
                  </a:lnTo>
                  <a:cubicBezTo>
                    <a:pt x="858" y="2906"/>
                    <a:pt x="1001" y="3001"/>
                    <a:pt x="1144" y="3001"/>
                  </a:cubicBezTo>
                  <a:lnTo>
                    <a:pt x="1882" y="3001"/>
                  </a:lnTo>
                  <a:lnTo>
                    <a:pt x="1882" y="2263"/>
                  </a:lnTo>
                  <a:cubicBezTo>
                    <a:pt x="1882" y="1453"/>
                    <a:pt x="2501" y="786"/>
                    <a:pt x="3311" y="739"/>
                  </a:cubicBezTo>
                  <a:cubicBezTo>
                    <a:pt x="3325" y="738"/>
                    <a:pt x="3339" y="738"/>
                    <a:pt x="3354" y="738"/>
                  </a:cubicBezTo>
                  <a:cubicBezTo>
                    <a:pt x="4192" y="738"/>
                    <a:pt x="4883" y="1419"/>
                    <a:pt x="4883" y="2239"/>
                  </a:cubicBezTo>
                  <a:lnTo>
                    <a:pt x="4883" y="3001"/>
                  </a:lnTo>
                  <a:lnTo>
                    <a:pt x="5621" y="3001"/>
                  </a:lnTo>
                  <a:cubicBezTo>
                    <a:pt x="5764" y="3001"/>
                    <a:pt x="5907" y="2906"/>
                    <a:pt x="5978" y="2787"/>
                  </a:cubicBezTo>
                  <a:lnTo>
                    <a:pt x="6716" y="1286"/>
                  </a:lnTo>
                  <a:cubicBezTo>
                    <a:pt x="6740" y="1239"/>
                    <a:pt x="6764" y="1167"/>
                    <a:pt x="6764" y="1120"/>
                  </a:cubicBezTo>
                  <a:lnTo>
                    <a:pt x="6764" y="905"/>
                  </a:lnTo>
                  <a:cubicBezTo>
                    <a:pt x="6407" y="715"/>
                    <a:pt x="6168" y="381"/>
                    <a:pt x="6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文本框 0"/>
          <p:cNvSpPr txBox="1"/>
          <p:nvPr/>
        </p:nvSpPr>
        <p:spPr>
          <a:xfrm>
            <a:off x="201295" y="1045210"/>
            <a:ext cx="4540250" cy="571500"/>
          </a:xfrm>
          <a:prstGeom prst="rect">
            <a:avLst/>
          </a:prstGeom>
          <a:noFill/>
        </p:spPr>
        <p:txBody>
          <a:bodyPr wrap="square" rtlCol="0">
            <a:noAutofit/>
          </a:bodyPr>
          <a:lstStyle/>
          <a:p>
            <a:pPr algn="l">
              <a:buSzPts val="3400"/>
              <a:buFont typeface="Manrope"/>
            </a:pPr>
            <a:r>
              <a:rPr lang="zh-CN" altLang="en-GB" sz="2400">
                <a:solidFill>
                  <a:schemeClr val="lt1"/>
                </a:solidFill>
                <a:latin typeface="Manrope"/>
                <a:ea typeface="Manrope"/>
                <a:cs typeface="Manrope"/>
                <a:sym typeface="+mn-ea"/>
              </a:rPr>
              <a:t>游戏的包容性至关重要</a:t>
            </a:r>
            <a:r>
              <a:rPr lang="en-US" altLang="zh-CN" sz="2400">
                <a:solidFill>
                  <a:schemeClr val="lt1"/>
                </a:solidFill>
                <a:latin typeface="Manrope"/>
                <a:ea typeface="Manrope"/>
                <a:cs typeface="Manrope"/>
                <a:sym typeface="+mn-ea"/>
              </a:rPr>
              <a:t>!</a:t>
            </a:r>
            <a:endParaRPr lang="zh-CN" altLang="en-GB" sz="2400">
              <a:solidFill>
                <a:schemeClr val="lt1"/>
              </a:solidFill>
              <a:latin typeface="Manrope"/>
              <a:ea typeface="Manrope"/>
              <a:cs typeface="Manrope"/>
            </a:endParaRPr>
          </a:p>
          <a:p>
            <a:pPr algn="l">
              <a:buSzPts val="3400"/>
              <a:buFont typeface="Manrope"/>
            </a:pPr>
            <a:endParaRPr lang="zh-CN" altLang="en-GB"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2000">
              <a:srgbClr val="07101F"/>
            </a:gs>
            <a:gs pos="92000">
              <a:schemeClr val="dk1"/>
            </a:gs>
          </a:gsLst>
          <a:path path="circle">
            <a:fillToRect l="50000" t="50000" r="50000" b="50000"/>
          </a:path>
          <a:tileRect/>
        </a:gradFill>
        <a:effectLst/>
      </p:bgPr>
    </p:bg>
    <p:spTree>
      <p:nvGrpSpPr>
        <p:cNvPr id="1" name="Shape 2720"/>
        <p:cNvGrpSpPr/>
        <p:nvPr/>
      </p:nvGrpSpPr>
      <p:grpSpPr>
        <a:xfrm>
          <a:off x="0" y="0"/>
          <a:ext cx="0" cy="0"/>
          <a:chOff x="0" y="0"/>
          <a:chExt cx="0" cy="0"/>
        </a:xfrm>
      </p:grpSpPr>
      <p:sp>
        <p:nvSpPr>
          <p:cNvPr id="2721" name="Google Shape;2721;p64"/>
          <p:cNvSpPr/>
          <p:nvPr/>
        </p:nvSpPr>
        <p:spPr>
          <a:xfrm>
            <a:off x="5431974" y="2838974"/>
            <a:ext cx="446400" cy="4464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22" name="Google Shape;2722;p64"/>
          <p:cNvSpPr/>
          <p:nvPr/>
        </p:nvSpPr>
        <p:spPr>
          <a:xfrm>
            <a:off x="6000356" y="2838974"/>
            <a:ext cx="446400" cy="4464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23" name="Google Shape;2723;p64"/>
          <p:cNvSpPr/>
          <p:nvPr/>
        </p:nvSpPr>
        <p:spPr>
          <a:xfrm>
            <a:off x="6568738" y="2838974"/>
            <a:ext cx="446400" cy="4464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24" name="Google Shape;2724;p64"/>
          <p:cNvSpPr/>
          <p:nvPr/>
        </p:nvSpPr>
        <p:spPr>
          <a:xfrm>
            <a:off x="7137120" y="2838974"/>
            <a:ext cx="446400" cy="4464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25" name="Google Shape;2725;p64"/>
          <p:cNvSpPr txBox="1">
            <a:spLocks noGrp="1"/>
          </p:cNvSpPr>
          <p:nvPr>
            <p:ph type="title"/>
          </p:nvPr>
        </p:nvSpPr>
        <p:spPr>
          <a:xfrm>
            <a:off x="4572000" y="646019"/>
            <a:ext cx="3871500" cy="85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endParaRPr lang="en-GB"/>
          </a:p>
        </p:txBody>
      </p:sp>
      <p:sp>
        <p:nvSpPr>
          <p:cNvPr id="2726" name="Google Shape;2726;p64"/>
          <p:cNvSpPr txBox="1">
            <a:spLocks noGrp="1"/>
          </p:cNvSpPr>
          <p:nvPr>
            <p:ph type="subTitle" idx="1"/>
          </p:nvPr>
        </p:nvSpPr>
        <p:spPr>
          <a:xfrm>
            <a:off x="5167650" y="1714880"/>
            <a:ext cx="2680200" cy="1141500"/>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Clr>
                <a:schemeClr val="dk1"/>
              </a:buClr>
              <a:buSzPts val="1100"/>
              <a:buFont typeface="Arial" panose="020B0604020202020204"/>
              <a:buNone/>
            </a:pPr>
            <a:r>
              <a:rPr lang="zh-CN" altLang="en-US" sz="1600" dirty="0"/>
              <a:t>制作：李若冰 张凯</a:t>
            </a:r>
            <a:endParaRPr lang="en-GB" sz="1600" dirty="0"/>
          </a:p>
          <a:p>
            <a:pPr marL="0" lvl="0" indent="0" algn="ctr" rtl="0">
              <a:spcBef>
                <a:spcPts val="1000"/>
              </a:spcBef>
              <a:spcAft>
                <a:spcPts val="0"/>
              </a:spcAft>
              <a:buClr>
                <a:schemeClr val="dk1"/>
              </a:buClr>
              <a:buSzPts val="1100"/>
              <a:buFont typeface="Arial" panose="020B0604020202020204"/>
              <a:buNone/>
            </a:pPr>
            <a:r>
              <a:rPr lang="zh-CN" altLang="en-US" sz="1600" dirty="0"/>
              <a:t>汇报：李若冰</a:t>
            </a:r>
            <a:endParaRPr lang="en-GB" sz="1600" dirty="0"/>
          </a:p>
        </p:txBody>
      </p:sp>
      <p:sp>
        <p:nvSpPr>
          <p:cNvPr id="2727" name="Google Shape;2727;p64"/>
          <p:cNvSpPr txBox="1"/>
          <p:nvPr/>
        </p:nvSpPr>
        <p:spPr>
          <a:xfrm>
            <a:off x="4809450" y="4230181"/>
            <a:ext cx="3396900" cy="26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Assistant"/>
                <a:ea typeface="Assistant"/>
                <a:cs typeface="Assistant"/>
                <a:sym typeface="Assistant"/>
              </a:rPr>
              <a:t>Please keep this slide for attribution</a:t>
            </a:r>
            <a:endParaRPr sz="1200">
              <a:solidFill>
                <a:schemeClr val="lt1"/>
              </a:solidFill>
              <a:latin typeface="Assistant"/>
              <a:ea typeface="Assistant"/>
              <a:cs typeface="Assistant"/>
              <a:sym typeface="Assistant"/>
            </a:endParaRPr>
          </a:p>
        </p:txBody>
      </p:sp>
      <p:grpSp>
        <p:nvGrpSpPr>
          <p:cNvPr id="2728" name="Google Shape;2728;p64"/>
          <p:cNvGrpSpPr/>
          <p:nvPr/>
        </p:nvGrpSpPr>
        <p:grpSpPr>
          <a:xfrm>
            <a:off x="5521613" y="2928541"/>
            <a:ext cx="267235" cy="267235"/>
            <a:chOff x="4933458" y="1687279"/>
            <a:chExt cx="397907" cy="397907"/>
          </a:xfrm>
        </p:grpSpPr>
        <p:sp>
          <p:nvSpPr>
            <p:cNvPr id="2729" name="Google Shape;2729;p64"/>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64"/>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1" name="Google Shape;2731;p64"/>
          <p:cNvGrpSpPr/>
          <p:nvPr/>
        </p:nvGrpSpPr>
        <p:grpSpPr>
          <a:xfrm>
            <a:off x="6089878" y="2928549"/>
            <a:ext cx="267235" cy="267221"/>
            <a:chOff x="266768" y="1721375"/>
            <a:chExt cx="397907" cy="397887"/>
          </a:xfrm>
        </p:grpSpPr>
        <p:sp>
          <p:nvSpPr>
            <p:cNvPr id="2732" name="Google Shape;2732;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4" name="Google Shape;2734;p64"/>
          <p:cNvGrpSpPr/>
          <p:nvPr/>
        </p:nvGrpSpPr>
        <p:grpSpPr>
          <a:xfrm>
            <a:off x="7226677" y="2928549"/>
            <a:ext cx="267221" cy="267221"/>
            <a:chOff x="1379798" y="1723250"/>
            <a:chExt cx="397887" cy="397887"/>
          </a:xfrm>
        </p:grpSpPr>
        <p:sp>
          <p:nvSpPr>
            <p:cNvPr id="2735" name="Google Shape;2735;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9" name="Google Shape;2739;p64"/>
          <p:cNvGrpSpPr/>
          <p:nvPr/>
        </p:nvGrpSpPr>
        <p:grpSpPr>
          <a:xfrm>
            <a:off x="6658289" y="2928549"/>
            <a:ext cx="267207" cy="267221"/>
            <a:chOff x="864491" y="1723250"/>
            <a:chExt cx="397866" cy="397887"/>
          </a:xfrm>
        </p:grpSpPr>
        <p:sp>
          <p:nvSpPr>
            <p:cNvPr id="2740" name="Google Shape;2740;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3" name="Google Shape;2743;p64"/>
          <p:cNvGrpSpPr/>
          <p:nvPr/>
        </p:nvGrpSpPr>
        <p:grpSpPr>
          <a:xfrm>
            <a:off x="945979" y="509699"/>
            <a:ext cx="2883089" cy="4156850"/>
            <a:chOff x="945979" y="509699"/>
            <a:chExt cx="2883089" cy="4156850"/>
          </a:xfrm>
        </p:grpSpPr>
        <p:sp>
          <p:nvSpPr>
            <p:cNvPr id="2744" name="Google Shape;2744;p64"/>
            <p:cNvSpPr/>
            <p:nvPr/>
          </p:nvSpPr>
          <p:spPr>
            <a:xfrm>
              <a:off x="945979" y="1111868"/>
              <a:ext cx="285221" cy="255268"/>
            </a:xfrm>
            <a:custGeom>
              <a:avLst/>
              <a:gdLst/>
              <a:ahLst/>
              <a:cxnLst/>
              <a:rect l="l" t="t" r="r" b="b"/>
              <a:pathLst>
                <a:path w="11741" h="10508" extrusionOk="0">
                  <a:moveTo>
                    <a:pt x="5862" y="0"/>
                  </a:moveTo>
                  <a:cubicBezTo>
                    <a:pt x="5347" y="0"/>
                    <a:pt x="4823" y="75"/>
                    <a:pt x="4303" y="234"/>
                  </a:cubicBezTo>
                  <a:cubicBezTo>
                    <a:pt x="1541" y="1084"/>
                    <a:pt x="0" y="4032"/>
                    <a:pt x="850" y="6795"/>
                  </a:cubicBezTo>
                  <a:cubicBezTo>
                    <a:pt x="1542" y="9065"/>
                    <a:pt x="3624" y="10508"/>
                    <a:pt x="5865" y="10508"/>
                  </a:cubicBezTo>
                  <a:cubicBezTo>
                    <a:pt x="6377" y="10508"/>
                    <a:pt x="6897" y="10432"/>
                    <a:pt x="7411" y="10274"/>
                  </a:cubicBezTo>
                  <a:cubicBezTo>
                    <a:pt x="10200" y="9424"/>
                    <a:pt x="11741" y="6476"/>
                    <a:pt x="10891" y="3687"/>
                  </a:cubicBezTo>
                  <a:cubicBezTo>
                    <a:pt x="10177" y="1439"/>
                    <a:pt x="8110" y="0"/>
                    <a:pt x="5862"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45" name="Google Shape;2745;p64"/>
            <p:cNvSpPr/>
            <p:nvPr/>
          </p:nvSpPr>
          <p:spPr>
            <a:xfrm>
              <a:off x="1007270" y="1218853"/>
              <a:ext cx="759513" cy="2470112"/>
            </a:xfrm>
            <a:custGeom>
              <a:avLst/>
              <a:gdLst/>
              <a:ahLst/>
              <a:cxnLst/>
              <a:rect l="l" t="t" r="r" b="b"/>
              <a:pathLst>
                <a:path w="31265" h="101681" extrusionOk="0">
                  <a:moveTo>
                    <a:pt x="1037" y="0"/>
                  </a:moveTo>
                  <a:lnTo>
                    <a:pt x="1037" y="0"/>
                  </a:lnTo>
                  <a:cubicBezTo>
                    <a:pt x="1037" y="1"/>
                    <a:pt x="1" y="42580"/>
                    <a:pt x="24305" y="101681"/>
                  </a:cubicBezTo>
                  <a:lnTo>
                    <a:pt x="31264" y="101681"/>
                  </a:lnTo>
                  <a:cubicBezTo>
                    <a:pt x="31264" y="101681"/>
                    <a:pt x="4915" y="57189"/>
                    <a:pt x="1887" y="584"/>
                  </a:cubicBezTo>
                  <a:lnTo>
                    <a:pt x="103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46" name="Google Shape;2746;p64"/>
            <p:cNvSpPr/>
            <p:nvPr/>
          </p:nvSpPr>
          <p:spPr>
            <a:xfrm>
              <a:off x="1027287" y="1218853"/>
              <a:ext cx="91001" cy="602048"/>
            </a:xfrm>
            <a:custGeom>
              <a:avLst/>
              <a:gdLst/>
              <a:ahLst/>
              <a:cxnLst/>
              <a:rect l="l" t="t" r="r" b="b"/>
              <a:pathLst>
                <a:path w="3746" h="24783" extrusionOk="0">
                  <a:moveTo>
                    <a:pt x="213" y="0"/>
                  </a:moveTo>
                  <a:lnTo>
                    <a:pt x="213" y="0"/>
                  </a:lnTo>
                  <a:cubicBezTo>
                    <a:pt x="213" y="0"/>
                    <a:pt x="0" y="9138"/>
                    <a:pt x="2152" y="24783"/>
                  </a:cubicBezTo>
                  <a:cubicBezTo>
                    <a:pt x="2683" y="24676"/>
                    <a:pt x="3188" y="24623"/>
                    <a:pt x="3745" y="24597"/>
                  </a:cubicBezTo>
                  <a:cubicBezTo>
                    <a:pt x="2444" y="16920"/>
                    <a:pt x="1514" y="8898"/>
                    <a:pt x="1063" y="584"/>
                  </a:cubicBezTo>
                  <a:lnTo>
                    <a:pt x="213"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47" name="Google Shape;2747;p64"/>
            <p:cNvSpPr/>
            <p:nvPr/>
          </p:nvSpPr>
          <p:spPr>
            <a:xfrm>
              <a:off x="1402173" y="3165627"/>
              <a:ext cx="364610" cy="523339"/>
            </a:xfrm>
            <a:custGeom>
              <a:avLst/>
              <a:gdLst/>
              <a:ahLst/>
              <a:cxnLst/>
              <a:rect l="l" t="t" r="r" b="b"/>
              <a:pathLst>
                <a:path w="15009" h="21543" extrusionOk="0">
                  <a:moveTo>
                    <a:pt x="1" y="1"/>
                  </a:moveTo>
                  <a:cubicBezTo>
                    <a:pt x="2312" y="6880"/>
                    <a:pt x="4968" y="14079"/>
                    <a:pt x="8049" y="21543"/>
                  </a:cubicBezTo>
                  <a:lnTo>
                    <a:pt x="15008" y="21543"/>
                  </a:lnTo>
                  <a:cubicBezTo>
                    <a:pt x="15008" y="21543"/>
                    <a:pt x="10254" y="13521"/>
                    <a:pt x="456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48" name="Google Shape;2748;p64"/>
            <p:cNvSpPr/>
            <p:nvPr/>
          </p:nvSpPr>
          <p:spPr>
            <a:xfrm>
              <a:off x="1122126" y="509699"/>
              <a:ext cx="1159591" cy="1031155"/>
            </a:xfrm>
            <a:custGeom>
              <a:avLst/>
              <a:gdLst/>
              <a:ahLst/>
              <a:cxnLst/>
              <a:rect l="l" t="t" r="r" b="b"/>
              <a:pathLst>
                <a:path w="47734" h="42447" extrusionOk="0">
                  <a:moveTo>
                    <a:pt x="35089" y="0"/>
                  </a:moveTo>
                  <a:cubicBezTo>
                    <a:pt x="19524" y="6056"/>
                    <a:pt x="7651" y="15619"/>
                    <a:pt x="1" y="29219"/>
                  </a:cubicBezTo>
                  <a:lnTo>
                    <a:pt x="1940" y="42447"/>
                  </a:lnTo>
                  <a:lnTo>
                    <a:pt x="47733" y="4303"/>
                  </a:lnTo>
                  <a:lnTo>
                    <a:pt x="3508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49" name="Google Shape;2749;p64"/>
            <p:cNvSpPr/>
            <p:nvPr/>
          </p:nvSpPr>
          <p:spPr>
            <a:xfrm>
              <a:off x="1122126" y="575508"/>
              <a:ext cx="1159591" cy="965346"/>
            </a:xfrm>
            <a:custGeom>
              <a:avLst/>
              <a:gdLst/>
              <a:ahLst/>
              <a:cxnLst/>
              <a:rect l="l" t="t" r="r" b="b"/>
              <a:pathLst>
                <a:path w="47734" h="39738" extrusionOk="0">
                  <a:moveTo>
                    <a:pt x="43058" y="0"/>
                  </a:moveTo>
                  <a:cubicBezTo>
                    <a:pt x="40482" y="3693"/>
                    <a:pt x="34186" y="8022"/>
                    <a:pt x="26244" y="11157"/>
                  </a:cubicBezTo>
                  <a:cubicBezTo>
                    <a:pt x="20081" y="13612"/>
                    <a:pt x="14157" y="14890"/>
                    <a:pt x="9760" y="14890"/>
                  </a:cubicBezTo>
                  <a:cubicBezTo>
                    <a:pt x="9305" y="14890"/>
                    <a:pt x="8868" y="14876"/>
                    <a:pt x="8448" y="14849"/>
                  </a:cubicBezTo>
                  <a:cubicBezTo>
                    <a:pt x="5233" y="18355"/>
                    <a:pt x="2391" y="22233"/>
                    <a:pt x="1" y="26510"/>
                  </a:cubicBezTo>
                  <a:lnTo>
                    <a:pt x="1940" y="39738"/>
                  </a:lnTo>
                  <a:lnTo>
                    <a:pt x="47733" y="1594"/>
                  </a:lnTo>
                  <a:lnTo>
                    <a:pt x="43058"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0" name="Google Shape;2750;p64"/>
            <p:cNvSpPr/>
            <p:nvPr/>
          </p:nvSpPr>
          <p:spPr>
            <a:xfrm>
              <a:off x="1058892" y="562171"/>
              <a:ext cx="1328644" cy="1036548"/>
            </a:xfrm>
            <a:custGeom>
              <a:avLst/>
              <a:gdLst/>
              <a:ahLst/>
              <a:cxnLst/>
              <a:rect l="l" t="t" r="r" b="b"/>
              <a:pathLst>
                <a:path w="54693" h="42669" extrusionOk="0">
                  <a:moveTo>
                    <a:pt x="48334" y="1"/>
                  </a:moveTo>
                  <a:cubicBezTo>
                    <a:pt x="42814" y="1"/>
                    <a:pt x="32183" y="5573"/>
                    <a:pt x="21569" y="14415"/>
                  </a:cubicBezTo>
                  <a:cubicBezTo>
                    <a:pt x="8235" y="25571"/>
                    <a:pt x="1" y="37684"/>
                    <a:pt x="3215" y="41509"/>
                  </a:cubicBezTo>
                  <a:cubicBezTo>
                    <a:pt x="3870" y="42295"/>
                    <a:pt x="4956" y="42668"/>
                    <a:pt x="6385" y="42668"/>
                  </a:cubicBezTo>
                  <a:cubicBezTo>
                    <a:pt x="11904" y="42668"/>
                    <a:pt x="22531" y="37095"/>
                    <a:pt x="33124" y="28254"/>
                  </a:cubicBezTo>
                  <a:cubicBezTo>
                    <a:pt x="46458" y="17098"/>
                    <a:pt x="54692" y="4959"/>
                    <a:pt x="51505" y="1160"/>
                  </a:cubicBezTo>
                  <a:cubicBezTo>
                    <a:pt x="50849" y="374"/>
                    <a:pt x="49763" y="1"/>
                    <a:pt x="4833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1" name="Google Shape;2751;p64"/>
            <p:cNvSpPr/>
            <p:nvPr/>
          </p:nvSpPr>
          <p:spPr>
            <a:xfrm>
              <a:off x="1129875" y="618069"/>
              <a:ext cx="1203463" cy="942826"/>
            </a:xfrm>
            <a:custGeom>
              <a:avLst/>
              <a:gdLst/>
              <a:ahLst/>
              <a:cxnLst/>
              <a:rect l="l" t="t" r="r" b="b"/>
              <a:pathLst>
                <a:path w="49540" h="38811" extrusionOk="0">
                  <a:moveTo>
                    <a:pt x="44212" y="0"/>
                  </a:moveTo>
                  <a:cubicBezTo>
                    <a:pt x="39370" y="0"/>
                    <a:pt x="29605" y="5239"/>
                    <a:pt x="19789" y="13469"/>
                  </a:cubicBezTo>
                  <a:cubicBezTo>
                    <a:pt x="7624" y="23695"/>
                    <a:pt x="0" y="34612"/>
                    <a:pt x="2736" y="37879"/>
                  </a:cubicBezTo>
                  <a:cubicBezTo>
                    <a:pt x="3265" y="38510"/>
                    <a:pt x="4142" y="38810"/>
                    <a:pt x="5301" y="38810"/>
                  </a:cubicBezTo>
                  <a:cubicBezTo>
                    <a:pt x="10143" y="38810"/>
                    <a:pt x="19908" y="33572"/>
                    <a:pt x="29724" y="25342"/>
                  </a:cubicBezTo>
                  <a:cubicBezTo>
                    <a:pt x="41889" y="15115"/>
                    <a:pt x="49539" y="4198"/>
                    <a:pt x="46777" y="931"/>
                  </a:cubicBezTo>
                  <a:cubicBezTo>
                    <a:pt x="46248" y="300"/>
                    <a:pt x="45371" y="0"/>
                    <a:pt x="4421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2" name="Google Shape;2752;p64"/>
            <p:cNvSpPr/>
            <p:nvPr/>
          </p:nvSpPr>
          <p:spPr>
            <a:xfrm>
              <a:off x="1282798" y="716843"/>
              <a:ext cx="931797" cy="730726"/>
            </a:xfrm>
            <a:custGeom>
              <a:avLst/>
              <a:gdLst/>
              <a:ahLst/>
              <a:cxnLst/>
              <a:rect l="l" t="t" r="r" b="b"/>
              <a:pathLst>
                <a:path w="38357" h="30080" extrusionOk="0">
                  <a:moveTo>
                    <a:pt x="34254" y="0"/>
                  </a:moveTo>
                  <a:cubicBezTo>
                    <a:pt x="30506" y="0"/>
                    <a:pt x="22942" y="4067"/>
                    <a:pt x="15327" y="10439"/>
                  </a:cubicBezTo>
                  <a:cubicBezTo>
                    <a:pt x="5898" y="18354"/>
                    <a:pt x="1" y="26828"/>
                    <a:pt x="2126" y="29351"/>
                  </a:cubicBezTo>
                  <a:cubicBezTo>
                    <a:pt x="2537" y="29845"/>
                    <a:pt x="3220" y="30080"/>
                    <a:pt x="4122" y="30080"/>
                  </a:cubicBezTo>
                  <a:cubicBezTo>
                    <a:pt x="7876" y="30080"/>
                    <a:pt x="15427" y="26011"/>
                    <a:pt x="23030" y="19629"/>
                  </a:cubicBezTo>
                  <a:cubicBezTo>
                    <a:pt x="32460" y="11714"/>
                    <a:pt x="38357" y="3267"/>
                    <a:pt x="36232" y="717"/>
                  </a:cubicBezTo>
                  <a:cubicBezTo>
                    <a:pt x="35823" y="231"/>
                    <a:pt x="35146" y="0"/>
                    <a:pt x="34254"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64"/>
            <p:cNvSpPr/>
            <p:nvPr/>
          </p:nvSpPr>
          <p:spPr>
            <a:xfrm>
              <a:off x="1005326" y="1162445"/>
              <a:ext cx="165871" cy="154113"/>
            </a:xfrm>
            <a:custGeom>
              <a:avLst/>
              <a:gdLst/>
              <a:ahLst/>
              <a:cxnLst/>
              <a:rect l="l" t="t" r="r" b="b"/>
              <a:pathLst>
                <a:path w="6828" h="6344" extrusionOk="0">
                  <a:moveTo>
                    <a:pt x="3419" y="0"/>
                  </a:moveTo>
                  <a:cubicBezTo>
                    <a:pt x="3256" y="0"/>
                    <a:pt x="3090" y="12"/>
                    <a:pt x="2923" y="38"/>
                  </a:cubicBezTo>
                  <a:cubicBezTo>
                    <a:pt x="1196" y="303"/>
                    <a:pt x="1" y="1924"/>
                    <a:pt x="293" y="3650"/>
                  </a:cubicBezTo>
                  <a:cubicBezTo>
                    <a:pt x="533" y="5236"/>
                    <a:pt x="1883" y="6344"/>
                    <a:pt x="3416" y="6344"/>
                  </a:cubicBezTo>
                  <a:cubicBezTo>
                    <a:pt x="3578" y="6344"/>
                    <a:pt x="3741" y="6332"/>
                    <a:pt x="3906" y="6306"/>
                  </a:cubicBezTo>
                  <a:cubicBezTo>
                    <a:pt x="5659" y="6041"/>
                    <a:pt x="6827" y="4420"/>
                    <a:pt x="6562" y="2694"/>
                  </a:cubicBezTo>
                  <a:cubicBezTo>
                    <a:pt x="6322" y="1108"/>
                    <a:pt x="4972" y="0"/>
                    <a:pt x="34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4" name="Google Shape;2754;p64"/>
            <p:cNvSpPr/>
            <p:nvPr/>
          </p:nvSpPr>
          <p:spPr>
            <a:xfrm>
              <a:off x="1053742" y="1206877"/>
              <a:ext cx="69696" cy="65250"/>
            </a:xfrm>
            <a:custGeom>
              <a:avLst/>
              <a:gdLst/>
              <a:ahLst/>
              <a:cxnLst/>
              <a:rect l="l" t="t" r="r" b="b"/>
              <a:pathLst>
                <a:path w="2869" h="2686" extrusionOk="0">
                  <a:moveTo>
                    <a:pt x="1420" y="1"/>
                  </a:moveTo>
                  <a:cubicBezTo>
                    <a:pt x="1355" y="1"/>
                    <a:pt x="1289" y="5"/>
                    <a:pt x="1222" y="15"/>
                  </a:cubicBezTo>
                  <a:cubicBezTo>
                    <a:pt x="505" y="121"/>
                    <a:pt x="0" y="812"/>
                    <a:pt x="106" y="1556"/>
                  </a:cubicBezTo>
                  <a:cubicBezTo>
                    <a:pt x="203" y="2208"/>
                    <a:pt x="784" y="2685"/>
                    <a:pt x="1449" y="2685"/>
                  </a:cubicBezTo>
                  <a:cubicBezTo>
                    <a:pt x="1514" y="2685"/>
                    <a:pt x="1580" y="2681"/>
                    <a:pt x="1647" y="2671"/>
                  </a:cubicBezTo>
                  <a:cubicBezTo>
                    <a:pt x="2364" y="2565"/>
                    <a:pt x="2869" y="1874"/>
                    <a:pt x="2763" y="1131"/>
                  </a:cubicBezTo>
                  <a:cubicBezTo>
                    <a:pt x="2642" y="478"/>
                    <a:pt x="2080" y="1"/>
                    <a:pt x="142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5" name="Google Shape;2755;p64"/>
            <p:cNvSpPr/>
            <p:nvPr/>
          </p:nvSpPr>
          <p:spPr>
            <a:xfrm>
              <a:off x="1533160" y="893014"/>
              <a:ext cx="355573" cy="272492"/>
            </a:xfrm>
            <a:custGeom>
              <a:avLst/>
              <a:gdLst/>
              <a:ahLst/>
              <a:cxnLst/>
              <a:rect l="l" t="t" r="r" b="b"/>
              <a:pathLst>
                <a:path w="14637" h="11217" extrusionOk="0">
                  <a:moveTo>
                    <a:pt x="12916" y="0"/>
                  </a:moveTo>
                  <a:cubicBezTo>
                    <a:pt x="11401" y="0"/>
                    <a:pt x="8254" y="1786"/>
                    <a:pt x="5287" y="4408"/>
                  </a:cubicBezTo>
                  <a:cubicBezTo>
                    <a:pt x="1860" y="7437"/>
                    <a:pt x="1" y="10412"/>
                    <a:pt x="1116" y="11076"/>
                  </a:cubicBezTo>
                  <a:cubicBezTo>
                    <a:pt x="1271" y="11171"/>
                    <a:pt x="1473" y="11217"/>
                    <a:pt x="1717" y="11217"/>
                  </a:cubicBezTo>
                  <a:cubicBezTo>
                    <a:pt x="3240" y="11217"/>
                    <a:pt x="6371" y="9436"/>
                    <a:pt x="9324" y="6826"/>
                  </a:cubicBezTo>
                  <a:cubicBezTo>
                    <a:pt x="12751" y="3797"/>
                    <a:pt x="14637" y="796"/>
                    <a:pt x="13494" y="132"/>
                  </a:cubicBezTo>
                  <a:cubicBezTo>
                    <a:pt x="13345" y="43"/>
                    <a:pt x="13150" y="0"/>
                    <a:pt x="1291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6" name="Google Shape;2756;p64"/>
            <p:cNvSpPr/>
            <p:nvPr/>
          </p:nvSpPr>
          <p:spPr>
            <a:xfrm>
              <a:off x="1611237" y="955957"/>
              <a:ext cx="168446" cy="129602"/>
            </a:xfrm>
            <a:custGeom>
              <a:avLst/>
              <a:gdLst/>
              <a:ahLst/>
              <a:cxnLst/>
              <a:rect l="l" t="t" r="r" b="b"/>
              <a:pathLst>
                <a:path w="6934" h="5335" extrusionOk="0">
                  <a:moveTo>
                    <a:pt x="6123" y="0"/>
                  </a:moveTo>
                  <a:cubicBezTo>
                    <a:pt x="5404" y="0"/>
                    <a:pt x="3921" y="843"/>
                    <a:pt x="2498" y="2083"/>
                  </a:cubicBezTo>
                  <a:cubicBezTo>
                    <a:pt x="877" y="3517"/>
                    <a:pt x="1" y="4952"/>
                    <a:pt x="506" y="5271"/>
                  </a:cubicBezTo>
                  <a:cubicBezTo>
                    <a:pt x="578" y="5314"/>
                    <a:pt x="672" y="5334"/>
                    <a:pt x="785" y="5334"/>
                  </a:cubicBezTo>
                  <a:cubicBezTo>
                    <a:pt x="1510" y="5334"/>
                    <a:pt x="3013" y="4488"/>
                    <a:pt x="4437" y="3225"/>
                  </a:cubicBezTo>
                  <a:cubicBezTo>
                    <a:pt x="6057" y="1791"/>
                    <a:pt x="6934" y="383"/>
                    <a:pt x="6402" y="64"/>
                  </a:cubicBezTo>
                  <a:cubicBezTo>
                    <a:pt x="6330" y="21"/>
                    <a:pt x="6236" y="0"/>
                    <a:pt x="6123"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64"/>
            <p:cNvSpPr/>
            <p:nvPr/>
          </p:nvSpPr>
          <p:spPr>
            <a:xfrm>
              <a:off x="1845467" y="1609238"/>
              <a:ext cx="311700" cy="319426"/>
            </a:xfrm>
            <a:custGeom>
              <a:avLst/>
              <a:gdLst/>
              <a:ahLst/>
              <a:cxnLst/>
              <a:rect l="l" t="t" r="r" b="b"/>
              <a:pathLst>
                <a:path w="12831" h="13149" extrusionOk="0">
                  <a:moveTo>
                    <a:pt x="12034" y="0"/>
                  </a:moveTo>
                  <a:lnTo>
                    <a:pt x="1" y="12405"/>
                  </a:lnTo>
                  <a:lnTo>
                    <a:pt x="1356" y="13149"/>
                  </a:lnTo>
                  <a:lnTo>
                    <a:pt x="12831" y="425"/>
                  </a:lnTo>
                  <a:lnTo>
                    <a:pt x="1203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58" name="Google Shape;2758;p64"/>
            <p:cNvSpPr/>
            <p:nvPr/>
          </p:nvSpPr>
          <p:spPr>
            <a:xfrm>
              <a:off x="2040344" y="1609238"/>
              <a:ext cx="116824" cy="116824"/>
            </a:xfrm>
            <a:custGeom>
              <a:avLst/>
              <a:gdLst/>
              <a:ahLst/>
              <a:cxnLst/>
              <a:rect l="l" t="t" r="r" b="b"/>
              <a:pathLst>
                <a:path w="4809" h="4809" extrusionOk="0">
                  <a:moveTo>
                    <a:pt x="4012" y="0"/>
                  </a:moveTo>
                  <a:lnTo>
                    <a:pt x="1" y="4117"/>
                  </a:lnTo>
                  <a:lnTo>
                    <a:pt x="851" y="4808"/>
                  </a:lnTo>
                  <a:lnTo>
                    <a:pt x="4809" y="425"/>
                  </a:lnTo>
                  <a:lnTo>
                    <a:pt x="4012"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64"/>
            <p:cNvSpPr/>
            <p:nvPr/>
          </p:nvSpPr>
          <p:spPr>
            <a:xfrm>
              <a:off x="1428628" y="1858312"/>
              <a:ext cx="140704" cy="403308"/>
            </a:xfrm>
            <a:custGeom>
              <a:avLst/>
              <a:gdLst/>
              <a:ahLst/>
              <a:cxnLst/>
              <a:rect l="l" t="t" r="r" b="b"/>
              <a:pathLst>
                <a:path w="5792" h="16602" extrusionOk="0">
                  <a:moveTo>
                    <a:pt x="4915" y="0"/>
                  </a:moveTo>
                  <a:lnTo>
                    <a:pt x="1" y="16575"/>
                  </a:lnTo>
                  <a:lnTo>
                    <a:pt x="1568" y="16602"/>
                  </a:lnTo>
                  <a:lnTo>
                    <a:pt x="579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0" name="Google Shape;2760;p64"/>
            <p:cNvSpPr/>
            <p:nvPr/>
          </p:nvSpPr>
          <p:spPr>
            <a:xfrm>
              <a:off x="1507992" y="1858312"/>
              <a:ext cx="61339" cy="138760"/>
            </a:xfrm>
            <a:custGeom>
              <a:avLst/>
              <a:gdLst/>
              <a:ahLst/>
              <a:cxnLst/>
              <a:rect l="l" t="t" r="r" b="b"/>
              <a:pathLst>
                <a:path w="2525" h="5712" extrusionOk="0">
                  <a:moveTo>
                    <a:pt x="1648" y="0"/>
                  </a:moveTo>
                  <a:lnTo>
                    <a:pt x="1" y="5499"/>
                  </a:lnTo>
                  <a:lnTo>
                    <a:pt x="1063" y="5711"/>
                  </a:lnTo>
                  <a:lnTo>
                    <a:pt x="252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1" name="Google Shape;2761;p64"/>
            <p:cNvSpPr/>
            <p:nvPr/>
          </p:nvSpPr>
          <p:spPr>
            <a:xfrm>
              <a:off x="1842892" y="1915084"/>
              <a:ext cx="323312" cy="1450594"/>
            </a:xfrm>
            <a:custGeom>
              <a:avLst/>
              <a:gdLst/>
              <a:ahLst/>
              <a:cxnLst/>
              <a:rect l="l" t="t" r="r" b="b"/>
              <a:pathLst>
                <a:path w="13309" h="59713" extrusionOk="0">
                  <a:moveTo>
                    <a:pt x="1037" y="1"/>
                  </a:moveTo>
                  <a:lnTo>
                    <a:pt x="1" y="187"/>
                  </a:lnTo>
                  <a:lnTo>
                    <a:pt x="10280" y="59713"/>
                  </a:lnTo>
                  <a:lnTo>
                    <a:pt x="13308" y="59447"/>
                  </a:lnTo>
                  <a:lnTo>
                    <a:pt x="10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2" name="Google Shape;2762;p64"/>
            <p:cNvSpPr/>
            <p:nvPr/>
          </p:nvSpPr>
          <p:spPr>
            <a:xfrm>
              <a:off x="1842892" y="1915084"/>
              <a:ext cx="101325" cy="369129"/>
            </a:xfrm>
            <a:custGeom>
              <a:avLst/>
              <a:gdLst/>
              <a:ahLst/>
              <a:cxnLst/>
              <a:rect l="l" t="t" r="r" b="b"/>
              <a:pathLst>
                <a:path w="4171" h="15195" extrusionOk="0">
                  <a:moveTo>
                    <a:pt x="1037" y="1"/>
                  </a:moveTo>
                  <a:lnTo>
                    <a:pt x="1" y="187"/>
                  </a:lnTo>
                  <a:lnTo>
                    <a:pt x="2604" y="15194"/>
                  </a:lnTo>
                  <a:lnTo>
                    <a:pt x="4171" y="15194"/>
                  </a:lnTo>
                  <a:lnTo>
                    <a:pt x="10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3" name="Google Shape;2763;p64"/>
            <p:cNvSpPr/>
            <p:nvPr/>
          </p:nvSpPr>
          <p:spPr>
            <a:xfrm>
              <a:off x="1802251" y="1874369"/>
              <a:ext cx="112305" cy="98750"/>
            </a:xfrm>
            <a:custGeom>
              <a:avLst/>
              <a:gdLst/>
              <a:ahLst/>
              <a:cxnLst/>
              <a:rect l="l" t="t" r="r" b="b"/>
              <a:pathLst>
                <a:path w="4623" h="4065" extrusionOk="0">
                  <a:moveTo>
                    <a:pt x="2307" y="0"/>
                  </a:moveTo>
                  <a:cubicBezTo>
                    <a:pt x="1580" y="0"/>
                    <a:pt x="872" y="387"/>
                    <a:pt x="505" y="1066"/>
                  </a:cubicBezTo>
                  <a:cubicBezTo>
                    <a:pt x="0" y="2075"/>
                    <a:pt x="372" y="3297"/>
                    <a:pt x="1355" y="3828"/>
                  </a:cubicBezTo>
                  <a:cubicBezTo>
                    <a:pt x="1653" y="3989"/>
                    <a:pt x="1974" y="4065"/>
                    <a:pt x="2293" y="4065"/>
                  </a:cubicBezTo>
                  <a:cubicBezTo>
                    <a:pt x="3026" y="4065"/>
                    <a:pt x="3739" y="3664"/>
                    <a:pt x="4091" y="2978"/>
                  </a:cubicBezTo>
                  <a:cubicBezTo>
                    <a:pt x="4622" y="1996"/>
                    <a:pt x="4250" y="774"/>
                    <a:pt x="3267" y="242"/>
                  </a:cubicBezTo>
                  <a:cubicBezTo>
                    <a:pt x="2963" y="78"/>
                    <a:pt x="2633" y="0"/>
                    <a:pt x="2307"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4" name="Google Shape;2764;p64"/>
            <p:cNvSpPr/>
            <p:nvPr/>
          </p:nvSpPr>
          <p:spPr>
            <a:xfrm>
              <a:off x="1822899" y="1892540"/>
              <a:ext cx="71008" cy="62141"/>
            </a:xfrm>
            <a:custGeom>
              <a:avLst/>
              <a:gdLst/>
              <a:ahLst/>
              <a:cxnLst/>
              <a:rect l="l" t="t" r="r" b="b"/>
              <a:pathLst>
                <a:path w="2923" h="2558" extrusionOk="0">
                  <a:moveTo>
                    <a:pt x="1447" y="0"/>
                  </a:moveTo>
                  <a:cubicBezTo>
                    <a:pt x="997" y="0"/>
                    <a:pt x="557" y="250"/>
                    <a:pt x="319" y="690"/>
                  </a:cubicBezTo>
                  <a:cubicBezTo>
                    <a:pt x="0" y="1301"/>
                    <a:pt x="239" y="2071"/>
                    <a:pt x="850" y="2416"/>
                  </a:cubicBezTo>
                  <a:cubicBezTo>
                    <a:pt x="1042" y="2512"/>
                    <a:pt x="1246" y="2558"/>
                    <a:pt x="1446" y="2558"/>
                  </a:cubicBezTo>
                  <a:cubicBezTo>
                    <a:pt x="1910" y="2558"/>
                    <a:pt x="2354" y="2312"/>
                    <a:pt x="2577" y="1885"/>
                  </a:cubicBezTo>
                  <a:cubicBezTo>
                    <a:pt x="2922" y="1248"/>
                    <a:pt x="2683" y="477"/>
                    <a:pt x="2046" y="158"/>
                  </a:cubicBezTo>
                  <a:cubicBezTo>
                    <a:pt x="1856" y="51"/>
                    <a:pt x="1650" y="0"/>
                    <a:pt x="144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5" name="Google Shape;2765;p64"/>
            <p:cNvSpPr/>
            <p:nvPr/>
          </p:nvSpPr>
          <p:spPr>
            <a:xfrm>
              <a:off x="1837742" y="1905318"/>
              <a:ext cx="41322" cy="36658"/>
            </a:xfrm>
            <a:custGeom>
              <a:avLst/>
              <a:gdLst/>
              <a:ahLst/>
              <a:cxnLst/>
              <a:rect l="l" t="t" r="r" b="b"/>
              <a:pathLst>
                <a:path w="1701" h="1509" extrusionOk="0">
                  <a:moveTo>
                    <a:pt x="845" y="1"/>
                  </a:moveTo>
                  <a:cubicBezTo>
                    <a:pt x="574" y="1"/>
                    <a:pt x="316" y="144"/>
                    <a:pt x="186" y="403"/>
                  </a:cubicBezTo>
                  <a:cubicBezTo>
                    <a:pt x="0" y="775"/>
                    <a:pt x="133" y="1226"/>
                    <a:pt x="505" y="1412"/>
                  </a:cubicBezTo>
                  <a:cubicBezTo>
                    <a:pt x="612" y="1478"/>
                    <a:pt x="729" y="1508"/>
                    <a:pt x="846" y="1508"/>
                  </a:cubicBezTo>
                  <a:cubicBezTo>
                    <a:pt x="1107" y="1508"/>
                    <a:pt x="1368" y="1358"/>
                    <a:pt x="1514" y="1120"/>
                  </a:cubicBezTo>
                  <a:cubicBezTo>
                    <a:pt x="1700" y="748"/>
                    <a:pt x="1567" y="297"/>
                    <a:pt x="1196" y="84"/>
                  </a:cubicBezTo>
                  <a:cubicBezTo>
                    <a:pt x="1083" y="28"/>
                    <a:pt x="963" y="1"/>
                    <a:pt x="8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6" name="Google Shape;2766;p64"/>
            <p:cNvSpPr/>
            <p:nvPr/>
          </p:nvSpPr>
          <p:spPr>
            <a:xfrm>
              <a:off x="1431859" y="2249984"/>
              <a:ext cx="429132" cy="1099563"/>
            </a:xfrm>
            <a:custGeom>
              <a:avLst/>
              <a:gdLst/>
              <a:ahLst/>
              <a:cxnLst/>
              <a:rect l="l" t="t" r="r" b="b"/>
              <a:pathLst>
                <a:path w="17665" h="45263" extrusionOk="0">
                  <a:moveTo>
                    <a:pt x="983" y="1"/>
                  </a:moveTo>
                  <a:lnTo>
                    <a:pt x="1" y="319"/>
                  </a:lnTo>
                  <a:lnTo>
                    <a:pt x="14902" y="45263"/>
                  </a:lnTo>
                  <a:lnTo>
                    <a:pt x="17664" y="45263"/>
                  </a:lnTo>
                  <a:lnTo>
                    <a:pt x="98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7" name="Google Shape;2767;p64"/>
            <p:cNvSpPr/>
            <p:nvPr/>
          </p:nvSpPr>
          <p:spPr>
            <a:xfrm>
              <a:off x="1431859" y="2249984"/>
              <a:ext cx="154235" cy="359436"/>
            </a:xfrm>
            <a:custGeom>
              <a:avLst/>
              <a:gdLst/>
              <a:ahLst/>
              <a:cxnLst/>
              <a:rect l="l" t="t" r="r" b="b"/>
              <a:pathLst>
                <a:path w="6349" h="14796" extrusionOk="0">
                  <a:moveTo>
                    <a:pt x="983" y="1"/>
                  </a:moveTo>
                  <a:lnTo>
                    <a:pt x="1" y="319"/>
                  </a:lnTo>
                  <a:lnTo>
                    <a:pt x="4808" y="14796"/>
                  </a:lnTo>
                  <a:lnTo>
                    <a:pt x="6349" y="14557"/>
                  </a:lnTo>
                  <a:lnTo>
                    <a:pt x="98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8" name="Google Shape;2768;p64"/>
            <p:cNvSpPr/>
            <p:nvPr/>
          </p:nvSpPr>
          <p:spPr>
            <a:xfrm>
              <a:off x="1391849" y="2210411"/>
              <a:ext cx="111650" cy="99187"/>
            </a:xfrm>
            <a:custGeom>
              <a:avLst/>
              <a:gdLst/>
              <a:ahLst/>
              <a:cxnLst/>
              <a:rect l="l" t="t" r="r" b="b"/>
              <a:pathLst>
                <a:path w="4596" h="4083" extrusionOk="0">
                  <a:moveTo>
                    <a:pt x="2303" y="0"/>
                  </a:moveTo>
                  <a:cubicBezTo>
                    <a:pt x="1467" y="0"/>
                    <a:pt x="693" y="525"/>
                    <a:pt x="399" y="1364"/>
                  </a:cubicBezTo>
                  <a:cubicBezTo>
                    <a:pt x="1" y="2426"/>
                    <a:pt x="559" y="3569"/>
                    <a:pt x="1621" y="3967"/>
                  </a:cubicBezTo>
                  <a:cubicBezTo>
                    <a:pt x="1844" y="4045"/>
                    <a:pt x="2072" y="4082"/>
                    <a:pt x="2296" y="4082"/>
                  </a:cubicBezTo>
                  <a:cubicBezTo>
                    <a:pt x="3139" y="4082"/>
                    <a:pt x="3930" y="3558"/>
                    <a:pt x="4224" y="2719"/>
                  </a:cubicBezTo>
                  <a:cubicBezTo>
                    <a:pt x="4596" y="1656"/>
                    <a:pt x="4038" y="514"/>
                    <a:pt x="2976" y="116"/>
                  </a:cubicBezTo>
                  <a:cubicBezTo>
                    <a:pt x="2752" y="37"/>
                    <a:pt x="2526" y="0"/>
                    <a:pt x="230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69" name="Google Shape;2769;p64"/>
            <p:cNvSpPr/>
            <p:nvPr/>
          </p:nvSpPr>
          <p:spPr>
            <a:xfrm>
              <a:off x="1412497" y="2228776"/>
              <a:ext cx="70376" cy="62432"/>
            </a:xfrm>
            <a:custGeom>
              <a:avLst/>
              <a:gdLst/>
              <a:ahLst/>
              <a:cxnLst/>
              <a:rect l="l" t="t" r="r" b="b"/>
              <a:pathLst>
                <a:path w="2897" h="2570" extrusionOk="0">
                  <a:moveTo>
                    <a:pt x="1453" y="1"/>
                  </a:moveTo>
                  <a:cubicBezTo>
                    <a:pt x="926" y="1"/>
                    <a:pt x="427" y="326"/>
                    <a:pt x="240" y="847"/>
                  </a:cubicBezTo>
                  <a:cubicBezTo>
                    <a:pt x="1" y="1511"/>
                    <a:pt x="346" y="2255"/>
                    <a:pt x="1037" y="2494"/>
                  </a:cubicBezTo>
                  <a:cubicBezTo>
                    <a:pt x="1179" y="2545"/>
                    <a:pt x="1325" y="2570"/>
                    <a:pt x="1467" y="2570"/>
                  </a:cubicBezTo>
                  <a:cubicBezTo>
                    <a:pt x="1987" y="2570"/>
                    <a:pt x="2469" y="2245"/>
                    <a:pt x="2657" y="1724"/>
                  </a:cubicBezTo>
                  <a:cubicBezTo>
                    <a:pt x="2896" y="1033"/>
                    <a:pt x="2551" y="316"/>
                    <a:pt x="1887" y="77"/>
                  </a:cubicBezTo>
                  <a:cubicBezTo>
                    <a:pt x="1744" y="25"/>
                    <a:pt x="1597" y="1"/>
                    <a:pt x="1453"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0" name="Google Shape;2770;p64"/>
            <p:cNvSpPr/>
            <p:nvPr/>
          </p:nvSpPr>
          <p:spPr>
            <a:xfrm>
              <a:off x="1427340" y="2241919"/>
              <a:ext cx="40690" cy="36221"/>
            </a:xfrm>
            <a:custGeom>
              <a:avLst/>
              <a:gdLst/>
              <a:ahLst/>
              <a:cxnLst/>
              <a:rect l="l" t="t" r="r" b="b"/>
              <a:pathLst>
                <a:path w="1675" h="1491" extrusionOk="0">
                  <a:moveTo>
                    <a:pt x="846" y="1"/>
                  </a:moveTo>
                  <a:cubicBezTo>
                    <a:pt x="530" y="1"/>
                    <a:pt x="239" y="196"/>
                    <a:pt x="133" y="492"/>
                  </a:cubicBezTo>
                  <a:cubicBezTo>
                    <a:pt x="1" y="890"/>
                    <a:pt x="213" y="1315"/>
                    <a:pt x="585" y="1448"/>
                  </a:cubicBezTo>
                  <a:cubicBezTo>
                    <a:pt x="671" y="1477"/>
                    <a:pt x="758" y="1491"/>
                    <a:pt x="844" y="1491"/>
                  </a:cubicBezTo>
                  <a:cubicBezTo>
                    <a:pt x="1154" y="1491"/>
                    <a:pt x="1437" y="1309"/>
                    <a:pt x="1541" y="997"/>
                  </a:cubicBezTo>
                  <a:cubicBezTo>
                    <a:pt x="1674" y="598"/>
                    <a:pt x="1488" y="173"/>
                    <a:pt x="1090" y="40"/>
                  </a:cubicBezTo>
                  <a:cubicBezTo>
                    <a:pt x="1009" y="13"/>
                    <a:pt x="926" y="1"/>
                    <a:pt x="8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1" name="Google Shape;2771;p64"/>
            <p:cNvSpPr/>
            <p:nvPr/>
          </p:nvSpPr>
          <p:spPr>
            <a:xfrm>
              <a:off x="3418011" y="2526800"/>
              <a:ext cx="353630" cy="946009"/>
            </a:xfrm>
            <a:custGeom>
              <a:avLst/>
              <a:gdLst/>
              <a:ahLst/>
              <a:cxnLst/>
              <a:rect l="l" t="t" r="r" b="b"/>
              <a:pathLst>
                <a:path w="14557" h="38942" extrusionOk="0">
                  <a:moveTo>
                    <a:pt x="13414" y="1"/>
                  </a:moveTo>
                  <a:lnTo>
                    <a:pt x="0" y="38118"/>
                  </a:lnTo>
                  <a:lnTo>
                    <a:pt x="4303" y="38941"/>
                  </a:lnTo>
                  <a:lnTo>
                    <a:pt x="14556" y="320"/>
                  </a:lnTo>
                  <a:lnTo>
                    <a:pt x="13414"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2" name="Google Shape;2772;p64"/>
            <p:cNvSpPr/>
            <p:nvPr/>
          </p:nvSpPr>
          <p:spPr>
            <a:xfrm>
              <a:off x="3628993" y="2526800"/>
              <a:ext cx="142647" cy="325887"/>
            </a:xfrm>
            <a:custGeom>
              <a:avLst/>
              <a:gdLst/>
              <a:ahLst/>
              <a:cxnLst/>
              <a:rect l="l" t="t" r="r" b="b"/>
              <a:pathLst>
                <a:path w="5872" h="13415" extrusionOk="0">
                  <a:moveTo>
                    <a:pt x="4729" y="1"/>
                  </a:moveTo>
                  <a:lnTo>
                    <a:pt x="1" y="13415"/>
                  </a:lnTo>
                  <a:lnTo>
                    <a:pt x="2392" y="13415"/>
                  </a:lnTo>
                  <a:lnTo>
                    <a:pt x="5871" y="320"/>
                  </a:lnTo>
                  <a:lnTo>
                    <a:pt x="472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3" name="Google Shape;2773;p64"/>
            <p:cNvSpPr/>
            <p:nvPr/>
          </p:nvSpPr>
          <p:spPr>
            <a:xfrm>
              <a:off x="3131502" y="1920258"/>
              <a:ext cx="323312" cy="1450594"/>
            </a:xfrm>
            <a:custGeom>
              <a:avLst/>
              <a:gdLst/>
              <a:ahLst/>
              <a:cxnLst/>
              <a:rect l="l" t="t" r="r" b="b"/>
              <a:pathLst>
                <a:path w="13309" h="59713" extrusionOk="0">
                  <a:moveTo>
                    <a:pt x="12272" y="0"/>
                  </a:moveTo>
                  <a:lnTo>
                    <a:pt x="1" y="59447"/>
                  </a:lnTo>
                  <a:lnTo>
                    <a:pt x="3029" y="59712"/>
                  </a:lnTo>
                  <a:lnTo>
                    <a:pt x="13308" y="186"/>
                  </a:lnTo>
                  <a:lnTo>
                    <a:pt x="12272"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4" name="Google Shape;2774;p64"/>
            <p:cNvSpPr/>
            <p:nvPr/>
          </p:nvSpPr>
          <p:spPr>
            <a:xfrm>
              <a:off x="3353465" y="1920258"/>
              <a:ext cx="101349" cy="369104"/>
            </a:xfrm>
            <a:custGeom>
              <a:avLst/>
              <a:gdLst/>
              <a:ahLst/>
              <a:cxnLst/>
              <a:rect l="l" t="t" r="r" b="b"/>
              <a:pathLst>
                <a:path w="4172" h="15194" extrusionOk="0">
                  <a:moveTo>
                    <a:pt x="3135" y="0"/>
                  </a:moveTo>
                  <a:lnTo>
                    <a:pt x="1" y="15194"/>
                  </a:lnTo>
                  <a:lnTo>
                    <a:pt x="1568" y="15194"/>
                  </a:lnTo>
                  <a:lnTo>
                    <a:pt x="4171" y="186"/>
                  </a:lnTo>
                  <a:lnTo>
                    <a:pt x="3135"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5" name="Google Shape;2775;p64"/>
            <p:cNvSpPr/>
            <p:nvPr/>
          </p:nvSpPr>
          <p:spPr>
            <a:xfrm>
              <a:off x="3676753" y="2481056"/>
              <a:ext cx="144566" cy="126371"/>
            </a:xfrm>
            <a:custGeom>
              <a:avLst/>
              <a:gdLst/>
              <a:ahLst/>
              <a:cxnLst/>
              <a:rect l="l" t="t" r="r" b="b"/>
              <a:pathLst>
                <a:path w="5951" h="5202" extrusionOk="0">
                  <a:moveTo>
                    <a:pt x="2992" y="0"/>
                  </a:moveTo>
                  <a:cubicBezTo>
                    <a:pt x="2575" y="0"/>
                    <a:pt x="2150" y="102"/>
                    <a:pt x="1754" y="317"/>
                  </a:cubicBezTo>
                  <a:cubicBezTo>
                    <a:pt x="479" y="981"/>
                    <a:pt x="1" y="2548"/>
                    <a:pt x="691" y="3823"/>
                  </a:cubicBezTo>
                  <a:cubicBezTo>
                    <a:pt x="1149" y="4702"/>
                    <a:pt x="2035" y="5202"/>
                    <a:pt x="2960" y="5202"/>
                  </a:cubicBezTo>
                  <a:cubicBezTo>
                    <a:pt x="3377" y="5202"/>
                    <a:pt x="3801" y="5100"/>
                    <a:pt x="4197" y="4885"/>
                  </a:cubicBezTo>
                  <a:cubicBezTo>
                    <a:pt x="5472" y="4221"/>
                    <a:pt x="5951" y="2654"/>
                    <a:pt x="5286" y="1379"/>
                  </a:cubicBezTo>
                  <a:cubicBezTo>
                    <a:pt x="4811" y="500"/>
                    <a:pt x="3918" y="0"/>
                    <a:pt x="299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6" name="Google Shape;2776;p64"/>
            <p:cNvSpPr/>
            <p:nvPr/>
          </p:nvSpPr>
          <p:spPr>
            <a:xfrm>
              <a:off x="2941800" y="3133997"/>
              <a:ext cx="343305" cy="505289"/>
            </a:xfrm>
            <a:custGeom>
              <a:avLst/>
              <a:gdLst/>
              <a:ahLst/>
              <a:cxnLst/>
              <a:rect l="l" t="t" r="r" b="b"/>
              <a:pathLst>
                <a:path w="14132" h="20800" extrusionOk="0">
                  <a:moveTo>
                    <a:pt x="9084" y="1"/>
                  </a:moveTo>
                  <a:lnTo>
                    <a:pt x="0" y="19471"/>
                  </a:lnTo>
                  <a:lnTo>
                    <a:pt x="10917" y="20799"/>
                  </a:lnTo>
                  <a:lnTo>
                    <a:pt x="1413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7" name="Google Shape;2777;p64"/>
            <p:cNvSpPr/>
            <p:nvPr/>
          </p:nvSpPr>
          <p:spPr>
            <a:xfrm>
              <a:off x="3147644" y="3193372"/>
              <a:ext cx="465251" cy="474905"/>
            </a:xfrm>
            <a:custGeom>
              <a:avLst/>
              <a:gdLst/>
              <a:ahLst/>
              <a:cxnLst/>
              <a:rect l="l" t="t" r="r" b="b"/>
              <a:pathLst>
                <a:path w="19763" h="18356" extrusionOk="0">
                  <a:moveTo>
                    <a:pt x="13627" y="1"/>
                  </a:moveTo>
                  <a:lnTo>
                    <a:pt x="1" y="17187"/>
                  </a:lnTo>
                  <a:lnTo>
                    <a:pt x="14955" y="18355"/>
                  </a:lnTo>
                  <a:lnTo>
                    <a:pt x="1976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8" name="Google Shape;2778;p64"/>
            <p:cNvSpPr/>
            <p:nvPr/>
          </p:nvSpPr>
          <p:spPr>
            <a:xfrm>
              <a:off x="2020351" y="3131422"/>
              <a:ext cx="385891" cy="505265"/>
            </a:xfrm>
            <a:custGeom>
              <a:avLst/>
              <a:gdLst/>
              <a:ahLst/>
              <a:cxnLst/>
              <a:rect l="l" t="t" r="r" b="b"/>
              <a:pathLst>
                <a:path w="15885" h="20799" extrusionOk="0">
                  <a:moveTo>
                    <a:pt x="0" y="1"/>
                  </a:moveTo>
                  <a:lnTo>
                    <a:pt x="3639" y="20799"/>
                  </a:lnTo>
                  <a:lnTo>
                    <a:pt x="15885" y="19471"/>
                  </a:lnTo>
                  <a:lnTo>
                    <a:pt x="549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79" name="Google Shape;2779;p64"/>
            <p:cNvSpPr/>
            <p:nvPr/>
          </p:nvSpPr>
          <p:spPr>
            <a:xfrm>
              <a:off x="1680931" y="3193372"/>
              <a:ext cx="456251" cy="474888"/>
            </a:xfrm>
            <a:custGeom>
              <a:avLst/>
              <a:gdLst/>
              <a:ahLst/>
              <a:cxnLst/>
              <a:rect l="l" t="t" r="r" b="b"/>
              <a:pathLst>
                <a:path w="20507" h="18249" extrusionOk="0">
                  <a:moveTo>
                    <a:pt x="1" y="1"/>
                  </a:moveTo>
                  <a:lnTo>
                    <a:pt x="4224" y="18249"/>
                  </a:lnTo>
                  <a:lnTo>
                    <a:pt x="20507" y="17080"/>
                  </a:lnTo>
                  <a:lnTo>
                    <a:pt x="634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0" name="Google Shape;2780;p64"/>
            <p:cNvSpPr/>
            <p:nvPr/>
          </p:nvSpPr>
          <p:spPr>
            <a:xfrm>
              <a:off x="2073261" y="3498583"/>
              <a:ext cx="1173122" cy="59396"/>
            </a:xfrm>
            <a:custGeom>
              <a:avLst/>
              <a:gdLst/>
              <a:ahLst/>
              <a:cxnLst/>
              <a:rect l="l" t="t" r="r" b="b"/>
              <a:pathLst>
                <a:path w="48291" h="2445" extrusionOk="0">
                  <a:moveTo>
                    <a:pt x="0" y="1"/>
                  </a:moveTo>
                  <a:lnTo>
                    <a:pt x="0" y="2444"/>
                  </a:lnTo>
                  <a:lnTo>
                    <a:pt x="48291" y="2444"/>
                  </a:lnTo>
                  <a:lnTo>
                    <a:pt x="4829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1" name="Google Shape;2781;p64"/>
            <p:cNvSpPr/>
            <p:nvPr/>
          </p:nvSpPr>
          <p:spPr>
            <a:xfrm>
              <a:off x="1833862" y="3539890"/>
              <a:ext cx="1652564" cy="112559"/>
            </a:xfrm>
            <a:custGeom>
              <a:avLst/>
              <a:gdLst/>
              <a:ahLst/>
              <a:cxnLst/>
              <a:rect l="l" t="t" r="r" b="b"/>
              <a:pathLst>
                <a:path w="68027" h="4118" extrusionOk="0">
                  <a:moveTo>
                    <a:pt x="1727" y="1"/>
                  </a:moveTo>
                  <a:lnTo>
                    <a:pt x="1" y="4118"/>
                  </a:lnTo>
                  <a:lnTo>
                    <a:pt x="68027" y="4118"/>
                  </a:lnTo>
                  <a:lnTo>
                    <a:pt x="6630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2" name="Google Shape;2782;p64"/>
            <p:cNvSpPr/>
            <p:nvPr/>
          </p:nvSpPr>
          <p:spPr>
            <a:xfrm>
              <a:off x="3161188" y="1063331"/>
              <a:ext cx="302664" cy="870507"/>
            </a:xfrm>
            <a:custGeom>
              <a:avLst/>
              <a:gdLst/>
              <a:ahLst/>
              <a:cxnLst/>
              <a:rect l="l" t="t" r="r" b="b"/>
              <a:pathLst>
                <a:path w="12459" h="35834" extrusionOk="0">
                  <a:moveTo>
                    <a:pt x="771" y="1"/>
                  </a:moveTo>
                  <a:lnTo>
                    <a:pt x="0" y="293"/>
                  </a:lnTo>
                  <a:lnTo>
                    <a:pt x="11210" y="35833"/>
                  </a:lnTo>
                  <a:lnTo>
                    <a:pt x="12458" y="35621"/>
                  </a:lnTo>
                  <a:lnTo>
                    <a:pt x="7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3" name="Google Shape;2783;p64"/>
            <p:cNvSpPr/>
            <p:nvPr/>
          </p:nvSpPr>
          <p:spPr>
            <a:xfrm>
              <a:off x="2963736" y="1059468"/>
              <a:ext cx="211031" cy="222643"/>
            </a:xfrm>
            <a:custGeom>
              <a:avLst/>
              <a:gdLst/>
              <a:ahLst/>
              <a:cxnLst/>
              <a:rect l="l" t="t" r="r" b="b"/>
              <a:pathLst>
                <a:path w="8687" h="9165" extrusionOk="0">
                  <a:moveTo>
                    <a:pt x="8102" y="0"/>
                  </a:moveTo>
                  <a:lnTo>
                    <a:pt x="983" y="6933"/>
                  </a:lnTo>
                  <a:lnTo>
                    <a:pt x="0" y="9164"/>
                  </a:lnTo>
                  <a:lnTo>
                    <a:pt x="1807" y="8792"/>
                  </a:lnTo>
                  <a:lnTo>
                    <a:pt x="8686" y="585"/>
                  </a:lnTo>
                  <a:lnTo>
                    <a:pt x="8102"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4" name="Google Shape;2784;p64"/>
            <p:cNvSpPr/>
            <p:nvPr/>
          </p:nvSpPr>
          <p:spPr>
            <a:xfrm>
              <a:off x="3161188" y="1063331"/>
              <a:ext cx="125205" cy="325231"/>
            </a:xfrm>
            <a:custGeom>
              <a:avLst/>
              <a:gdLst/>
              <a:ahLst/>
              <a:cxnLst/>
              <a:rect l="l" t="t" r="r" b="b"/>
              <a:pathLst>
                <a:path w="5154" h="13388" extrusionOk="0">
                  <a:moveTo>
                    <a:pt x="771" y="1"/>
                  </a:moveTo>
                  <a:lnTo>
                    <a:pt x="0" y="293"/>
                  </a:lnTo>
                  <a:lnTo>
                    <a:pt x="4064" y="13229"/>
                  </a:lnTo>
                  <a:lnTo>
                    <a:pt x="5153" y="13388"/>
                  </a:lnTo>
                  <a:lnTo>
                    <a:pt x="7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5" name="Google Shape;2785;p64"/>
            <p:cNvSpPr/>
            <p:nvPr/>
          </p:nvSpPr>
          <p:spPr>
            <a:xfrm>
              <a:off x="3734181" y="2087368"/>
              <a:ext cx="60027" cy="454299"/>
            </a:xfrm>
            <a:custGeom>
              <a:avLst/>
              <a:gdLst/>
              <a:ahLst/>
              <a:cxnLst/>
              <a:rect l="l" t="t" r="r" b="b"/>
              <a:pathLst>
                <a:path w="2471" h="18701" extrusionOk="0">
                  <a:moveTo>
                    <a:pt x="2471" y="1"/>
                  </a:moveTo>
                  <a:lnTo>
                    <a:pt x="1541" y="213"/>
                  </a:lnTo>
                  <a:lnTo>
                    <a:pt x="1" y="18701"/>
                  </a:lnTo>
                  <a:lnTo>
                    <a:pt x="1435" y="18488"/>
                  </a:lnTo>
                  <a:lnTo>
                    <a:pt x="24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6" name="Google Shape;2786;p64"/>
            <p:cNvSpPr/>
            <p:nvPr/>
          </p:nvSpPr>
          <p:spPr>
            <a:xfrm>
              <a:off x="3758061" y="2087368"/>
              <a:ext cx="36148" cy="169102"/>
            </a:xfrm>
            <a:custGeom>
              <a:avLst/>
              <a:gdLst/>
              <a:ahLst/>
              <a:cxnLst/>
              <a:rect l="l" t="t" r="r" b="b"/>
              <a:pathLst>
                <a:path w="1488" h="6961" extrusionOk="0">
                  <a:moveTo>
                    <a:pt x="1488" y="1"/>
                  </a:moveTo>
                  <a:lnTo>
                    <a:pt x="558" y="213"/>
                  </a:lnTo>
                  <a:lnTo>
                    <a:pt x="0" y="6960"/>
                  </a:lnTo>
                  <a:lnTo>
                    <a:pt x="1089" y="6960"/>
                  </a:lnTo>
                  <a:lnTo>
                    <a:pt x="1488"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7" name="Google Shape;2787;p64"/>
            <p:cNvSpPr/>
            <p:nvPr/>
          </p:nvSpPr>
          <p:spPr>
            <a:xfrm>
              <a:off x="2470107" y="2263539"/>
              <a:ext cx="190382" cy="175539"/>
            </a:xfrm>
            <a:custGeom>
              <a:avLst/>
              <a:gdLst/>
              <a:ahLst/>
              <a:cxnLst/>
              <a:rect l="l" t="t" r="r" b="b"/>
              <a:pathLst>
                <a:path w="7837" h="7226" extrusionOk="0">
                  <a:moveTo>
                    <a:pt x="903" y="0"/>
                  </a:moveTo>
                  <a:lnTo>
                    <a:pt x="0" y="1275"/>
                  </a:lnTo>
                  <a:lnTo>
                    <a:pt x="5605" y="7225"/>
                  </a:lnTo>
                  <a:lnTo>
                    <a:pt x="7836" y="5313"/>
                  </a:lnTo>
                  <a:lnTo>
                    <a:pt x="90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8" name="Google Shape;2788;p64"/>
            <p:cNvSpPr/>
            <p:nvPr/>
          </p:nvSpPr>
          <p:spPr>
            <a:xfrm>
              <a:off x="2355251" y="1663435"/>
              <a:ext cx="99382" cy="231024"/>
            </a:xfrm>
            <a:custGeom>
              <a:avLst/>
              <a:gdLst/>
              <a:ahLst/>
              <a:cxnLst/>
              <a:rect l="l" t="t" r="r" b="b"/>
              <a:pathLst>
                <a:path w="4091" h="9510" extrusionOk="0">
                  <a:moveTo>
                    <a:pt x="1063" y="0"/>
                  </a:moveTo>
                  <a:lnTo>
                    <a:pt x="0" y="1382"/>
                  </a:lnTo>
                  <a:lnTo>
                    <a:pt x="1833" y="9510"/>
                  </a:lnTo>
                  <a:lnTo>
                    <a:pt x="4091" y="7597"/>
                  </a:lnTo>
                  <a:lnTo>
                    <a:pt x="106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89" name="Google Shape;2789;p64"/>
            <p:cNvSpPr/>
            <p:nvPr/>
          </p:nvSpPr>
          <p:spPr>
            <a:xfrm>
              <a:off x="2852742" y="1663435"/>
              <a:ext cx="100038" cy="231024"/>
            </a:xfrm>
            <a:custGeom>
              <a:avLst/>
              <a:gdLst/>
              <a:ahLst/>
              <a:cxnLst/>
              <a:rect l="l" t="t" r="r" b="b"/>
              <a:pathLst>
                <a:path w="4118" h="9510" extrusionOk="0">
                  <a:moveTo>
                    <a:pt x="3029" y="0"/>
                  </a:moveTo>
                  <a:lnTo>
                    <a:pt x="1" y="7597"/>
                  </a:lnTo>
                  <a:lnTo>
                    <a:pt x="2258" y="9510"/>
                  </a:lnTo>
                  <a:lnTo>
                    <a:pt x="4118" y="1382"/>
                  </a:lnTo>
                  <a:lnTo>
                    <a:pt x="3029" y="0"/>
                  </a:lnTo>
                  <a:close/>
                </a:path>
              </a:pathLst>
            </a:custGeom>
            <a:solidFill>
              <a:srgbClr val="594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64"/>
            <p:cNvSpPr/>
            <p:nvPr/>
          </p:nvSpPr>
          <p:spPr>
            <a:xfrm>
              <a:off x="2645622" y="2259677"/>
              <a:ext cx="190358" cy="175515"/>
            </a:xfrm>
            <a:custGeom>
              <a:avLst/>
              <a:gdLst/>
              <a:ahLst/>
              <a:cxnLst/>
              <a:rect l="l" t="t" r="r" b="b"/>
              <a:pathLst>
                <a:path w="7836" h="7225" extrusionOk="0">
                  <a:moveTo>
                    <a:pt x="6933" y="0"/>
                  </a:moveTo>
                  <a:lnTo>
                    <a:pt x="0" y="5313"/>
                  </a:lnTo>
                  <a:lnTo>
                    <a:pt x="2231" y="7225"/>
                  </a:lnTo>
                  <a:lnTo>
                    <a:pt x="7836" y="1275"/>
                  </a:lnTo>
                  <a:lnTo>
                    <a:pt x="693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1" name="Google Shape;2791;p64"/>
            <p:cNvSpPr/>
            <p:nvPr/>
          </p:nvSpPr>
          <p:spPr>
            <a:xfrm>
              <a:off x="2593344" y="1485976"/>
              <a:ext cx="114880" cy="112961"/>
            </a:xfrm>
            <a:custGeom>
              <a:avLst/>
              <a:gdLst/>
              <a:ahLst/>
              <a:cxnLst/>
              <a:rect l="l" t="t" r="r" b="b"/>
              <a:pathLst>
                <a:path w="4729" h="4650" extrusionOk="0">
                  <a:moveTo>
                    <a:pt x="1" y="1"/>
                  </a:moveTo>
                  <a:lnTo>
                    <a:pt x="1" y="4649"/>
                  </a:lnTo>
                  <a:lnTo>
                    <a:pt x="4729" y="4649"/>
                  </a:lnTo>
                  <a:lnTo>
                    <a:pt x="4729"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2" name="Google Shape;2792;p64"/>
            <p:cNvSpPr/>
            <p:nvPr/>
          </p:nvSpPr>
          <p:spPr>
            <a:xfrm>
              <a:off x="2492043" y="2083505"/>
              <a:ext cx="317482" cy="183289"/>
            </a:xfrm>
            <a:custGeom>
              <a:avLst/>
              <a:gdLst/>
              <a:ahLst/>
              <a:cxnLst/>
              <a:rect l="l" t="t" r="r" b="b"/>
              <a:pathLst>
                <a:path w="13069" h="7545" extrusionOk="0">
                  <a:moveTo>
                    <a:pt x="0" y="1"/>
                  </a:moveTo>
                  <a:lnTo>
                    <a:pt x="0" y="7544"/>
                  </a:lnTo>
                  <a:lnTo>
                    <a:pt x="13069" y="7544"/>
                  </a:lnTo>
                  <a:lnTo>
                    <a:pt x="13069"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3" name="Google Shape;2793;p64"/>
            <p:cNvSpPr/>
            <p:nvPr/>
          </p:nvSpPr>
          <p:spPr>
            <a:xfrm>
              <a:off x="2513324" y="2142877"/>
              <a:ext cx="275553" cy="156178"/>
            </a:xfrm>
            <a:custGeom>
              <a:avLst/>
              <a:gdLst/>
              <a:ahLst/>
              <a:cxnLst/>
              <a:rect l="l" t="t" r="r" b="b"/>
              <a:pathLst>
                <a:path w="11343" h="6429" extrusionOk="0">
                  <a:moveTo>
                    <a:pt x="2710" y="0"/>
                  </a:moveTo>
                  <a:cubicBezTo>
                    <a:pt x="1223" y="0"/>
                    <a:pt x="1" y="1222"/>
                    <a:pt x="1" y="2710"/>
                  </a:cubicBezTo>
                  <a:lnTo>
                    <a:pt x="1" y="6428"/>
                  </a:lnTo>
                  <a:lnTo>
                    <a:pt x="11343" y="6428"/>
                  </a:lnTo>
                  <a:lnTo>
                    <a:pt x="11343" y="2710"/>
                  </a:lnTo>
                  <a:cubicBezTo>
                    <a:pt x="11343" y="1222"/>
                    <a:pt x="10121" y="0"/>
                    <a:pt x="860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4" name="Google Shape;2794;p64"/>
            <p:cNvSpPr/>
            <p:nvPr/>
          </p:nvSpPr>
          <p:spPr>
            <a:xfrm>
              <a:off x="2432672" y="2732001"/>
              <a:ext cx="118111" cy="492366"/>
            </a:xfrm>
            <a:custGeom>
              <a:avLst/>
              <a:gdLst/>
              <a:ahLst/>
              <a:cxnLst/>
              <a:rect l="l" t="t" r="r" b="b"/>
              <a:pathLst>
                <a:path w="4862" h="20268" extrusionOk="0">
                  <a:moveTo>
                    <a:pt x="1" y="1"/>
                  </a:moveTo>
                  <a:lnTo>
                    <a:pt x="851" y="20215"/>
                  </a:lnTo>
                  <a:lnTo>
                    <a:pt x="1143" y="20268"/>
                  </a:lnTo>
                  <a:lnTo>
                    <a:pt x="4862" y="479"/>
                  </a:ln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5" name="Google Shape;2795;p64"/>
            <p:cNvSpPr/>
            <p:nvPr/>
          </p:nvSpPr>
          <p:spPr>
            <a:xfrm>
              <a:off x="2452713" y="2789259"/>
              <a:ext cx="65153" cy="377048"/>
            </a:xfrm>
            <a:custGeom>
              <a:avLst/>
              <a:gdLst/>
              <a:ahLst/>
              <a:cxnLst/>
              <a:rect l="l" t="t" r="r" b="b"/>
              <a:pathLst>
                <a:path w="2682" h="15521" extrusionOk="0">
                  <a:moveTo>
                    <a:pt x="1298" y="1"/>
                  </a:moveTo>
                  <a:cubicBezTo>
                    <a:pt x="587" y="1"/>
                    <a:pt x="1" y="584"/>
                    <a:pt x="26" y="1309"/>
                  </a:cubicBezTo>
                  <a:lnTo>
                    <a:pt x="265" y="15494"/>
                  </a:lnTo>
                  <a:lnTo>
                    <a:pt x="424" y="15520"/>
                  </a:lnTo>
                  <a:lnTo>
                    <a:pt x="2576" y="1469"/>
                  </a:lnTo>
                  <a:cubicBezTo>
                    <a:pt x="2682" y="751"/>
                    <a:pt x="2177" y="61"/>
                    <a:pt x="1433" y="8"/>
                  </a:cubicBezTo>
                  <a:cubicBezTo>
                    <a:pt x="1388" y="3"/>
                    <a:pt x="1343" y="1"/>
                    <a:pt x="129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6" name="Google Shape;2796;p64"/>
            <p:cNvSpPr/>
            <p:nvPr/>
          </p:nvSpPr>
          <p:spPr>
            <a:xfrm>
              <a:off x="2433328" y="2272576"/>
              <a:ext cx="192957" cy="460105"/>
            </a:xfrm>
            <a:custGeom>
              <a:avLst/>
              <a:gdLst/>
              <a:ahLst/>
              <a:cxnLst/>
              <a:rect l="l" t="t" r="r" b="b"/>
              <a:pathLst>
                <a:path w="7943" h="18940" extrusionOk="0">
                  <a:moveTo>
                    <a:pt x="1169" y="0"/>
                  </a:moveTo>
                  <a:lnTo>
                    <a:pt x="0" y="18328"/>
                  </a:lnTo>
                  <a:lnTo>
                    <a:pt x="4967" y="18939"/>
                  </a:lnTo>
                  <a:lnTo>
                    <a:pt x="7942" y="6906"/>
                  </a:lnTo>
                  <a:lnTo>
                    <a:pt x="1169"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7" name="Google Shape;2797;p64"/>
            <p:cNvSpPr/>
            <p:nvPr/>
          </p:nvSpPr>
          <p:spPr>
            <a:xfrm>
              <a:off x="2460414" y="2330636"/>
              <a:ext cx="120055" cy="369129"/>
            </a:xfrm>
            <a:custGeom>
              <a:avLst/>
              <a:gdLst/>
              <a:ahLst/>
              <a:cxnLst/>
              <a:rect l="l" t="t" r="r" b="b"/>
              <a:pathLst>
                <a:path w="4942" h="15195" extrusionOk="0">
                  <a:moveTo>
                    <a:pt x="1037" y="1"/>
                  </a:moveTo>
                  <a:lnTo>
                    <a:pt x="1" y="14743"/>
                  </a:lnTo>
                  <a:lnTo>
                    <a:pt x="3374" y="15195"/>
                  </a:lnTo>
                  <a:lnTo>
                    <a:pt x="3932" y="12618"/>
                  </a:lnTo>
                  <a:cubicBezTo>
                    <a:pt x="4941" y="8129"/>
                    <a:pt x="3852" y="3427"/>
                    <a:pt x="1037"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8" name="Google Shape;2798;p64"/>
            <p:cNvSpPr/>
            <p:nvPr/>
          </p:nvSpPr>
          <p:spPr>
            <a:xfrm>
              <a:off x="2439765" y="2669204"/>
              <a:ext cx="110362" cy="105090"/>
            </a:xfrm>
            <a:custGeom>
              <a:avLst/>
              <a:gdLst/>
              <a:ahLst/>
              <a:cxnLst/>
              <a:rect l="l" t="t" r="r" b="b"/>
              <a:pathLst>
                <a:path w="4543" h="4326" extrusionOk="0">
                  <a:moveTo>
                    <a:pt x="2301" y="0"/>
                  </a:moveTo>
                  <a:cubicBezTo>
                    <a:pt x="1188" y="0"/>
                    <a:pt x="234" y="844"/>
                    <a:pt x="134" y="1948"/>
                  </a:cubicBezTo>
                  <a:cubicBezTo>
                    <a:pt x="1" y="3143"/>
                    <a:pt x="877" y="4206"/>
                    <a:pt x="2073" y="4312"/>
                  </a:cubicBezTo>
                  <a:cubicBezTo>
                    <a:pt x="2151" y="4321"/>
                    <a:pt x="2230" y="4326"/>
                    <a:pt x="2307" y="4326"/>
                  </a:cubicBezTo>
                  <a:cubicBezTo>
                    <a:pt x="3380" y="4326"/>
                    <a:pt x="4313" y="3488"/>
                    <a:pt x="4437" y="2373"/>
                  </a:cubicBezTo>
                  <a:cubicBezTo>
                    <a:pt x="4543" y="1204"/>
                    <a:pt x="3666" y="142"/>
                    <a:pt x="2498" y="9"/>
                  </a:cubicBezTo>
                  <a:cubicBezTo>
                    <a:pt x="2432" y="3"/>
                    <a:pt x="2366" y="0"/>
                    <a:pt x="2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99" name="Google Shape;2799;p64"/>
            <p:cNvSpPr/>
            <p:nvPr/>
          </p:nvSpPr>
          <p:spPr>
            <a:xfrm>
              <a:off x="2750786" y="2731369"/>
              <a:ext cx="118111" cy="492366"/>
            </a:xfrm>
            <a:custGeom>
              <a:avLst/>
              <a:gdLst/>
              <a:ahLst/>
              <a:cxnLst/>
              <a:rect l="l" t="t" r="r" b="b"/>
              <a:pathLst>
                <a:path w="4862" h="20268" extrusionOk="0">
                  <a:moveTo>
                    <a:pt x="4862" y="0"/>
                  </a:moveTo>
                  <a:lnTo>
                    <a:pt x="1" y="478"/>
                  </a:lnTo>
                  <a:lnTo>
                    <a:pt x="3746" y="20267"/>
                  </a:lnTo>
                  <a:lnTo>
                    <a:pt x="4012" y="20214"/>
                  </a:lnTo>
                  <a:lnTo>
                    <a:pt x="486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0" name="Google Shape;2800;p64"/>
            <p:cNvSpPr/>
            <p:nvPr/>
          </p:nvSpPr>
          <p:spPr>
            <a:xfrm>
              <a:off x="2783046" y="2797008"/>
              <a:ext cx="63914" cy="357031"/>
            </a:xfrm>
            <a:custGeom>
              <a:avLst/>
              <a:gdLst/>
              <a:ahLst/>
              <a:cxnLst/>
              <a:rect l="l" t="t" r="r" b="b"/>
              <a:pathLst>
                <a:path w="2631" h="14697" extrusionOk="0">
                  <a:moveTo>
                    <a:pt x="1363" y="0"/>
                  </a:moveTo>
                  <a:cubicBezTo>
                    <a:pt x="1317" y="0"/>
                    <a:pt x="1270" y="3"/>
                    <a:pt x="1223" y="7"/>
                  </a:cubicBezTo>
                  <a:cubicBezTo>
                    <a:pt x="506" y="87"/>
                    <a:pt x="1" y="725"/>
                    <a:pt x="107" y="1415"/>
                  </a:cubicBezTo>
                  <a:lnTo>
                    <a:pt x="2259" y="14696"/>
                  </a:lnTo>
                  <a:lnTo>
                    <a:pt x="2418" y="14670"/>
                  </a:lnTo>
                  <a:lnTo>
                    <a:pt x="2631" y="1229"/>
                  </a:lnTo>
                  <a:cubicBezTo>
                    <a:pt x="2631" y="556"/>
                    <a:pt x="2069" y="0"/>
                    <a:pt x="136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1" name="Google Shape;2801;p64"/>
            <p:cNvSpPr/>
            <p:nvPr/>
          </p:nvSpPr>
          <p:spPr>
            <a:xfrm>
              <a:off x="2674652" y="2271920"/>
              <a:ext cx="193613" cy="460105"/>
            </a:xfrm>
            <a:custGeom>
              <a:avLst/>
              <a:gdLst/>
              <a:ahLst/>
              <a:cxnLst/>
              <a:rect l="l" t="t" r="r" b="b"/>
              <a:pathLst>
                <a:path w="7970" h="18940" extrusionOk="0">
                  <a:moveTo>
                    <a:pt x="6747" y="1"/>
                  </a:moveTo>
                  <a:lnTo>
                    <a:pt x="0" y="6933"/>
                  </a:lnTo>
                  <a:lnTo>
                    <a:pt x="2975" y="18940"/>
                  </a:lnTo>
                  <a:lnTo>
                    <a:pt x="7969" y="18302"/>
                  </a:lnTo>
                  <a:lnTo>
                    <a:pt x="674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2" name="Google Shape;2802;p64"/>
            <p:cNvSpPr/>
            <p:nvPr/>
          </p:nvSpPr>
          <p:spPr>
            <a:xfrm>
              <a:off x="2721100" y="2325486"/>
              <a:ext cx="132954" cy="403308"/>
            </a:xfrm>
            <a:custGeom>
              <a:avLst/>
              <a:gdLst/>
              <a:ahLst/>
              <a:cxnLst/>
              <a:rect l="l" t="t" r="r" b="b"/>
              <a:pathLst>
                <a:path w="5473" h="16602" extrusionOk="0">
                  <a:moveTo>
                    <a:pt x="4277" y="0"/>
                  </a:moveTo>
                  <a:cubicBezTo>
                    <a:pt x="1223" y="3480"/>
                    <a:pt x="1" y="8208"/>
                    <a:pt x="984" y="12750"/>
                  </a:cubicBezTo>
                  <a:lnTo>
                    <a:pt x="1807" y="16602"/>
                  </a:lnTo>
                  <a:lnTo>
                    <a:pt x="5473" y="16150"/>
                  </a:lnTo>
                  <a:lnTo>
                    <a:pt x="427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3" name="Google Shape;2803;p64"/>
            <p:cNvSpPr/>
            <p:nvPr/>
          </p:nvSpPr>
          <p:spPr>
            <a:xfrm>
              <a:off x="2473970" y="2254502"/>
              <a:ext cx="353630" cy="174252"/>
            </a:xfrm>
            <a:custGeom>
              <a:avLst/>
              <a:gdLst/>
              <a:ahLst/>
              <a:cxnLst/>
              <a:rect l="l" t="t" r="r" b="b"/>
              <a:pathLst>
                <a:path w="14557" h="7173" extrusionOk="0">
                  <a:moveTo>
                    <a:pt x="346" y="1"/>
                  </a:moveTo>
                  <a:cubicBezTo>
                    <a:pt x="107" y="1"/>
                    <a:pt x="1" y="266"/>
                    <a:pt x="160" y="426"/>
                  </a:cubicBezTo>
                  <a:lnTo>
                    <a:pt x="7040" y="7172"/>
                  </a:lnTo>
                  <a:lnTo>
                    <a:pt x="7518" y="7172"/>
                  </a:lnTo>
                  <a:lnTo>
                    <a:pt x="14397" y="426"/>
                  </a:lnTo>
                  <a:cubicBezTo>
                    <a:pt x="14557" y="266"/>
                    <a:pt x="14450" y="1"/>
                    <a:pt x="1423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4" name="Google Shape;2804;p64"/>
            <p:cNvSpPr/>
            <p:nvPr/>
          </p:nvSpPr>
          <p:spPr>
            <a:xfrm>
              <a:off x="2359769" y="1560847"/>
              <a:ext cx="582055" cy="547850"/>
            </a:xfrm>
            <a:custGeom>
              <a:avLst/>
              <a:gdLst/>
              <a:ahLst/>
              <a:cxnLst/>
              <a:rect l="l" t="t" r="r" b="b"/>
              <a:pathLst>
                <a:path w="23960" h="22552" extrusionOk="0">
                  <a:moveTo>
                    <a:pt x="9430" y="0"/>
                  </a:moveTo>
                  <a:lnTo>
                    <a:pt x="0" y="4064"/>
                  </a:lnTo>
                  <a:lnTo>
                    <a:pt x="3161" y="14689"/>
                  </a:lnTo>
                  <a:lnTo>
                    <a:pt x="4038" y="22551"/>
                  </a:lnTo>
                  <a:lnTo>
                    <a:pt x="19922" y="22551"/>
                  </a:lnTo>
                  <a:lnTo>
                    <a:pt x="20798" y="14689"/>
                  </a:lnTo>
                  <a:lnTo>
                    <a:pt x="23959" y="4117"/>
                  </a:lnTo>
                  <a:lnTo>
                    <a:pt x="14530" y="53"/>
                  </a:lnTo>
                  <a:cubicBezTo>
                    <a:pt x="13635" y="369"/>
                    <a:pt x="12767" y="535"/>
                    <a:pt x="11925" y="535"/>
                  </a:cubicBezTo>
                  <a:cubicBezTo>
                    <a:pt x="11066" y="535"/>
                    <a:pt x="10234" y="362"/>
                    <a:pt x="9430"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5" name="Google Shape;2805;p64"/>
            <p:cNvSpPr/>
            <p:nvPr/>
          </p:nvSpPr>
          <p:spPr>
            <a:xfrm>
              <a:off x="2359769" y="1653111"/>
              <a:ext cx="582055" cy="455586"/>
            </a:xfrm>
            <a:custGeom>
              <a:avLst/>
              <a:gdLst/>
              <a:ahLst/>
              <a:cxnLst/>
              <a:rect l="l" t="t" r="r" b="b"/>
              <a:pathLst>
                <a:path w="23960" h="18754" extrusionOk="0">
                  <a:moveTo>
                    <a:pt x="664" y="0"/>
                  </a:moveTo>
                  <a:lnTo>
                    <a:pt x="0" y="266"/>
                  </a:lnTo>
                  <a:lnTo>
                    <a:pt x="3161" y="10891"/>
                  </a:lnTo>
                  <a:lnTo>
                    <a:pt x="4038" y="18753"/>
                  </a:lnTo>
                  <a:lnTo>
                    <a:pt x="4595" y="18753"/>
                  </a:lnTo>
                  <a:cubicBezTo>
                    <a:pt x="4569" y="18328"/>
                    <a:pt x="4516" y="17877"/>
                    <a:pt x="4516" y="17425"/>
                  </a:cubicBezTo>
                  <a:cubicBezTo>
                    <a:pt x="4516" y="12193"/>
                    <a:pt x="7863" y="9297"/>
                    <a:pt x="11980" y="9297"/>
                  </a:cubicBezTo>
                  <a:cubicBezTo>
                    <a:pt x="16097" y="9297"/>
                    <a:pt x="19444" y="12193"/>
                    <a:pt x="19444" y="17425"/>
                  </a:cubicBezTo>
                  <a:cubicBezTo>
                    <a:pt x="19444" y="17877"/>
                    <a:pt x="19417" y="18328"/>
                    <a:pt x="19364" y="18753"/>
                  </a:cubicBezTo>
                  <a:lnTo>
                    <a:pt x="19922" y="18753"/>
                  </a:lnTo>
                  <a:lnTo>
                    <a:pt x="20825" y="10891"/>
                  </a:lnTo>
                  <a:lnTo>
                    <a:pt x="23959" y="346"/>
                  </a:lnTo>
                  <a:lnTo>
                    <a:pt x="23322" y="54"/>
                  </a:lnTo>
                  <a:cubicBezTo>
                    <a:pt x="22844" y="4463"/>
                    <a:pt x="20373" y="6136"/>
                    <a:pt x="12006" y="6136"/>
                  </a:cubicBezTo>
                  <a:cubicBezTo>
                    <a:pt x="3639" y="6136"/>
                    <a:pt x="1116" y="4410"/>
                    <a:pt x="66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6" name="Google Shape;2806;p64"/>
            <p:cNvSpPr/>
            <p:nvPr/>
          </p:nvSpPr>
          <p:spPr>
            <a:xfrm>
              <a:off x="2630779" y="1731188"/>
              <a:ext cx="40034" cy="95519"/>
            </a:xfrm>
            <a:custGeom>
              <a:avLst/>
              <a:gdLst/>
              <a:ahLst/>
              <a:cxnLst/>
              <a:rect l="l" t="t" r="r" b="b"/>
              <a:pathLst>
                <a:path w="1648" h="3932" extrusionOk="0">
                  <a:moveTo>
                    <a:pt x="664" y="1"/>
                  </a:moveTo>
                  <a:lnTo>
                    <a:pt x="0" y="3932"/>
                  </a:lnTo>
                  <a:lnTo>
                    <a:pt x="1647" y="3932"/>
                  </a:lnTo>
                  <a:lnTo>
                    <a:pt x="983"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7" name="Google Shape;2807;p64"/>
            <p:cNvSpPr/>
            <p:nvPr/>
          </p:nvSpPr>
          <p:spPr>
            <a:xfrm>
              <a:off x="2465589" y="2693837"/>
              <a:ext cx="58740" cy="56359"/>
            </a:xfrm>
            <a:custGeom>
              <a:avLst/>
              <a:gdLst/>
              <a:ahLst/>
              <a:cxnLst/>
              <a:rect l="l" t="t" r="r" b="b"/>
              <a:pathLst>
                <a:path w="2418" h="2320" extrusionOk="0">
                  <a:moveTo>
                    <a:pt x="1227" y="0"/>
                  </a:moveTo>
                  <a:cubicBezTo>
                    <a:pt x="633" y="0"/>
                    <a:pt x="130" y="437"/>
                    <a:pt x="80" y="1040"/>
                  </a:cubicBezTo>
                  <a:cubicBezTo>
                    <a:pt x="0" y="1678"/>
                    <a:pt x="478" y="2236"/>
                    <a:pt x="1089" y="2315"/>
                  </a:cubicBezTo>
                  <a:cubicBezTo>
                    <a:pt x="1122" y="2318"/>
                    <a:pt x="1154" y="2319"/>
                    <a:pt x="1186" y="2319"/>
                  </a:cubicBezTo>
                  <a:cubicBezTo>
                    <a:pt x="1782" y="2319"/>
                    <a:pt x="2289" y="1859"/>
                    <a:pt x="2364" y="1279"/>
                  </a:cubicBezTo>
                  <a:cubicBezTo>
                    <a:pt x="2417" y="642"/>
                    <a:pt x="1966" y="84"/>
                    <a:pt x="1328" y="4"/>
                  </a:cubicBezTo>
                  <a:cubicBezTo>
                    <a:pt x="1294" y="2"/>
                    <a:pt x="1260" y="0"/>
                    <a:pt x="122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8" name="Google Shape;2808;p64"/>
            <p:cNvSpPr/>
            <p:nvPr/>
          </p:nvSpPr>
          <p:spPr>
            <a:xfrm>
              <a:off x="2755304" y="2669204"/>
              <a:ext cx="110362" cy="105090"/>
            </a:xfrm>
            <a:custGeom>
              <a:avLst/>
              <a:gdLst/>
              <a:ahLst/>
              <a:cxnLst/>
              <a:rect l="l" t="t" r="r" b="b"/>
              <a:pathLst>
                <a:path w="4543" h="4326" extrusionOk="0">
                  <a:moveTo>
                    <a:pt x="2301" y="0"/>
                  </a:moveTo>
                  <a:cubicBezTo>
                    <a:pt x="1188" y="0"/>
                    <a:pt x="234" y="844"/>
                    <a:pt x="134" y="1948"/>
                  </a:cubicBezTo>
                  <a:cubicBezTo>
                    <a:pt x="1" y="3143"/>
                    <a:pt x="877" y="4206"/>
                    <a:pt x="2073" y="4312"/>
                  </a:cubicBezTo>
                  <a:cubicBezTo>
                    <a:pt x="2151" y="4321"/>
                    <a:pt x="2230" y="4326"/>
                    <a:pt x="2307" y="4326"/>
                  </a:cubicBezTo>
                  <a:cubicBezTo>
                    <a:pt x="3380" y="4326"/>
                    <a:pt x="4313" y="3488"/>
                    <a:pt x="4437" y="2373"/>
                  </a:cubicBezTo>
                  <a:cubicBezTo>
                    <a:pt x="4543" y="1204"/>
                    <a:pt x="3666" y="142"/>
                    <a:pt x="2498" y="9"/>
                  </a:cubicBezTo>
                  <a:cubicBezTo>
                    <a:pt x="2432" y="3"/>
                    <a:pt x="2366" y="0"/>
                    <a:pt x="2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09" name="Google Shape;2809;p64"/>
            <p:cNvSpPr/>
            <p:nvPr/>
          </p:nvSpPr>
          <p:spPr>
            <a:xfrm>
              <a:off x="2781127" y="2693837"/>
              <a:ext cx="58740" cy="56359"/>
            </a:xfrm>
            <a:custGeom>
              <a:avLst/>
              <a:gdLst/>
              <a:ahLst/>
              <a:cxnLst/>
              <a:rect l="l" t="t" r="r" b="b"/>
              <a:pathLst>
                <a:path w="2418" h="2320" extrusionOk="0">
                  <a:moveTo>
                    <a:pt x="1227" y="0"/>
                  </a:moveTo>
                  <a:cubicBezTo>
                    <a:pt x="632" y="0"/>
                    <a:pt x="129" y="437"/>
                    <a:pt x="53" y="1040"/>
                  </a:cubicBezTo>
                  <a:cubicBezTo>
                    <a:pt x="0" y="1678"/>
                    <a:pt x="478" y="2236"/>
                    <a:pt x="1089" y="2315"/>
                  </a:cubicBezTo>
                  <a:cubicBezTo>
                    <a:pt x="1122" y="2318"/>
                    <a:pt x="1154" y="2319"/>
                    <a:pt x="1186" y="2319"/>
                  </a:cubicBezTo>
                  <a:cubicBezTo>
                    <a:pt x="1782" y="2319"/>
                    <a:pt x="2289" y="1859"/>
                    <a:pt x="2364" y="1279"/>
                  </a:cubicBezTo>
                  <a:cubicBezTo>
                    <a:pt x="2417" y="642"/>
                    <a:pt x="1966" y="84"/>
                    <a:pt x="1328" y="4"/>
                  </a:cubicBezTo>
                  <a:cubicBezTo>
                    <a:pt x="1294" y="2"/>
                    <a:pt x="1260" y="0"/>
                    <a:pt x="122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0" name="Google Shape;2810;p64"/>
            <p:cNvSpPr/>
            <p:nvPr/>
          </p:nvSpPr>
          <p:spPr>
            <a:xfrm>
              <a:off x="2886947" y="1671816"/>
              <a:ext cx="342018" cy="846627"/>
            </a:xfrm>
            <a:custGeom>
              <a:avLst/>
              <a:gdLst/>
              <a:ahLst/>
              <a:cxnLst/>
              <a:rect l="l" t="t" r="r" b="b"/>
              <a:pathLst>
                <a:path w="14079" h="34851" extrusionOk="0">
                  <a:moveTo>
                    <a:pt x="2364" y="1"/>
                  </a:moveTo>
                  <a:lnTo>
                    <a:pt x="0" y="8899"/>
                  </a:lnTo>
                  <a:lnTo>
                    <a:pt x="4596" y="19923"/>
                  </a:lnTo>
                  <a:lnTo>
                    <a:pt x="13707" y="34851"/>
                  </a:lnTo>
                  <a:lnTo>
                    <a:pt x="14078" y="34585"/>
                  </a:lnTo>
                  <a:lnTo>
                    <a:pt x="7544" y="17638"/>
                  </a:lnTo>
                  <a:lnTo>
                    <a:pt x="2364"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1" name="Google Shape;2811;p64"/>
            <p:cNvSpPr/>
            <p:nvPr/>
          </p:nvSpPr>
          <p:spPr>
            <a:xfrm>
              <a:off x="2886947" y="1671816"/>
              <a:ext cx="342018" cy="846627"/>
            </a:xfrm>
            <a:custGeom>
              <a:avLst/>
              <a:gdLst/>
              <a:ahLst/>
              <a:cxnLst/>
              <a:rect l="l" t="t" r="r" b="b"/>
              <a:pathLst>
                <a:path w="14079" h="34851" extrusionOk="0">
                  <a:moveTo>
                    <a:pt x="2364" y="1"/>
                  </a:moveTo>
                  <a:lnTo>
                    <a:pt x="0" y="8899"/>
                  </a:lnTo>
                  <a:lnTo>
                    <a:pt x="4596" y="19923"/>
                  </a:lnTo>
                  <a:lnTo>
                    <a:pt x="13707" y="34851"/>
                  </a:lnTo>
                  <a:lnTo>
                    <a:pt x="14078" y="34585"/>
                  </a:lnTo>
                  <a:lnTo>
                    <a:pt x="13866" y="34054"/>
                  </a:lnTo>
                  <a:cubicBezTo>
                    <a:pt x="10652" y="29618"/>
                    <a:pt x="7093" y="22605"/>
                    <a:pt x="5366" y="16735"/>
                  </a:cubicBezTo>
                  <a:cubicBezTo>
                    <a:pt x="3879" y="11635"/>
                    <a:pt x="3400" y="7518"/>
                    <a:pt x="3719" y="4596"/>
                  </a:cubicBezTo>
                  <a:lnTo>
                    <a:pt x="2364"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2" name="Google Shape;2812;p64"/>
            <p:cNvSpPr/>
            <p:nvPr/>
          </p:nvSpPr>
          <p:spPr>
            <a:xfrm>
              <a:off x="2070686" y="1676990"/>
              <a:ext cx="342018" cy="847259"/>
            </a:xfrm>
            <a:custGeom>
              <a:avLst/>
              <a:gdLst/>
              <a:ahLst/>
              <a:cxnLst/>
              <a:rect l="l" t="t" r="r" b="b"/>
              <a:pathLst>
                <a:path w="14079" h="34877" extrusionOk="0">
                  <a:moveTo>
                    <a:pt x="11714" y="0"/>
                  </a:moveTo>
                  <a:lnTo>
                    <a:pt x="6535" y="17664"/>
                  </a:lnTo>
                  <a:lnTo>
                    <a:pt x="0" y="34611"/>
                  </a:lnTo>
                  <a:lnTo>
                    <a:pt x="372" y="34877"/>
                  </a:lnTo>
                  <a:lnTo>
                    <a:pt x="9483" y="19949"/>
                  </a:lnTo>
                  <a:lnTo>
                    <a:pt x="14078" y="8925"/>
                  </a:lnTo>
                  <a:lnTo>
                    <a:pt x="1171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3" name="Google Shape;2813;p64"/>
            <p:cNvSpPr/>
            <p:nvPr/>
          </p:nvSpPr>
          <p:spPr>
            <a:xfrm>
              <a:off x="2070686" y="1676990"/>
              <a:ext cx="342018" cy="847259"/>
            </a:xfrm>
            <a:custGeom>
              <a:avLst/>
              <a:gdLst/>
              <a:ahLst/>
              <a:cxnLst/>
              <a:rect l="l" t="t" r="r" b="b"/>
              <a:pathLst>
                <a:path w="14079" h="34877" extrusionOk="0">
                  <a:moveTo>
                    <a:pt x="11714" y="0"/>
                  </a:moveTo>
                  <a:lnTo>
                    <a:pt x="10678" y="3507"/>
                  </a:lnTo>
                  <a:cubicBezTo>
                    <a:pt x="11130" y="6853"/>
                    <a:pt x="10705" y="11396"/>
                    <a:pt x="9058" y="16628"/>
                  </a:cubicBezTo>
                  <a:cubicBezTo>
                    <a:pt x="7145" y="22684"/>
                    <a:pt x="3613" y="29431"/>
                    <a:pt x="319" y="33788"/>
                  </a:cubicBezTo>
                  <a:lnTo>
                    <a:pt x="0" y="34611"/>
                  </a:lnTo>
                  <a:lnTo>
                    <a:pt x="372" y="34877"/>
                  </a:lnTo>
                  <a:lnTo>
                    <a:pt x="9483" y="19949"/>
                  </a:lnTo>
                  <a:lnTo>
                    <a:pt x="14078" y="8925"/>
                  </a:lnTo>
                  <a:lnTo>
                    <a:pt x="1171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4" name="Google Shape;2814;p64"/>
            <p:cNvSpPr/>
            <p:nvPr/>
          </p:nvSpPr>
          <p:spPr>
            <a:xfrm>
              <a:off x="2222953" y="2077044"/>
              <a:ext cx="92312" cy="92312"/>
            </a:xfrm>
            <a:custGeom>
              <a:avLst/>
              <a:gdLst/>
              <a:ahLst/>
              <a:cxnLst/>
              <a:rect l="l" t="t" r="r" b="b"/>
              <a:pathLst>
                <a:path w="3800" h="3800" extrusionOk="0">
                  <a:moveTo>
                    <a:pt x="1887" y="1"/>
                  </a:moveTo>
                  <a:cubicBezTo>
                    <a:pt x="851" y="1"/>
                    <a:pt x="1" y="851"/>
                    <a:pt x="1" y="1913"/>
                  </a:cubicBezTo>
                  <a:cubicBezTo>
                    <a:pt x="1" y="2949"/>
                    <a:pt x="851" y="3799"/>
                    <a:pt x="1887" y="3799"/>
                  </a:cubicBezTo>
                  <a:cubicBezTo>
                    <a:pt x="2949" y="3799"/>
                    <a:pt x="3799" y="2949"/>
                    <a:pt x="3799" y="1913"/>
                  </a:cubicBezTo>
                  <a:cubicBezTo>
                    <a:pt x="3799" y="851"/>
                    <a:pt x="2949" y="1"/>
                    <a:pt x="188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5" name="Google Shape;2815;p64"/>
            <p:cNvSpPr/>
            <p:nvPr/>
          </p:nvSpPr>
          <p:spPr>
            <a:xfrm>
              <a:off x="2988903" y="2085449"/>
              <a:ext cx="92288" cy="92288"/>
            </a:xfrm>
            <a:custGeom>
              <a:avLst/>
              <a:gdLst/>
              <a:ahLst/>
              <a:cxnLst/>
              <a:rect l="l" t="t" r="r" b="b"/>
              <a:pathLst>
                <a:path w="3799" h="3799" extrusionOk="0">
                  <a:moveTo>
                    <a:pt x="1913" y="0"/>
                  </a:moveTo>
                  <a:cubicBezTo>
                    <a:pt x="850" y="0"/>
                    <a:pt x="0" y="850"/>
                    <a:pt x="0" y="1913"/>
                  </a:cubicBezTo>
                  <a:cubicBezTo>
                    <a:pt x="0" y="2949"/>
                    <a:pt x="850" y="3799"/>
                    <a:pt x="1913" y="3799"/>
                  </a:cubicBezTo>
                  <a:cubicBezTo>
                    <a:pt x="2949" y="3799"/>
                    <a:pt x="3799" y="2949"/>
                    <a:pt x="3799" y="1913"/>
                  </a:cubicBezTo>
                  <a:cubicBezTo>
                    <a:pt x="3799" y="850"/>
                    <a:pt x="2949" y="0"/>
                    <a:pt x="191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6" name="Google Shape;2816;p64"/>
            <p:cNvSpPr/>
            <p:nvPr/>
          </p:nvSpPr>
          <p:spPr>
            <a:xfrm>
              <a:off x="2563027" y="1251114"/>
              <a:ext cx="174228" cy="292971"/>
            </a:xfrm>
            <a:custGeom>
              <a:avLst/>
              <a:gdLst/>
              <a:ahLst/>
              <a:cxnLst/>
              <a:rect l="l" t="t" r="r" b="b"/>
              <a:pathLst>
                <a:path w="7172" h="12060" extrusionOk="0">
                  <a:moveTo>
                    <a:pt x="3586" y="0"/>
                  </a:moveTo>
                  <a:cubicBezTo>
                    <a:pt x="1620" y="0"/>
                    <a:pt x="0" y="2710"/>
                    <a:pt x="0" y="6030"/>
                  </a:cubicBezTo>
                  <a:cubicBezTo>
                    <a:pt x="0" y="9377"/>
                    <a:pt x="1620" y="12059"/>
                    <a:pt x="3586" y="12059"/>
                  </a:cubicBezTo>
                  <a:cubicBezTo>
                    <a:pt x="5578" y="12059"/>
                    <a:pt x="7172" y="9377"/>
                    <a:pt x="7172" y="6030"/>
                  </a:cubicBezTo>
                  <a:cubicBezTo>
                    <a:pt x="7172" y="2710"/>
                    <a:pt x="5578" y="0"/>
                    <a:pt x="358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7" name="Google Shape;2817;p64"/>
            <p:cNvSpPr/>
            <p:nvPr/>
          </p:nvSpPr>
          <p:spPr>
            <a:xfrm>
              <a:off x="2584963" y="1806689"/>
              <a:ext cx="132298" cy="132298"/>
            </a:xfrm>
            <a:custGeom>
              <a:avLst/>
              <a:gdLst/>
              <a:ahLst/>
              <a:cxnLst/>
              <a:rect l="l" t="t" r="r" b="b"/>
              <a:pathLst>
                <a:path w="5446" h="5446" extrusionOk="0">
                  <a:moveTo>
                    <a:pt x="2710" y="0"/>
                  </a:moveTo>
                  <a:cubicBezTo>
                    <a:pt x="1222" y="0"/>
                    <a:pt x="0" y="1222"/>
                    <a:pt x="0" y="2736"/>
                  </a:cubicBezTo>
                  <a:cubicBezTo>
                    <a:pt x="0" y="4250"/>
                    <a:pt x="1222" y="5446"/>
                    <a:pt x="2710" y="5446"/>
                  </a:cubicBezTo>
                  <a:cubicBezTo>
                    <a:pt x="4224" y="5446"/>
                    <a:pt x="5446" y="4250"/>
                    <a:pt x="5446" y="2736"/>
                  </a:cubicBezTo>
                  <a:cubicBezTo>
                    <a:pt x="5446" y="1222"/>
                    <a:pt x="4224" y="0"/>
                    <a:pt x="271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8" name="Google Shape;2818;p64"/>
            <p:cNvSpPr/>
            <p:nvPr/>
          </p:nvSpPr>
          <p:spPr>
            <a:xfrm>
              <a:off x="2628180" y="1850562"/>
              <a:ext cx="45209" cy="45185"/>
            </a:xfrm>
            <a:custGeom>
              <a:avLst/>
              <a:gdLst/>
              <a:ahLst/>
              <a:cxnLst/>
              <a:rect l="l" t="t" r="r" b="b"/>
              <a:pathLst>
                <a:path w="1861" h="1860" extrusionOk="0">
                  <a:moveTo>
                    <a:pt x="931" y="1"/>
                  </a:moveTo>
                  <a:cubicBezTo>
                    <a:pt x="426" y="1"/>
                    <a:pt x="1" y="426"/>
                    <a:pt x="1" y="930"/>
                  </a:cubicBezTo>
                  <a:cubicBezTo>
                    <a:pt x="1" y="1435"/>
                    <a:pt x="426" y="1860"/>
                    <a:pt x="931" y="1860"/>
                  </a:cubicBezTo>
                  <a:cubicBezTo>
                    <a:pt x="1462" y="1860"/>
                    <a:pt x="1860" y="1435"/>
                    <a:pt x="1860" y="930"/>
                  </a:cubicBezTo>
                  <a:cubicBezTo>
                    <a:pt x="1860" y="426"/>
                    <a:pt x="1462" y="1"/>
                    <a:pt x="93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19" name="Google Shape;2819;p64"/>
            <p:cNvSpPr/>
            <p:nvPr/>
          </p:nvSpPr>
          <p:spPr>
            <a:xfrm>
              <a:off x="2514636" y="2180944"/>
              <a:ext cx="272322" cy="5830"/>
            </a:xfrm>
            <a:custGeom>
              <a:avLst/>
              <a:gdLst/>
              <a:ahLst/>
              <a:cxnLst/>
              <a:rect l="l" t="t" r="r" b="b"/>
              <a:pathLst>
                <a:path w="11210" h="240" extrusionOk="0">
                  <a:moveTo>
                    <a:pt x="5605" y="0"/>
                  </a:moveTo>
                  <a:cubicBezTo>
                    <a:pt x="2523" y="0"/>
                    <a:pt x="0" y="54"/>
                    <a:pt x="0" y="107"/>
                  </a:cubicBezTo>
                  <a:cubicBezTo>
                    <a:pt x="0" y="186"/>
                    <a:pt x="2523" y="240"/>
                    <a:pt x="5605" y="240"/>
                  </a:cubicBezTo>
                  <a:cubicBezTo>
                    <a:pt x="8712" y="240"/>
                    <a:pt x="11209" y="186"/>
                    <a:pt x="11209" y="107"/>
                  </a:cubicBezTo>
                  <a:cubicBezTo>
                    <a:pt x="11209" y="54"/>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0" name="Google Shape;2820;p64"/>
            <p:cNvSpPr/>
            <p:nvPr/>
          </p:nvSpPr>
          <p:spPr>
            <a:xfrm>
              <a:off x="2514636" y="2211917"/>
              <a:ext cx="272322" cy="5830"/>
            </a:xfrm>
            <a:custGeom>
              <a:avLst/>
              <a:gdLst/>
              <a:ahLst/>
              <a:cxnLst/>
              <a:rect l="l" t="t" r="r" b="b"/>
              <a:pathLst>
                <a:path w="11210" h="240" extrusionOk="0">
                  <a:moveTo>
                    <a:pt x="5605" y="0"/>
                  </a:moveTo>
                  <a:cubicBezTo>
                    <a:pt x="2523" y="0"/>
                    <a:pt x="0" y="54"/>
                    <a:pt x="0" y="133"/>
                  </a:cubicBezTo>
                  <a:cubicBezTo>
                    <a:pt x="0" y="186"/>
                    <a:pt x="2523" y="239"/>
                    <a:pt x="5605" y="239"/>
                  </a:cubicBezTo>
                  <a:cubicBezTo>
                    <a:pt x="8712" y="239"/>
                    <a:pt x="11209" y="186"/>
                    <a:pt x="11209" y="133"/>
                  </a:cubicBezTo>
                  <a:cubicBezTo>
                    <a:pt x="11209" y="54"/>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1" name="Google Shape;2821;p64"/>
            <p:cNvSpPr/>
            <p:nvPr/>
          </p:nvSpPr>
          <p:spPr>
            <a:xfrm>
              <a:off x="2514636" y="2156432"/>
              <a:ext cx="272322" cy="5830"/>
            </a:xfrm>
            <a:custGeom>
              <a:avLst/>
              <a:gdLst/>
              <a:ahLst/>
              <a:cxnLst/>
              <a:rect l="l" t="t" r="r" b="b"/>
              <a:pathLst>
                <a:path w="11210" h="240" extrusionOk="0">
                  <a:moveTo>
                    <a:pt x="5605" y="0"/>
                  </a:moveTo>
                  <a:cubicBezTo>
                    <a:pt x="2523" y="0"/>
                    <a:pt x="0" y="53"/>
                    <a:pt x="0" y="106"/>
                  </a:cubicBezTo>
                  <a:cubicBezTo>
                    <a:pt x="0" y="186"/>
                    <a:pt x="2523" y="239"/>
                    <a:pt x="5605" y="239"/>
                  </a:cubicBezTo>
                  <a:cubicBezTo>
                    <a:pt x="8712" y="239"/>
                    <a:pt x="11209" y="186"/>
                    <a:pt x="11209" y="106"/>
                  </a:cubicBezTo>
                  <a:cubicBezTo>
                    <a:pt x="11209" y="53"/>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2" name="Google Shape;2822;p64"/>
            <p:cNvSpPr/>
            <p:nvPr/>
          </p:nvSpPr>
          <p:spPr>
            <a:xfrm>
              <a:off x="2507518" y="2254502"/>
              <a:ext cx="286533" cy="118111"/>
            </a:xfrm>
            <a:custGeom>
              <a:avLst/>
              <a:gdLst/>
              <a:ahLst/>
              <a:cxnLst/>
              <a:rect l="l" t="t" r="r" b="b"/>
              <a:pathLst>
                <a:path w="11795" h="4862" extrusionOk="0">
                  <a:moveTo>
                    <a:pt x="266" y="1"/>
                  </a:moveTo>
                  <a:cubicBezTo>
                    <a:pt x="107" y="1"/>
                    <a:pt x="1" y="186"/>
                    <a:pt x="134" y="293"/>
                  </a:cubicBezTo>
                  <a:lnTo>
                    <a:pt x="5712" y="4861"/>
                  </a:lnTo>
                  <a:lnTo>
                    <a:pt x="6084" y="4861"/>
                  </a:lnTo>
                  <a:lnTo>
                    <a:pt x="11662" y="293"/>
                  </a:lnTo>
                  <a:cubicBezTo>
                    <a:pt x="11794" y="186"/>
                    <a:pt x="11715" y="1"/>
                    <a:pt x="1152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3" name="Google Shape;2823;p64"/>
            <p:cNvSpPr/>
            <p:nvPr/>
          </p:nvSpPr>
          <p:spPr>
            <a:xfrm>
              <a:off x="2497849" y="1596314"/>
              <a:ext cx="309101" cy="53590"/>
            </a:xfrm>
            <a:custGeom>
              <a:avLst/>
              <a:gdLst/>
              <a:ahLst/>
              <a:cxnLst/>
              <a:rect l="l" t="t" r="r" b="b"/>
              <a:pathLst>
                <a:path w="12724" h="2206" extrusionOk="0">
                  <a:moveTo>
                    <a:pt x="372" y="1"/>
                  </a:moveTo>
                  <a:lnTo>
                    <a:pt x="0" y="160"/>
                  </a:lnTo>
                  <a:cubicBezTo>
                    <a:pt x="1355" y="1382"/>
                    <a:pt x="3719" y="2206"/>
                    <a:pt x="6402" y="2206"/>
                  </a:cubicBezTo>
                  <a:cubicBezTo>
                    <a:pt x="9032" y="2206"/>
                    <a:pt x="11342" y="1435"/>
                    <a:pt x="12724" y="267"/>
                  </a:cubicBezTo>
                  <a:lnTo>
                    <a:pt x="12352" y="107"/>
                  </a:lnTo>
                  <a:cubicBezTo>
                    <a:pt x="11077" y="1223"/>
                    <a:pt x="8899" y="1940"/>
                    <a:pt x="6402" y="1940"/>
                  </a:cubicBezTo>
                  <a:cubicBezTo>
                    <a:pt x="3852" y="1940"/>
                    <a:pt x="1621" y="1170"/>
                    <a:pt x="37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4" name="Google Shape;2824;p64"/>
            <p:cNvSpPr/>
            <p:nvPr/>
          </p:nvSpPr>
          <p:spPr>
            <a:xfrm>
              <a:off x="2521729" y="1585990"/>
              <a:ext cx="260054" cy="36172"/>
            </a:xfrm>
            <a:custGeom>
              <a:avLst/>
              <a:gdLst/>
              <a:ahLst/>
              <a:cxnLst/>
              <a:rect l="l" t="t" r="r" b="b"/>
              <a:pathLst>
                <a:path w="10705" h="1489" extrusionOk="0">
                  <a:moveTo>
                    <a:pt x="372" y="1"/>
                  </a:moveTo>
                  <a:lnTo>
                    <a:pt x="0" y="160"/>
                  </a:lnTo>
                  <a:cubicBezTo>
                    <a:pt x="1381" y="984"/>
                    <a:pt x="3294" y="1488"/>
                    <a:pt x="5419" y="1488"/>
                  </a:cubicBezTo>
                  <a:cubicBezTo>
                    <a:pt x="7491" y="1488"/>
                    <a:pt x="9350" y="1010"/>
                    <a:pt x="10705" y="240"/>
                  </a:cubicBezTo>
                  <a:lnTo>
                    <a:pt x="10359" y="81"/>
                  </a:lnTo>
                  <a:cubicBezTo>
                    <a:pt x="9058" y="798"/>
                    <a:pt x="7331" y="1223"/>
                    <a:pt x="5419" y="1223"/>
                  </a:cubicBezTo>
                  <a:cubicBezTo>
                    <a:pt x="3453" y="1223"/>
                    <a:pt x="1674" y="771"/>
                    <a:pt x="37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5" name="Google Shape;2825;p64"/>
            <p:cNvSpPr/>
            <p:nvPr/>
          </p:nvSpPr>
          <p:spPr>
            <a:xfrm>
              <a:off x="2552047" y="1572459"/>
              <a:ext cx="198763" cy="21961"/>
            </a:xfrm>
            <a:custGeom>
              <a:avLst/>
              <a:gdLst/>
              <a:ahLst/>
              <a:cxnLst/>
              <a:rect l="l" t="t" r="r" b="b"/>
              <a:pathLst>
                <a:path w="8182" h="904" extrusionOk="0">
                  <a:moveTo>
                    <a:pt x="399" y="0"/>
                  </a:moveTo>
                  <a:lnTo>
                    <a:pt x="1" y="186"/>
                  </a:lnTo>
                  <a:cubicBezTo>
                    <a:pt x="1196" y="638"/>
                    <a:pt x="2630" y="903"/>
                    <a:pt x="4171" y="903"/>
                  </a:cubicBezTo>
                  <a:cubicBezTo>
                    <a:pt x="5658" y="903"/>
                    <a:pt x="7013" y="664"/>
                    <a:pt x="8182" y="239"/>
                  </a:cubicBezTo>
                  <a:lnTo>
                    <a:pt x="7783" y="80"/>
                  </a:lnTo>
                  <a:cubicBezTo>
                    <a:pt x="6721" y="425"/>
                    <a:pt x="5499" y="638"/>
                    <a:pt x="4171" y="638"/>
                  </a:cubicBezTo>
                  <a:cubicBezTo>
                    <a:pt x="2790" y="638"/>
                    <a:pt x="1488" y="399"/>
                    <a:pt x="39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6" name="Google Shape;2826;p64"/>
            <p:cNvSpPr/>
            <p:nvPr/>
          </p:nvSpPr>
          <p:spPr>
            <a:xfrm>
              <a:off x="2828231" y="3189506"/>
              <a:ext cx="59372" cy="114225"/>
            </a:xfrm>
            <a:custGeom>
              <a:avLst/>
              <a:gdLst/>
              <a:ahLst/>
              <a:cxnLst/>
              <a:rect l="l" t="t" r="r" b="b"/>
              <a:pathLst>
                <a:path w="2444" h="4702" extrusionOk="0">
                  <a:moveTo>
                    <a:pt x="903" y="0"/>
                  </a:moveTo>
                  <a:cubicBezTo>
                    <a:pt x="372" y="133"/>
                    <a:pt x="0" y="1727"/>
                    <a:pt x="0" y="1727"/>
                  </a:cubicBezTo>
                  <a:cubicBezTo>
                    <a:pt x="611" y="3135"/>
                    <a:pt x="2444" y="4702"/>
                    <a:pt x="2444" y="4702"/>
                  </a:cubicBezTo>
                  <a:cubicBezTo>
                    <a:pt x="2178" y="3028"/>
                    <a:pt x="1594" y="1488"/>
                    <a:pt x="90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7" name="Google Shape;2827;p64"/>
            <p:cNvSpPr/>
            <p:nvPr/>
          </p:nvSpPr>
          <p:spPr>
            <a:xfrm>
              <a:off x="2850167" y="3228229"/>
              <a:ext cx="53590" cy="105188"/>
            </a:xfrm>
            <a:custGeom>
              <a:avLst/>
              <a:gdLst/>
              <a:ahLst/>
              <a:cxnLst/>
              <a:rect l="l" t="t" r="r" b="b"/>
              <a:pathLst>
                <a:path w="2206" h="4330" extrusionOk="0">
                  <a:moveTo>
                    <a:pt x="957" y="0"/>
                  </a:moveTo>
                  <a:lnTo>
                    <a:pt x="0" y="2045"/>
                  </a:lnTo>
                  <a:cubicBezTo>
                    <a:pt x="983" y="3294"/>
                    <a:pt x="2205" y="4330"/>
                    <a:pt x="2205" y="4330"/>
                  </a:cubicBezTo>
                  <a:cubicBezTo>
                    <a:pt x="1966" y="2816"/>
                    <a:pt x="1514" y="1381"/>
                    <a:pt x="957"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8" name="Google Shape;2828;p64"/>
            <p:cNvSpPr/>
            <p:nvPr/>
          </p:nvSpPr>
          <p:spPr>
            <a:xfrm>
              <a:off x="2819194" y="3199175"/>
              <a:ext cx="21961" cy="71008"/>
            </a:xfrm>
            <a:custGeom>
              <a:avLst/>
              <a:gdLst/>
              <a:ahLst/>
              <a:cxnLst/>
              <a:rect l="l" t="t" r="r" b="b"/>
              <a:pathLst>
                <a:path w="904" h="2923" extrusionOk="0">
                  <a:moveTo>
                    <a:pt x="638" y="1"/>
                  </a:moveTo>
                  <a:cubicBezTo>
                    <a:pt x="239" y="452"/>
                    <a:pt x="0" y="1541"/>
                    <a:pt x="0" y="1541"/>
                  </a:cubicBezTo>
                  <a:cubicBezTo>
                    <a:pt x="186" y="1993"/>
                    <a:pt x="532" y="2498"/>
                    <a:pt x="904" y="2923"/>
                  </a:cubicBezTo>
                  <a:cubicBezTo>
                    <a:pt x="877" y="1940"/>
                    <a:pt x="797" y="984"/>
                    <a:pt x="63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29" name="Google Shape;2829;p64"/>
            <p:cNvSpPr/>
            <p:nvPr/>
          </p:nvSpPr>
          <p:spPr>
            <a:xfrm>
              <a:off x="2416542" y="3189506"/>
              <a:ext cx="60027" cy="114225"/>
            </a:xfrm>
            <a:custGeom>
              <a:avLst/>
              <a:gdLst/>
              <a:ahLst/>
              <a:cxnLst/>
              <a:rect l="l" t="t" r="r" b="b"/>
              <a:pathLst>
                <a:path w="2471" h="4702" extrusionOk="0">
                  <a:moveTo>
                    <a:pt x="1568" y="0"/>
                  </a:moveTo>
                  <a:cubicBezTo>
                    <a:pt x="851" y="1488"/>
                    <a:pt x="266" y="3028"/>
                    <a:pt x="1" y="4702"/>
                  </a:cubicBezTo>
                  <a:cubicBezTo>
                    <a:pt x="1" y="4702"/>
                    <a:pt x="1860" y="3135"/>
                    <a:pt x="2471" y="1727"/>
                  </a:cubicBezTo>
                  <a:cubicBezTo>
                    <a:pt x="2471" y="1727"/>
                    <a:pt x="2072" y="133"/>
                    <a:pt x="156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0" name="Google Shape;2830;p64"/>
            <p:cNvSpPr/>
            <p:nvPr/>
          </p:nvSpPr>
          <p:spPr>
            <a:xfrm>
              <a:off x="2401067" y="3228229"/>
              <a:ext cx="53566" cy="105188"/>
            </a:xfrm>
            <a:custGeom>
              <a:avLst/>
              <a:gdLst/>
              <a:ahLst/>
              <a:cxnLst/>
              <a:rect l="l" t="t" r="r" b="b"/>
              <a:pathLst>
                <a:path w="2205" h="4330" extrusionOk="0">
                  <a:moveTo>
                    <a:pt x="1222" y="0"/>
                  </a:moveTo>
                  <a:cubicBezTo>
                    <a:pt x="664" y="1381"/>
                    <a:pt x="239" y="2816"/>
                    <a:pt x="0" y="4330"/>
                  </a:cubicBezTo>
                  <a:cubicBezTo>
                    <a:pt x="0" y="4330"/>
                    <a:pt x="1195" y="3294"/>
                    <a:pt x="2205" y="2045"/>
                  </a:cubicBezTo>
                  <a:lnTo>
                    <a:pt x="122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1" name="Google Shape;2831;p64"/>
            <p:cNvSpPr/>
            <p:nvPr/>
          </p:nvSpPr>
          <p:spPr>
            <a:xfrm>
              <a:off x="2463014" y="3199175"/>
              <a:ext cx="22592" cy="71008"/>
            </a:xfrm>
            <a:custGeom>
              <a:avLst/>
              <a:gdLst/>
              <a:ahLst/>
              <a:cxnLst/>
              <a:rect l="l" t="t" r="r" b="b"/>
              <a:pathLst>
                <a:path w="930" h="2923" extrusionOk="0">
                  <a:moveTo>
                    <a:pt x="266" y="1"/>
                  </a:moveTo>
                  <a:cubicBezTo>
                    <a:pt x="133" y="984"/>
                    <a:pt x="27" y="1940"/>
                    <a:pt x="0" y="2923"/>
                  </a:cubicBezTo>
                  <a:cubicBezTo>
                    <a:pt x="372" y="2498"/>
                    <a:pt x="717" y="1993"/>
                    <a:pt x="930" y="1541"/>
                  </a:cubicBezTo>
                  <a:cubicBezTo>
                    <a:pt x="930" y="1541"/>
                    <a:pt x="664" y="452"/>
                    <a:pt x="26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2" name="Google Shape;2832;p64"/>
            <p:cNvSpPr/>
            <p:nvPr/>
          </p:nvSpPr>
          <p:spPr>
            <a:xfrm>
              <a:off x="3001147" y="2097692"/>
              <a:ext cx="67777" cy="67777"/>
            </a:xfrm>
            <a:custGeom>
              <a:avLst/>
              <a:gdLst/>
              <a:ahLst/>
              <a:cxnLst/>
              <a:rect l="l" t="t" r="r" b="b"/>
              <a:pathLst>
                <a:path w="2790" h="2790" extrusionOk="0">
                  <a:moveTo>
                    <a:pt x="1409" y="1"/>
                  </a:moveTo>
                  <a:cubicBezTo>
                    <a:pt x="638" y="1"/>
                    <a:pt x="1" y="638"/>
                    <a:pt x="1" y="1409"/>
                  </a:cubicBezTo>
                  <a:cubicBezTo>
                    <a:pt x="1" y="2179"/>
                    <a:pt x="638" y="2790"/>
                    <a:pt x="1409" y="2790"/>
                  </a:cubicBezTo>
                  <a:cubicBezTo>
                    <a:pt x="2179" y="2790"/>
                    <a:pt x="2790" y="2179"/>
                    <a:pt x="2790" y="1409"/>
                  </a:cubicBezTo>
                  <a:cubicBezTo>
                    <a:pt x="2790" y="638"/>
                    <a:pt x="2179" y="1"/>
                    <a:pt x="140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3" name="Google Shape;2833;p64"/>
            <p:cNvSpPr/>
            <p:nvPr/>
          </p:nvSpPr>
          <p:spPr>
            <a:xfrm>
              <a:off x="2234589" y="2088680"/>
              <a:ext cx="69064" cy="69064"/>
            </a:xfrm>
            <a:custGeom>
              <a:avLst/>
              <a:gdLst/>
              <a:ahLst/>
              <a:cxnLst/>
              <a:rect l="l" t="t" r="r" b="b"/>
              <a:pathLst>
                <a:path w="2843" h="2843" extrusionOk="0">
                  <a:moveTo>
                    <a:pt x="1408" y="0"/>
                  </a:moveTo>
                  <a:cubicBezTo>
                    <a:pt x="638" y="0"/>
                    <a:pt x="0" y="638"/>
                    <a:pt x="0" y="1434"/>
                  </a:cubicBezTo>
                  <a:cubicBezTo>
                    <a:pt x="0" y="2205"/>
                    <a:pt x="638" y="2842"/>
                    <a:pt x="1408" y="2842"/>
                  </a:cubicBezTo>
                  <a:cubicBezTo>
                    <a:pt x="2205" y="2842"/>
                    <a:pt x="2842" y="2205"/>
                    <a:pt x="2842" y="1434"/>
                  </a:cubicBezTo>
                  <a:cubicBezTo>
                    <a:pt x="2842" y="638"/>
                    <a:pt x="2205" y="0"/>
                    <a:pt x="140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4" name="Google Shape;2834;p64"/>
            <p:cNvSpPr/>
            <p:nvPr/>
          </p:nvSpPr>
          <p:spPr>
            <a:xfrm>
              <a:off x="2252007" y="2106729"/>
              <a:ext cx="33573" cy="32941"/>
            </a:xfrm>
            <a:custGeom>
              <a:avLst/>
              <a:gdLst/>
              <a:ahLst/>
              <a:cxnLst/>
              <a:rect l="l" t="t" r="r" b="b"/>
              <a:pathLst>
                <a:path w="1382" h="1356" extrusionOk="0">
                  <a:moveTo>
                    <a:pt x="691" y="1"/>
                  </a:moveTo>
                  <a:cubicBezTo>
                    <a:pt x="319" y="1"/>
                    <a:pt x="0" y="293"/>
                    <a:pt x="0" y="691"/>
                  </a:cubicBezTo>
                  <a:cubicBezTo>
                    <a:pt x="0" y="1063"/>
                    <a:pt x="319" y="1355"/>
                    <a:pt x="691" y="1355"/>
                  </a:cubicBezTo>
                  <a:cubicBezTo>
                    <a:pt x="1063" y="1355"/>
                    <a:pt x="1381" y="1063"/>
                    <a:pt x="1381" y="691"/>
                  </a:cubicBezTo>
                  <a:cubicBezTo>
                    <a:pt x="1381" y="293"/>
                    <a:pt x="1063" y="1"/>
                    <a:pt x="6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5" name="Google Shape;2835;p64"/>
            <p:cNvSpPr/>
            <p:nvPr/>
          </p:nvSpPr>
          <p:spPr>
            <a:xfrm>
              <a:off x="3020508" y="2117054"/>
              <a:ext cx="29078" cy="29078"/>
            </a:xfrm>
            <a:custGeom>
              <a:avLst/>
              <a:gdLst/>
              <a:ahLst/>
              <a:cxnLst/>
              <a:rect l="l" t="t" r="r" b="b"/>
              <a:pathLst>
                <a:path w="1197" h="1197" extrusionOk="0">
                  <a:moveTo>
                    <a:pt x="612" y="1"/>
                  </a:moveTo>
                  <a:cubicBezTo>
                    <a:pt x="266" y="1"/>
                    <a:pt x="1" y="266"/>
                    <a:pt x="1" y="612"/>
                  </a:cubicBezTo>
                  <a:cubicBezTo>
                    <a:pt x="1" y="930"/>
                    <a:pt x="266" y="1196"/>
                    <a:pt x="612" y="1196"/>
                  </a:cubicBezTo>
                  <a:cubicBezTo>
                    <a:pt x="930" y="1196"/>
                    <a:pt x="1196" y="930"/>
                    <a:pt x="1196" y="612"/>
                  </a:cubicBezTo>
                  <a:cubicBezTo>
                    <a:pt x="1196" y="266"/>
                    <a:pt x="930" y="1"/>
                    <a:pt x="61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6" name="Google Shape;2836;p64"/>
            <p:cNvSpPr/>
            <p:nvPr/>
          </p:nvSpPr>
          <p:spPr>
            <a:xfrm>
              <a:off x="2571408" y="1253033"/>
              <a:ext cx="157466" cy="269747"/>
            </a:xfrm>
            <a:custGeom>
              <a:avLst/>
              <a:gdLst/>
              <a:ahLst/>
              <a:cxnLst/>
              <a:rect l="l" t="t" r="r" b="b"/>
              <a:pathLst>
                <a:path w="6482" h="11104" extrusionOk="0">
                  <a:moveTo>
                    <a:pt x="3241" y="1"/>
                  </a:moveTo>
                  <a:cubicBezTo>
                    <a:pt x="1461" y="1"/>
                    <a:pt x="0" y="2498"/>
                    <a:pt x="0" y="5552"/>
                  </a:cubicBezTo>
                  <a:cubicBezTo>
                    <a:pt x="0" y="8607"/>
                    <a:pt x="1461" y="11104"/>
                    <a:pt x="3241" y="11104"/>
                  </a:cubicBezTo>
                  <a:cubicBezTo>
                    <a:pt x="5047" y="11104"/>
                    <a:pt x="6482" y="8607"/>
                    <a:pt x="6482" y="5552"/>
                  </a:cubicBezTo>
                  <a:cubicBezTo>
                    <a:pt x="6482" y="2498"/>
                    <a:pt x="5047" y="1"/>
                    <a:pt x="324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7" name="Google Shape;2837;p64"/>
            <p:cNvSpPr/>
            <p:nvPr/>
          </p:nvSpPr>
          <p:spPr>
            <a:xfrm>
              <a:off x="2582388" y="1260151"/>
              <a:ext cx="138736" cy="119690"/>
            </a:xfrm>
            <a:custGeom>
              <a:avLst/>
              <a:gdLst/>
              <a:ahLst/>
              <a:cxnLst/>
              <a:rect l="l" t="t" r="r" b="b"/>
              <a:pathLst>
                <a:path w="5711" h="4927" extrusionOk="0">
                  <a:moveTo>
                    <a:pt x="2816" y="0"/>
                  </a:moveTo>
                  <a:cubicBezTo>
                    <a:pt x="1488" y="0"/>
                    <a:pt x="372" y="664"/>
                    <a:pt x="0" y="3081"/>
                  </a:cubicBezTo>
                  <a:cubicBezTo>
                    <a:pt x="292" y="3427"/>
                    <a:pt x="638" y="3745"/>
                    <a:pt x="1036" y="4011"/>
                  </a:cubicBezTo>
                  <a:cubicBezTo>
                    <a:pt x="1924" y="4623"/>
                    <a:pt x="2917" y="4927"/>
                    <a:pt x="3844" y="4927"/>
                  </a:cubicBezTo>
                  <a:cubicBezTo>
                    <a:pt x="4525" y="4927"/>
                    <a:pt x="5171" y="4762"/>
                    <a:pt x="5711" y="4436"/>
                  </a:cubicBezTo>
                  <a:cubicBezTo>
                    <a:pt x="5605" y="903"/>
                    <a:pt x="4330" y="0"/>
                    <a:pt x="2816"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8" name="Google Shape;2838;p64"/>
            <p:cNvSpPr/>
            <p:nvPr/>
          </p:nvSpPr>
          <p:spPr>
            <a:xfrm>
              <a:off x="2603669" y="1387251"/>
              <a:ext cx="14867" cy="28423"/>
            </a:xfrm>
            <a:custGeom>
              <a:avLst/>
              <a:gdLst/>
              <a:ahLst/>
              <a:cxnLst/>
              <a:rect l="l" t="t" r="r" b="b"/>
              <a:pathLst>
                <a:path w="612" h="1170" extrusionOk="0">
                  <a:moveTo>
                    <a:pt x="319" y="1"/>
                  </a:moveTo>
                  <a:cubicBezTo>
                    <a:pt x="133" y="1"/>
                    <a:pt x="1" y="452"/>
                    <a:pt x="1" y="1037"/>
                  </a:cubicBezTo>
                  <a:cubicBezTo>
                    <a:pt x="1" y="1090"/>
                    <a:pt x="1" y="1143"/>
                    <a:pt x="1" y="1170"/>
                  </a:cubicBezTo>
                  <a:lnTo>
                    <a:pt x="612" y="1170"/>
                  </a:lnTo>
                  <a:cubicBezTo>
                    <a:pt x="612" y="1143"/>
                    <a:pt x="612" y="1090"/>
                    <a:pt x="612" y="1037"/>
                  </a:cubicBezTo>
                  <a:cubicBezTo>
                    <a:pt x="612" y="452"/>
                    <a:pt x="479" y="1"/>
                    <a:pt x="31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39" name="Google Shape;2839;p64"/>
            <p:cNvSpPr/>
            <p:nvPr/>
          </p:nvSpPr>
          <p:spPr>
            <a:xfrm>
              <a:off x="2681746" y="1387251"/>
              <a:ext cx="15523" cy="28423"/>
            </a:xfrm>
            <a:custGeom>
              <a:avLst/>
              <a:gdLst/>
              <a:ahLst/>
              <a:cxnLst/>
              <a:rect l="l" t="t" r="r" b="b"/>
              <a:pathLst>
                <a:path w="639" h="1170" extrusionOk="0">
                  <a:moveTo>
                    <a:pt x="319" y="1"/>
                  </a:moveTo>
                  <a:cubicBezTo>
                    <a:pt x="133" y="1"/>
                    <a:pt x="1" y="452"/>
                    <a:pt x="1" y="1037"/>
                  </a:cubicBezTo>
                  <a:cubicBezTo>
                    <a:pt x="1" y="1090"/>
                    <a:pt x="1" y="1143"/>
                    <a:pt x="1" y="1170"/>
                  </a:cubicBezTo>
                  <a:lnTo>
                    <a:pt x="638" y="1170"/>
                  </a:lnTo>
                  <a:cubicBezTo>
                    <a:pt x="638" y="1143"/>
                    <a:pt x="638" y="1090"/>
                    <a:pt x="638" y="1037"/>
                  </a:cubicBezTo>
                  <a:cubicBezTo>
                    <a:pt x="638" y="452"/>
                    <a:pt x="479" y="1"/>
                    <a:pt x="31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0" name="Google Shape;2840;p64"/>
            <p:cNvSpPr/>
            <p:nvPr/>
          </p:nvSpPr>
          <p:spPr>
            <a:xfrm>
              <a:off x="2613993" y="1476939"/>
              <a:ext cx="72951" cy="4543"/>
            </a:xfrm>
            <a:custGeom>
              <a:avLst/>
              <a:gdLst/>
              <a:ahLst/>
              <a:cxnLst/>
              <a:rect l="l" t="t" r="r" b="b"/>
              <a:pathLst>
                <a:path w="3003" h="187" extrusionOk="0">
                  <a:moveTo>
                    <a:pt x="1488" y="1"/>
                  </a:moveTo>
                  <a:cubicBezTo>
                    <a:pt x="665" y="1"/>
                    <a:pt x="1" y="54"/>
                    <a:pt x="1" y="81"/>
                  </a:cubicBezTo>
                  <a:cubicBezTo>
                    <a:pt x="1" y="134"/>
                    <a:pt x="665" y="187"/>
                    <a:pt x="1488" y="187"/>
                  </a:cubicBezTo>
                  <a:cubicBezTo>
                    <a:pt x="2338" y="187"/>
                    <a:pt x="3002" y="134"/>
                    <a:pt x="3002" y="81"/>
                  </a:cubicBezTo>
                  <a:cubicBezTo>
                    <a:pt x="3002" y="54"/>
                    <a:pt x="2338" y="1"/>
                    <a:pt x="148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1" name="Google Shape;2841;p64"/>
            <p:cNvSpPr/>
            <p:nvPr/>
          </p:nvSpPr>
          <p:spPr>
            <a:xfrm>
              <a:off x="2639160" y="1485976"/>
              <a:ext cx="22617" cy="4543"/>
            </a:xfrm>
            <a:custGeom>
              <a:avLst/>
              <a:gdLst/>
              <a:ahLst/>
              <a:cxnLst/>
              <a:rect l="l" t="t" r="r" b="b"/>
              <a:pathLst>
                <a:path w="931" h="187" extrusionOk="0">
                  <a:moveTo>
                    <a:pt x="452" y="1"/>
                  </a:moveTo>
                  <a:cubicBezTo>
                    <a:pt x="213" y="1"/>
                    <a:pt x="1" y="54"/>
                    <a:pt x="1" y="107"/>
                  </a:cubicBezTo>
                  <a:cubicBezTo>
                    <a:pt x="1" y="134"/>
                    <a:pt x="213" y="187"/>
                    <a:pt x="452" y="187"/>
                  </a:cubicBezTo>
                  <a:cubicBezTo>
                    <a:pt x="718" y="187"/>
                    <a:pt x="930" y="134"/>
                    <a:pt x="930" y="107"/>
                  </a:cubicBezTo>
                  <a:cubicBezTo>
                    <a:pt x="930" y="54"/>
                    <a:pt x="718" y="1"/>
                    <a:pt x="45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2" name="Google Shape;2842;p64"/>
            <p:cNvSpPr/>
            <p:nvPr/>
          </p:nvSpPr>
          <p:spPr>
            <a:xfrm>
              <a:off x="2641104" y="1343378"/>
              <a:ext cx="18074" cy="4543"/>
            </a:xfrm>
            <a:custGeom>
              <a:avLst/>
              <a:gdLst/>
              <a:ahLst/>
              <a:cxnLst/>
              <a:rect l="l" t="t" r="r" b="b"/>
              <a:pathLst>
                <a:path w="744" h="187" extrusionOk="0">
                  <a:moveTo>
                    <a:pt x="372" y="1"/>
                  </a:moveTo>
                  <a:cubicBezTo>
                    <a:pt x="160" y="1"/>
                    <a:pt x="0" y="54"/>
                    <a:pt x="0" y="107"/>
                  </a:cubicBezTo>
                  <a:cubicBezTo>
                    <a:pt x="0" y="160"/>
                    <a:pt x="160" y="187"/>
                    <a:pt x="372" y="187"/>
                  </a:cubicBezTo>
                  <a:cubicBezTo>
                    <a:pt x="585" y="187"/>
                    <a:pt x="744" y="160"/>
                    <a:pt x="744" y="107"/>
                  </a:cubicBezTo>
                  <a:cubicBezTo>
                    <a:pt x="744" y="54"/>
                    <a:pt x="585" y="1"/>
                    <a:pt x="37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3" name="Google Shape;2843;p64"/>
            <p:cNvSpPr/>
            <p:nvPr/>
          </p:nvSpPr>
          <p:spPr>
            <a:xfrm>
              <a:off x="2634010" y="1303368"/>
              <a:ext cx="32917" cy="33573"/>
            </a:xfrm>
            <a:custGeom>
              <a:avLst/>
              <a:gdLst/>
              <a:ahLst/>
              <a:cxnLst/>
              <a:rect l="l" t="t" r="r" b="b"/>
              <a:pathLst>
                <a:path w="1355" h="1382" extrusionOk="0">
                  <a:moveTo>
                    <a:pt x="664" y="1"/>
                  </a:moveTo>
                  <a:cubicBezTo>
                    <a:pt x="292" y="1"/>
                    <a:pt x="0" y="319"/>
                    <a:pt x="0" y="691"/>
                  </a:cubicBezTo>
                  <a:cubicBezTo>
                    <a:pt x="0" y="1063"/>
                    <a:pt x="292" y="1382"/>
                    <a:pt x="664" y="1382"/>
                  </a:cubicBezTo>
                  <a:cubicBezTo>
                    <a:pt x="1063" y="1382"/>
                    <a:pt x="1355" y="1063"/>
                    <a:pt x="1355" y="691"/>
                  </a:cubicBezTo>
                  <a:cubicBezTo>
                    <a:pt x="1355" y="319"/>
                    <a:pt x="1063" y="1"/>
                    <a:pt x="66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4" name="Google Shape;2844;p64"/>
            <p:cNvSpPr/>
            <p:nvPr/>
          </p:nvSpPr>
          <p:spPr>
            <a:xfrm>
              <a:off x="2639816" y="1309830"/>
              <a:ext cx="21305" cy="21305"/>
            </a:xfrm>
            <a:custGeom>
              <a:avLst/>
              <a:gdLst/>
              <a:ahLst/>
              <a:cxnLst/>
              <a:rect l="l" t="t" r="r" b="b"/>
              <a:pathLst>
                <a:path w="877" h="877" extrusionOk="0">
                  <a:moveTo>
                    <a:pt x="425" y="0"/>
                  </a:moveTo>
                  <a:cubicBezTo>
                    <a:pt x="186" y="0"/>
                    <a:pt x="0" y="186"/>
                    <a:pt x="0" y="425"/>
                  </a:cubicBezTo>
                  <a:cubicBezTo>
                    <a:pt x="0" y="664"/>
                    <a:pt x="186" y="877"/>
                    <a:pt x="425" y="877"/>
                  </a:cubicBezTo>
                  <a:cubicBezTo>
                    <a:pt x="664" y="877"/>
                    <a:pt x="877" y="664"/>
                    <a:pt x="877" y="425"/>
                  </a:cubicBezTo>
                  <a:cubicBezTo>
                    <a:pt x="877" y="186"/>
                    <a:pt x="664" y="0"/>
                    <a:pt x="42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5" name="Google Shape;2845;p64"/>
            <p:cNvSpPr/>
            <p:nvPr/>
          </p:nvSpPr>
          <p:spPr>
            <a:xfrm>
              <a:off x="3383151" y="1879543"/>
              <a:ext cx="112961" cy="98872"/>
            </a:xfrm>
            <a:custGeom>
              <a:avLst/>
              <a:gdLst/>
              <a:ahLst/>
              <a:cxnLst/>
              <a:rect l="l" t="t" r="r" b="b"/>
              <a:pathLst>
                <a:path w="4650" h="4070" extrusionOk="0">
                  <a:moveTo>
                    <a:pt x="2322" y="0"/>
                  </a:moveTo>
                  <a:cubicBezTo>
                    <a:pt x="1998" y="0"/>
                    <a:pt x="1666" y="78"/>
                    <a:pt x="1355" y="242"/>
                  </a:cubicBezTo>
                  <a:cubicBezTo>
                    <a:pt x="373" y="773"/>
                    <a:pt x="1" y="1995"/>
                    <a:pt x="532" y="2978"/>
                  </a:cubicBezTo>
                  <a:cubicBezTo>
                    <a:pt x="900" y="3676"/>
                    <a:pt x="1598" y="4069"/>
                    <a:pt x="2319" y="4069"/>
                  </a:cubicBezTo>
                  <a:cubicBezTo>
                    <a:pt x="2640" y="4069"/>
                    <a:pt x="2965" y="3991"/>
                    <a:pt x="3268" y="3828"/>
                  </a:cubicBezTo>
                  <a:cubicBezTo>
                    <a:pt x="4251" y="3297"/>
                    <a:pt x="4649" y="2075"/>
                    <a:pt x="4118" y="1092"/>
                  </a:cubicBezTo>
                  <a:cubicBezTo>
                    <a:pt x="3750" y="393"/>
                    <a:pt x="3052" y="0"/>
                    <a:pt x="2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6" name="Google Shape;2846;p64"/>
            <p:cNvSpPr/>
            <p:nvPr/>
          </p:nvSpPr>
          <p:spPr>
            <a:xfrm>
              <a:off x="3125040" y="1022859"/>
              <a:ext cx="93600" cy="82911"/>
            </a:xfrm>
            <a:custGeom>
              <a:avLst/>
              <a:gdLst/>
              <a:ahLst/>
              <a:cxnLst/>
              <a:rect l="l" t="t" r="r" b="b"/>
              <a:pathLst>
                <a:path w="3853" h="3413" extrusionOk="0">
                  <a:moveTo>
                    <a:pt x="1944" y="0"/>
                  </a:moveTo>
                  <a:cubicBezTo>
                    <a:pt x="1757" y="0"/>
                    <a:pt x="1567" y="32"/>
                    <a:pt x="1382" y="99"/>
                  </a:cubicBezTo>
                  <a:cubicBezTo>
                    <a:pt x="479" y="392"/>
                    <a:pt x="1" y="1374"/>
                    <a:pt x="320" y="2251"/>
                  </a:cubicBezTo>
                  <a:cubicBezTo>
                    <a:pt x="571" y="2964"/>
                    <a:pt x="1221" y="3412"/>
                    <a:pt x="1927" y="3412"/>
                  </a:cubicBezTo>
                  <a:cubicBezTo>
                    <a:pt x="2115" y="3412"/>
                    <a:pt x="2308" y="3380"/>
                    <a:pt x="2498" y="3313"/>
                  </a:cubicBezTo>
                  <a:cubicBezTo>
                    <a:pt x="3374" y="2995"/>
                    <a:pt x="3852" y="2038"/>
                    <a:pt x="3534" y="1135"/>
                  </a:cubicBezTo>
                  <a:cubicBezTo>
                    <a:pt x="3303" y="444"/>
                    <a:pt x="2643" y="0"/>
                    <a:pt x="194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7" name="Google Shape;2847;p64"/>
            <p:cNvSpPr/>
            <p:nvPr/>
          </p:nvSpPr>
          <p:spPr>
            <a:xfrm>
              <a:off x="3403799" y="1897982"/>
              <a:ext cx="71008" cy="62262"/>
            </a:xfrm>
            <a:custGeom>
              <a:avLst/>
              <a:gdLst/>
              <a:ahLst/>
              <a:cxnLst/>
              <a:rect l="l" t="t" r="r" b="b"/>
              <a:pathLst>
                <a:path w="2923" h="2563" extrusionOk="0">
                  <a:moveTo>
                    <a:pt x="1473" y="1"/>
                  </a:moveTo>
                  <a:cubicBezTo>
                    <a:pt x="1271" y="1"/>
                    <a:pt x="1066" y="48"/>
                    <a:pt x="877" y="147"/>
                  </a:cubicBezTo>
                  <a:cubicBezTo>
                    <a:pt x="240" y="492"/>
                    <a:pt x="1" y="1263"/>
                    <a:pt x="346" y="1874"/>
                  </a:cubicBezTo>
                  <a:cubicBezTo>
                    <a:pt x="566" y="2313"/>
                    <a:pt x="1000" y="2563"/>
                    <a:pt x="1457" y="2563"/>
                  </a:cubicBezTo>
                  <a:cubicBezTo>
                    <a:pt x="1663" y="2563"/>
                    <a:pt x="1874" y="2512"/>
                    <a:pt x="2073" y="2405"/>
                  </a:cubicBezTo>
                  <a:cubicBezTo>
                    <a:pt x="2684" y="2086"/>
                    <a:pt x="2923" y="1289"/>
                    <a:pt x="2604" y="678"/>
                  </a:cubicBezTo>
                  <a:cubicBezTo>
                    <a:pt x="2365" y="238"/>
                    <a:pt x="1924" y="1"/>
                    <a:pt x="1473"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8" name="Google Shape;2848;p64"/>
            <p:cNvSpPr/>
            <p:nvPr/>
          </p:nvSpPr>
          <p:spPr>
            <a:xfrm>
              <a:off x="3418642" y="1910832"/>
              <a:ext cx="41322" cy="36633"/>
            </a:xfrm>
            <a:custGeom>
              <a:avLst/>
              <a:gdLst/>
              <a:ahLst/>
              <a:cxnLst/>
              <a:rect l="l" t="t" r="r" b="b"/>
              <a:pathLst>
                <a:path w="1701" h="1508" extrusionOk="0">
                  <a:moveTo>
                    <a:pt x="864" y="0"/>
                  </a:moveTo>
                  <a:cubicBezTo>
                    <a:pt x="743" y="0"/>
                    <a:pt x="621" y="30"/>
                    <a:pt x="505" y="96"/>
                  </a:cubicBezTo>
                  <a:cubicBezTo>
                    <a:pt x="134" y="282"/>
                    <a:pt x="1" y="734"/>
                    <a:pt x="187" y="1105"/>
                  </a:cubicBezTo>
                  <a:cubicBezTo>
                    <a:pt x="335" y="1365"/>
                    <a:pt x="599" y="1508"/>
                    <a:pt x="871" y="1508"/>
                  </a:cubicBezTo>
                  <a:cubicBezTo>
                    <a:pt x="990" y="1508"/>
                    <a:pt x="1110" y="1481"/>
                    <a:pt x="1223" y="1424"/>
                  </a:cubicBezTo>
                  <a:cubicBezTo>
                    <a:pt x="1568" y="1212"/>
                    <a:pt x="1701" y="760"/>
                    <a:pt x="1515" y="388"/>
                  </a:cubicBezTo>
                  <a:cubicBezTo>
                    <a:pt x="1386" y="150"/>
                    <a:pt x="1131" y="0"/>
                    <a:pt x="86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49" name="Google Shape;2849;p64"/>
            <p:cNvSpPr/>
            <p:nvPr/>
          </p:nvSpPr>
          <p:spPr>
            <a:xfrm>
              <a:off x="3145057" y="1040034"/>
              <a:ext cx="54221" cy="47978"/>
            </a:xfrm>
            <a:custGeom>
              <a:avLst/>
              <a:gdLst/>
              <a:ahLst/>
              <a:cxnLst/>
              <a:rect l="l" t="t" r="r" b="b"/>
              <a:pathLst>
                <a:path w="2232" h="1975" extrusionOk="0">
                  <a:moveTo>
                    <a:pt x="1113" y="0"/>
                  </a:moveTo>
                  <a:cubicBezTo>
                    <a:pt x="1008" y="0"/>
                    <a:pt x="901" y="18"/>
                    <a:pt x="797" y="56"/>
                  </a:cubicBezTo>
                  <a:cubicBezTo>
                    <a:pt x="266" y="242"/>
                    <a:pt x="0" y="800"/>
                    <a:pt x="186" y="1305"/>
                  </a:cubicBezTo>
                  <a:cubicBezTo>
                    <a:pt x="311" y="1722"/>
                    <a:pt x="698" y="1975"/>
                    <a:pt x="1102" y="1975"/>
                  </a:cubicBezTo>
                  <a:cubicBezTo>
                    <a:pt x="1214" y="1975"/>
                    <a:pt x="1326" y="1956"/>
                    <a:pt x="1435" y="1916"/>
                  </a:cubicBezTo>
                  <a:cubicBezTo>
                    <a:pt x="1939" y="1756"/>
                    <a:pt x="2232" y="1172"/>
                    <a:pt x="2046" y="667"/>
                  </a:cubicBezTo>
                  <a:cubicBezTo>
                    <a:pt x="1898" y="267"/>
                    <a:pt x="1516" y="0"/>
                    <a:pt x="111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0" name="Google Shape;2850;p64"/>
            <p:cNvSpPr/>
            <p:nvPr/>
          </p:nvSpPr>
          <p:spPr>
            <a:xfrm>
              <a:off x="3157301" y="1051476"/>
              <a:ext cx="29078" cy="25605"/>
            </a:xfrm>
            <a:custGeom>
              <a:avLst/>
              <a:gdLst/>
              <a:ahLst/>
              <a:cxnLst/>
              <a:rect l="l" t="t" r="r" b="b"/>
              <a:pathLst>
                <a:path w="1197" h="1054" extrusionOk="0">
                  <a:moveTo>
                    <a:pt x="626" y="1"/>
                  </a:moveTo>
                  <a:cubicBezTo>
                    <a:pt x="561" y="1"/>
                    <a:pt x="494" y="12"/>
                    <a:pt x="426" y="37"/>
                  </a:cubicBezTo>
                  <a:cubicBezTo>
                    <a:pt x="160" y="117"/>
                    <a:pt x="1" y="409"/>
                    <a:pt x="107" y="701"/>
                  </a:cubicBezTo>
                  <a:cubicBezTo>
                    <a:pt x="191" y="910"/>
                    <a:pt x="389" y="1053"/>
                    <a:pt x="599" y="1053"/>
                  </a:cubicBezTo>
                  <a:cubicBezTo>
                    <a:pt x="657" y="1053"/>
                    <a:pt x="715" y="1042"/>
                    <a:pt x="771" y="1020"/>
                  </a:cubicBezTo>
                  <a:cubicBezTo>
                    <a:pt x="1063" y="914"/>
                    <a:pt x="1196" y="621"/>
                    <a:pt x="1090" y="356"/>
                  </a:cubicBezTo>
                  <a:cubicBezTo>
                    <a:pt x="1029" y="131"/>
                    <a:pt x="842" y="1"/>
                    <a:pt x="62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1" name="Google Shape;2851;p64"/>
            <p:cNvSpPr/>
            <p:nvPr/>
          </p:nvSpPr>
          <p:spPr>
            <a:xfrm>
              <a:off x="2262331" y="1733131"/>
              <a:ext cx="47128" cy="71639"/>
            </a:xfrm>
            <a:custGeom>
              <a:avLst/>
              <a:gdLst/>
              <a:ahLst/>
              <a:cxnLst/>
              <a:rect l="l" t="t" r="r" b="b"/>
              <a:pathLst>
                <a:path w="1940" h="2949" extrusionOk="0">
                  <a:moveTo>
                    <a:pt x="744" y="0"/>
                  </a:moveTo>
                  <a:lnTo>
                    <a:pt x="0" y="399"/>
                  </a:lnTo>
                  <a:lnTo>
                    <a:pt x="1647" y="2949"/>
                  </a:lnTo>
                  <a:lnTo>
                    <a:pt x="1939" y="2789"/>
                  </a:lnTo>
                  <a:lnTo>
                    <a:pt x="74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2" name="Google Shape;2852;p64"/>
            <p:cNvSpPr/>
            <p:nvPr/>
          </p:nvSpPr>
          <p:spPr>
            <a:xfrm>
              <a:off x="2145532" y="1600201"/>
              <a:ext cx="132954" cy="156178"/>
            </a:xfrm>
            <a:custGeom>
              <a:avLst/>
              <a:gdLst/>
              <a:ahLst/>
              <a:cxnLst/>
              <a:rect l="l" t="t" r="r" b="b"/>
              <a:pathLst>
                <a:path w="5473" h="6429" extrusionOk="0">
                  <a:moveTo>
                    <a:pt x="1541" y="0"/>
                  </a:moveTo>
                  <a:lnTo>
                    <a:pt x="0" y="1647"/>
                  </a:lnTo>
                  <a:lnTo>
                    <a:pt x="5100" y="6428"/>
                  </a:lnTo>
                  <a:lnTo>
                    <a:pt x="5472" y="2338"/>
                  </a:lnTo>
                  <a:lnTo>
                    <a:pt x="154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3" name="Google Shape;2853;p64"/>
            <p:cNvSpPr/>
            <p:nvPr/>
          </p:nvSpPr>
          <p:spPr>
            <a:xfrm>
              <a:off x="2096484" y="1569762"/>
              <a:ext cx="107155" cy="96807"/>
            </a:xfrm>
            <a:custGeom>
              <a:avLst/>
              <a:gdLst/>
              <a:ahLst/>
              <a:cxnLst/>
              <a:rect l="l" t="t" r="r" b="b"/>
              <a:pathLst>
                <a:path w="4411" h="3985" extrusionOk="0">
                  <a:moveTo>
                    <a:pt x="2197" y="1"/>
                  </a:moveTo>
                  <a:cubicBezTo>
                    <a:pt x="1664" y="1"/>
                    <a:pt x="1132" y="213"/>
                    <a:pt x="744" y="642"/>
                  </a:cubicBezTo>
                  <a:cubicBezTo>
                    <a:pt x="1" y="1439"/>
                    <a:pt x="54" y="2688"/>
                    <a:pt x="851" y="3458"/>
                  </a:cubicBezTo>
                  <a:cubicBezTo>
                    <a:pt x="1229" y="3811"/>
                    <a:pt x="1714" y="3984"/>
                    <a:pt x="2199" y="3984"/>
                  </a:cubicBezTo>
                  <a:cubicBezTo>
                    <a:pt x="2737" y="3984"/>
                    <a:pt x="3275" y="3771"/>
                    <a:pt x="3666" y="3352"/>
                  </a:cubicBezTo>
                  <a:cubicBezTo>
                    <a:pt x="4410" y="2555"/>
                    <a:pt x="4383" y="1280"/>
                    <a:pt x="3560" y="536"/>
                  </a:cubicBezTo>
                  <a:cubicBezTo>
                    <a:pt x="3178" y="180"/>
                    <a:pt x="2687" y="1"/>
                    <a:pt x="219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4" name="Google Shape;2854;p64"/>
            <p:cNvSpPr/>
            <p:nvPr/>
          </p:nvSpPr>
          <p:spPr>
            <a:xfrm>
              <a:off x="2111327" y="1582977"/>
              <a:ext cx="77470" cy="70352"/>
            </a:xfrm>
            <a:custGeom>
              <a:avLst/>
              <a:gdLst/>
              <a:ahLst/>
              <a:cxnLst/>
              <a:rect l="l" t="t" r="r" b="b"/>
              <a:pathLst>
                <a:path w="3189" h="2896" extrusionOk="0">
                  <a:moveTo>
                    <a:pt x="1609" y="1"/>
                  </a:moveTo>
                  <a:cubicBezTo>
                    <a:pt x="1219" y="1"/>
                    <a:pt x="827" y="161"/>
                    <a:pt x="532" y="470"/>
                  </a:cubicBezTo>
                  <a:cubicBezTo>
                    <a:pt x="1" y="1055"/>
                    <a:pt x="27" y="1958"/>
                    <a:pt x="612" y="2516"/>
                  </a:cubicBezTo>
                  <a:cubicBezTo>
                    <a:pt x="890" y="2769"/>
                    <a:pt x="1240" y="2895"/>
                    <a:pt x="1591" y="2895"/>
                  </a:cubicBezTo>
                  <a:cubicBezTo>
                    <a:pt x="1978" y="2895"/>
                    <a:pt x="2365" y="2742"/>
                    <a:pt x="2657" y="2436"/>
                  </a:cubicBezTo>
                  <a:cubicBezTo>
                    <a:pt x="3188" y="1852"/>
                    <a:pt x="3162" y="948"/>
                    <a:pt x="2577" y="391"/>
                  </a:cubicBezTo>
                  <a:cubicBezTo>
                    <a:pt x="2302" y="128"/>
                    <a:pt x="1956" y="1"/>
                    <a:pt x="160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5" name="Google Shape;2855;p64"/>
            <p:cNvSpPr/>
            <p:nvPr/>
          </p:nvSpPr>
          <p:spPr>
            <a:xfrm>
              <a:off x="2219090" y="1678278"/>
              <a:ext cx="74870" cy="86482"/>
            </a:xfrm>
            <a:custGeom>
              <a:avLst/>
              <a:gdLst/>
              <a:ahLst/>
              <a:cxnLst/>
              <a:rect l="l" t="t" r="r" b="b"/>
              <a:pathLst>
                <a:path w="3082" h="3560" extrusionOk="0">
                  <a:moveTo>
                    <a:pt x="2365" y="0"/>
                  </a:moveTo>
                  <a:lnTo>
                    <a:pt x="1" y="1249"/>
                  </a:lnTo>
                  <a:lnTo>
                    <a:pt x="2099" y="3560"/>
                  </a:lnTo>
                  <a:lnTo>
                    <a:pt x="3082" y="3029"/>
                  </a:lnTo>
                  <a:lnTo>
                    <a:pt x="2365"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6" name="Google Shape;2856;p64"/>
            <p:cNvSpPr/>
            <p:nvPr/>
          </p:nvSpPr>
          <p:spPr>
            <a:xfrm>
              <a:off x="3589639" y="2014465"/>
              <a:ext cx="201994" cy="85851"/>
            </a:xfrm>
            <a:custGeom>
              <a:avLst/>
              <a:gdLst/>
              <a:ahLst/>
              <a:cxnLst/>
              <a:rect l="l" t="t" r="r" b="b"/>
              <a:pathLst>
                <a:path w="8315" h="3534" extrusionOk="0">
                  <a:moveTo>
                    <a:pt x="6429" y="0"/>
                  </a:moveTo>
                  <a:lnTo>
                    <a:pt x="1" y="425"/>
                  </a:lnTo>
                  <a:lnTo>
                    <a:pt x="7544" y="3533"/>
                  </a:lnTo>
                  <a:lnTo>
                    <a:pt x="8315" y="2019"/>
                  </a:lnTo>
                  <a:lnTo>
                    <a:pt x="642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7" name="Google Shape;2857;p64"/>
            <p:cNvSpPr/>
            <p:nvPr/>
          </p:nvSpPr>
          <p:spPr>
            <a:xfrm>
              <a:off x="3740643" y="2052872"/>
              <a:ext cx="88426" cy="78709"/>
            </a:xfrm>
            <a:custGeom>
              <a:avLst/>
              <a:gdLst/>
              <a:ahLst/>
              <a:cxnLst/>
              <a:rect l="l" t="t" r="r" b="b"/>
              <a:pathLst>
                <a:path w="3640" h="3240" extrusionOk="0">
                  <a:moveTo>
                    <a:pt x="1828" y="1"/>
                  </a:moveTo>
                  <a:cubicBezTo>
                    <a:pt x="1171" y="1"/>
                    <a:pt x="543" y="402"/>
                    <a:pt x="292" y="1049"/>
                  </a:cubicBezTo>
                  <a:cubicBezTo>
                    <a:pt x="0" y="1899"/>
                    <a:pt x="425" y="2829"/>
                    <a:pt x="1249" y="3147"/>
                  </a:cubicBezTo>
                  <a:cubicBezTo>
                    <a:pt x="1430" y="3210"/>
                    <a:pt x="1614" y="3239"/>
                    <a:pt x="1796" y="3239"/>
                  </a:cubicBezTo>
                  <a:cubicBezTo>
                    <a:pt x="2467" y="3239"/>
                    <a:pt x="3096" y="2834"/>
                    <a:pt x="3347" y="2165"/>
                  </a:cubicBezTo>
                  <a:cubicBezTo>
                    <a:pt x="3639" y="1341"/>
                    <a:pt x="3214" y="412"/>
                    <a:pt x="2364" y="93"/>
                  </a:cubicBezTo>
                  <a:cubicBezTo>
                    <a:pt x="2188" y="30"/>
                    <a:pt x="2007" y="1"/>
                    <a:pt x="182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8" name="Google Shape;2858;p64"/>
            <p:cNvSpPr/>
            <p:nvPr/>
          </p:nvSpPr>
          <p:spPr>
            <a:xfrm>
              <a:off x="3753542" y="2063342"/>
              <a:ext cx="62627" cy="57598"/>
            </a:xfrm>
            <a:custGeom>
              <a:avLst/>
              <a:gdLst/>
              <a:ahLst/>
              <a:cxnLst/>
              <a:rect l="l" t="t" r="r" b="b"/>
              <a:pathLst>
                <a:path w="2578" h="2371" extrusionOk="0">
                  <a:moveTo>
                    <a:pt x="1269" y="0"/>
                  </a:moveTo>
                  <a:cubicBezTo>
                    <a:pt x="732" y="0"/>
                    <a:pt x="247" y="390"/>
                    <a:pt x="133" y="937"/>
                  </a:cubicBezTo>
                  <a:cubicBezTo>
                    <a:pt x="0" y="1574"/>
                    <a:pt x="399" y="2212"/>
                    <a:pt x="1036" y="2345"/>
                  </a:cubicBezTo>
                  <a:cubicBezTo>
                    <a:pt x="1119" y="2362"/>
                    <a:pt x="1202" y="2370"/>
                    <a:pt x="1283" y="2370"/>
                  </a:cubicBezTo>
                  <a:cubicBezTo>
                    <a:pt x="1831" y="2370"/>
                    <a:pt x="2329" y="1996"/>
                    <a:pt x="2444" y="1441"/>
                  </a:cubicBezTo>
                  <a:cubicBezTo>
                    <a:pt x="2577" y="804"/>
                    <a:pt x="2179" y="166"/>
                    <a:pt x="1541" y="34"/>
                  </a:cubicBezTo>
                  <a:cubicBezTo>
                    <a:pt x="1450" y="11"/>
                    <a:pt x="1359" y="0"/>
                    <a:pt x="1269"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59" name="Google Shape;2859;p64"/>
            <p:cNvSpPr/>
            <p:nvPr/>
          </p:nvSpPr>
          <p:spPr>
            <a:xfrm>
              <a:off x="3538673" y="2008659"/>
              <a:ext cx="97463" cy="28423"/>
            </a:xfrm>
            <a:custGeom>
              <a:avLst/>
              <a:gdLst/>
              <a:ahLst/>
              <a:cxnLst/>
              <a:rect l="l" t="t" r="r" b="b"/>
              <a:pathLst>
                <a:path w="4012" h="1170" extrusionOk="0">
                  <a:moveTo>
                    <a:pt x="0" y="0"/>
                  </a:moveTo>
                  <a:lnTo>
                    <a:pt x="0" y="186"/>
                  </a:lnTo>
                  <a:lnTo>
                    <a:pt x="3560" y="1169"/>
                  </a:lnTo>
                  <a:lnTo>
                    <a:pt x="4011" y="292"/>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0" name="Google Shape;2860;p64"/>
            <p:cNvSpPr/>
            <p:nvPr/>
          </p:nvSpPr>
          <p:spPr>
            <a:xfrm>
              <a:off x="3561897" y="1991873"/>
              <a:ext cx="166503" cy="28423"/>
            </a:xfrm>
            <a:custGeom>
              <a:avLst/>
              <a:gdLst/>
              <a:ahLst/>
              <a:cxnLst/>
              <a:rect l="l" t="t" r="r" b="b"/>
              <a:pathLst>
                <a:path w="6854" h="1170" extrusionOk="0">
                  <a:moveTo>
                    <a:pt x="1" y="1"/>
                  </a:moveTo>
                  <a:lnTo>
                    <a:pt x="1" y="187"/>
                  </a:lnTo>
                  <a:lnTo>
                    <a:pt x="3560" y="1169"/>
                  </a:lnTo>
                  <a:lnTo>
                    <a:pt x="6854" y="904"/>
                  </a:ln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1" name="Google Shape;2861;p64"/>
            <p:cNvSpPr/>
            <p:nvPr/>
          </p:nvSpPr>
          <p:spPr>
            <a:xfrm>
              <a:off x="3562553" y="2029308"/>
              <a:ext cx="110362" cy="29710"/>
            </a:xfrm>
            <a:custGeom>
              <a:avLst/>
              <a:gdLst/>
              <a:ahLst/>
              <a:cxnLst/>
              <a:rect l="l" t="t" r="r" b="b"/>
              <a:pathLst>
                <a:path w="4543" h="1223" extrusionOk="0">
                  <a:moveTo>
                    <a:pt x="4011" y="0"/>
                  </a:moveTo>
                  <a:lnTo>
                    <a:pt x="0" y="372"/>
                  </a:lnTo>
                  <a:lnTo>
                    <a:pt x="27" y="558"/>
                  </a:lnTo>
                  <a:lnTo>
                    <a:pt x="4542" y="1222"/>
                  </a:lnTo>
                  <a:lnTo>
                    <a:pt x="401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2" name="Google Shape;2862;p64"/>
            <p:cNvSpPr/>
            <p:nvPr/>
          </p:nvSpPr>
          <p:spPr>
            <a:xfrm>
              <a:off x="3598676" y="2007372"/>
              <a:ext cx="147141" cy="51646"/>
            </a:xfrm>
            <a:custGeom>
              <a:avLst/>
              <a:gdLst/>
              <a:ahLst/>
              <a:cxnLst/>
              <a:rect l="l" t="t" r="r" b="b"/>
              <a:pathLst>
                <a:path w="6057" h="2126" extrusionOk="0">
                  <a:moveTo>
                    <a:pt x="80" y="0"/>
                  </a:moveTo>
                  <a:lnTo>
                    <a:pt x="1" y="1142"/>
                  </a:lnTo>
                  <a:lnTo>
                    <a:pt x="3108" y="2125"/>
                  </a:lnTo>
                  <a:lnTo>
                    <a:pt x="6057" y="266"/>
                  </a:lnTo>
                  <a:lnTo>
                    <a:pt x="8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3" name="Google Shape;2863;p64"/>
            <p:cNvSpPr/>
            <p:nvPr/>
          </p:nvSpPr>
          <p:spPr>
            <a:xfrm>
              <a:off x="2855973" y="1227234"/>
              <a:ext cx="151004" cy="143279"/>
            </a:xfrm>
            <a:custGeom>
              <a:avLst/>
              <a:gdLst/>
              <a:ahLst/>
              <a:cxnLst/>
              <a:rect l="l" t="t" r="r" b="b"/>
              <a:pathLst>
                <a:path w="6216" h="5898" extrusionOk="0">
                  <a:moveTo>
                    <a:pt x="5419" y="0"/>
                  </a:moveTo>
                  <a:lnTo>
                    <a:pt x="0" y="5180"/>
                  </a:lnTo>
                  <a:lnTo>
                    <a:pt x="399" y="5897"/>
                  </a:lnTo>
                  <a:lnTo>
                    <a:pt x="6216" y="1913"/>
                  </a:lnTo>
                  <a:lnTo>
                    <a:pt x="541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4" name="Google Shape;2864;p64"/>
            <p:cNvSpPr/>
            <p:nvPr/>
          </p:nvSpPr>
          <p:spPr>
            <a:xfrm>
              <a:off x="2803695" y="1346609"/>
              <a:ext cx="61971" cy="23904"/>
            </a:xfrm>
            <a:custGeom>
              <a:avLst/>
              <a:gdLst/>
              <a:ahLst/>
              <a:cxnLst/>
              <a:rect l="l" t="t" r="r" b="b"/>
              <a:pathLst>
                <a:path w="2551" h="984" extrusionOk="0">
                  <a:moveTo>
                    <a:pt x="27" y="0"/>
                  </a:moveTo>
                  <a:lnTo>
                    <a:pt x="1" y="160"/>
                  </a:lnTo>
                  <a:lnTo>
                    <a:pt x="2551" y="983"/>
                  </a:lnTo>
                  <a:lnTo>
                    <a:pt x="2551" y="983"/>
                  </a:lnTo>
                  <a:lnTo>
                    <a:pt x="2498" y="266"/>
                  </a:lnTo>
                  <a:lnTo>
                    <a:pt x="2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5" name="Google Shape;2865;p64"/>
            <p:cNvSpPr/>
            <p:nvPr/>
          </p:nvSpPr>
          <p:spPr>
            <a:xfrm>
              <a:off x="2843074" y="1356277"/>
              <a:ext cx="29054" cy="64570"/>
            </a:xfrm>
            <a:custGeom>
              <a:avLst/>
              <a:gdLst/>
              <a:ahLst/>
              <a:cxnLst/>
              <a:rect l="l" t="t" r="r" b="b"/>
              <a:pathLst>
                <a:path w="1196" h="2658" extrusionOk="0">
                  <a:moveTo>
                    <a:pt x="585" y="1"/>
                  </a:moveTo>
                  <a:lnTo>
                    <a:pt x="0" y="2604"/>
                  </a:lnTo>
                  <a:lnTo>
                    <a:pt x="160" y="2657"/>
                  </a:lnTo>
                  <a:lnTo>
                    <a:pt x="1195" y="399"/>
                  </a:lnTo>
                  <a:lnTo>
                    <a:pt x="58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6" name="Google Shape;2866;p64"/>
            <p:cNvSpPr/>
            <p:nvPr/>
          </p:nvSpPr>
          <p:spPr>
            <a:xfrm>
              <a:off x="2795314" y="1347240"/>
              <a:ext cx="18730" cy="41322"/>
            </a:xfrm>
            <a:custGeom>
              <a:avLst/>
              <a:gdLst/>
              <a:ahLst/>
              <a:cxnLst/>
              <a:rect l="l" t="t" r="r" b="b"/>
              <a:pathLst>
                <a:path w="771" h="1701" extrusionOk="0">
                  <a:moveTo>
                    <a:pt x="372" y="1"/>
                  </a:moveTo>
                  <a:lnTo>
                    <a:pt x="1" y="1674"/>
                  </a:lnTo>
                  <a:lnTo>
                    <a:pt x="80" y="1701"/>
                  </a:lnTo>
                  <a:lnTo>
                    <a:pt x="771" y="267"/>
                  </a:lnTo>
                  <a:lnTo>
                    <a:pt x="37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7" name="Google Shape;2867;p64"/>
            <p:cNvSpPr/>
            <p:nvPr/>
          </p:nvSpPr>
          <p:spPr>
            <a:xfrm>
              <a:off x="2799177" y="1342698"/>
              <a:ext cx="19386" cy="16859"/>
            </a:xfrm>
            <a:custGeom>
              <a:avLst/>
              <a:gdLst/>
              <a:ahLst/>
              <a:cxnLst/>
              <a:rect l="l" t="t" r="r" b="b"/>
              <a:pathLst>
                <a:path w="798" h="694" extrusionOk="0">
                  <a:moveTo>
                    <a:pt x="415" y="1"/>
                  </a:moveTo>
                  <a:cubicBezTo>
                    <a:pt x="356" y="1"/>
                    <a:pt x="295" y="19"/>
                    <a:pt x="240" y="55"/>
                  </a:cubicBezTo>
                  <a:cubicBezTo>
                    <a:pt x="81" y="135"/>
                    <a:pt x="1" y="347"/>
                    <a:pt x="107" y="507"/>
                  </a:cubicBezTo>
                  <a:cubicBezTo>
                    <a:pt x="160" y="629"/>
                    <a:pt x="269" y="694"/>
                    <a:pt x="391" y="694"/>
                  </a:cubicBezTo>
                  <a:cubicBezTo>
                    <a:pt x="455" y="694"/>
                    <a:pt x="522" y="676"/>
                    <a:pt x="585" y="640"/>
                  </a:cubicBezTo>
                  <a:cubicBezTo>
                    <a:pt x="745" y="560"/>
                    <a:pt x="798" y="347"/>
                    <a:pt x="692" y="188"/>
                  </a:cubicBezTo>
                  <a:cubicBezTo>
                    <a:pt x="639" y="66"/>
                    <a:pt x="530" y="1"/>
                    <a:pt x="41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8" name="Google Shape;2868;p64"/>
            <p:cNvSpPr/>
            <p:nvPr/>
          </p:nvSpPr>
          <p:spPr>
            <a:xfrm>
              <a:off x="2806295" y="1405324"/>
              <a:ext cx="40010" cy="15523"/>
            </a:xfrm>
            <a:custGeom>
              <a:avLst/>
              <a:gdLst/>
              <a:ahLst/>
              <a:cxnLst/>
              <a:rect l="l" t="t" r="r" b="b"/>
              <a:pathLst>
                <a:path w="1647" h="639" extrusionOk="0">
                  <a:moveTo>
                    <a:pt x="27" y="1"/>
                  </a:moveTo>
                  <a:lnTo>
                    <a:pt x="0" y="107"/>
                  </a:lnTo>
                  <a:lnTo>
                    <a:pt x="1647" y="638"/>
                  </a:lnTo>
                  <a:lnTo>
                    <a:pt x="1647" y="638"/>
                  </a:lnTo>
                  <a:lnTo>
                    <a:pt x="1620" y="160"/>
                  </a:lnTo>
                  <a:lnTo>
                    <a:pt x="2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69" name="Google Shape;2869;p64"/>
            <p:cNvSpPr/>
            <p:nvPr/>
          </p:nvSpPr>
          <p:spPr>
            <a:xfrm>
              <a:off x="2835980" y="1406369"/>
              <a:ext cx="18730" cy="16641"/>
            </a:xfrm>
            <a:custGeom>
              <a:avLst/>
              <a:gdLst/>
              <a:ahLst/>
              <a:cxnLst/>
              <a:rect l="l" t="t" r="r" b="b"/>
              <a:pathLst>
                <a:path w="771" h="685" extrusionOk="0">
                  <a:moveTo>
                    <a:pt x="371" y="1"/>
                  </a:moveTo>
                  <a:cubicBezTo>
                    <a:pt x="316" y="1"/>
                    <a:pt x="262" y="13"/>
                    <a:pt x="213" y="37"/>
                  </a:cubicBezTo>
                  <a:cubicBezTo>
                    <a:pt x="53" y="143"/>
                    <a:pt x="0" y="356"/>
                    <a:pt x="80" y="515"/>
                  </a:cubicBezTo>
                  <a:cubicBezTo>
                    <a:pt x="153" y="625"/>
                    <a:pt x="277" y="685"/>
                    <a:pt x="399" y="685"/>
                  </a:cubicBezTo>
                  <a:cubicBezTo>
                    <a:pt x="454" y="685"/>
                    <a:pt x="508" y="673"/>
                    <a:pt x="558" y="648"/>
                  </a:cubicBezTo>
                  <a:cubicBezTo>
                    <a:pt x="717" y="542"/>
                    <a:pt x="770" y="329"/>
                    <a:pt x="691" y="170"/>
                  </a:cubicBezTo>
                  <a:cubicBezTo>
                    <a:pt x="617" y="60"/>
                    <a:pt x="493" y="1"/>
                    <a:pt x="37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0" name="Google Shape;2870;p64"/>
            <p:cNvSpPr/>
            <p:nvPr/>
          </p:nvSpPr>
          <p:spPr>
            <a:xfrm>
              <a:off x="2843074" y="1345030"/>
              <a:ext cx="36804" cy="32066"/>
            </a:xfrm>
            <a:custGeom>
              <a:avLst/>
              <a:gdLst/>
              <a:ahLst/>
              <a:cxnLst/>
              <a:rect l="l" t="t" r="r" b="b"/>
              <a:pathLst>
                <a:path w="1515" h="1320" extrusionOk="0">
                  <a:moveTo>
                    <a:pt x="760" y="0"/>
                  </a:moveTo>
                  <a:cubicBezTo>
                    <a:pt x="647" y="0"/>
                    <a:pt x="531" y="30"/>
                    <a:pt x="425" y="92"/>
                  </a:cubicBezTo>
                  <a:cubicBezTo>
                    <a:pt x="106" y="278"/>
                    <a:pt x="0" y="676"/>
                    <a:pt x="186" y="995"/>
                  </a:cubicBezTo>
                  <a:cubicBezTo>
                    <a:pt x="313" y="1195"/>
                    <a:pt x="539" y="1320"/>
                    <a:pt x="772" y="1320"/>
                  </a:cubicBezTo>
                  <a:cubicBezTo>
                    <a:pt x="879" y="1320"/>
                    <a:pt x="988" y="1293"/>
                    <a:pt x="1089" y="1234"/>
                  </a:cubicBezTo>
                  <a:cubicBezTo>
                    <a:pt x="1408" y="1048"/>
                    <a:pt x="1514" y="650"/>
                    <a:pt x="1328" y="331"/>
                  </a:cubicBezTo>
                  <a:cubicBezTo>
                    <a:pt x="1204" y="119"/>
                    <a:pt x="986" y="0"/>
                    <a:pt x="76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1" name="Google Shape;2871;p64"/>
            <p:cNvSpPr/>
            <p:nvPr/>
          </p:nvSpPr>
          <p:spPr>
            <a:xfrm>
              <a:off x="2852742" y="1352998"/>
              <a:ext cx="18098" cy="15815"/>
            </a:xfrm>
            <a:custGeom>
              <a:avLst/>
              <a:gdLst/>
              <a:ahLst/>
              <a:cxnLst/>
              <a:rect l="l" t="t" r="r" b="b"/>
              <a:pathLst>
                <a:path w="745" h="651" extrusionOk="0">
                  <a:moveTo>
                    <a:pt x="375" y="1"/>
                  </a:moveTo>
                  <a:cubicBezTo>
                    <a:pt x="317" y="1"/>
                    <a:pt x="260" y="18"/>
                    <a:pt x="213" y="56"/>
                  </a:cubicBezTo>
                  <a:cubicBezTo>
                    <a:pt x="54" y="136"/>
                    <a:pt x="1" y="322"/>
                    <a:pt x="80" y="481"/>
                  </a:cubicBezTo>
                  <a:cubicBezTo>
                    <a:pt x="135" y="591"/>
                    <a:pt x="254" y="651"/>
                    <a:pt x="374" y="651"/>
                  </a:cubicBezTo>
                  <a:cubicBezTo>
                    <a:pt x="428" y="651"/>
                    <a:pt x="483" y="639"/>
                    <a:pt x="532" y="614"/>
                  </a:cubicBezTo>
                  <a:cubicBezTo>
                    <a:pt x="691" y="534"/>
                    <a:pt x="744" y="322"/>
                    <a:pt x="638" y="162"/>
                  </a:cubicBezTo>
                  <a:cubicBezTo>
                    <a:pt x="587" y="59"/>
                    <a:pt x="480" y="1"/>
                    <a:pt x="375"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2" name="Google Shape;2872;p64"/>
            <p:cNvSpPr/>
            <p:nvPr/>
          </p:nvSpPr>
          <p:spPr>
            <a:xfrm>
              <a:off x="3700633" y="2501827"/>
              <a:ext cx="96807" cy="84830"/>
            </a:xfrm>
            <a:custGeom>
              <a:avLst/>
              <a:gdLst/>
              <a:ahLst/>
              <a:cxnLst/>
              <a:rect l="l" t="t" r="r" b="b"/>
              <a:pathLst>
                <a:path w="3985" h="3492" extrusionOk="0">
                  <a:moveTo>
                    <a:pt x="1990" y="0"/>
                  </a:moveTo>
                  <a:cubicBezTo>
                    <a:pt x="1713" y="0"/>
                    <a:pt x="1431" y="66"/>
                    <a:pt x="1169" y="205"/>
                  </a:cubicBezTo>
                  <a:cubicBezTo>
                    <a:pt x="319" y="657"/>
                    <a:pt x="0" y="1719"/>
                    <a:pt x="452" y="2569"/>
                  </a:cubicBezTo>
                  <a:cubicBezTo>
                    <a:pt x="765" y="3158"/>
                    <a:pt x="1370" y="3492"/>
                    <a:pt x="1995" y="3492"/>
                  </a:cubicBezTo>
                  <a:cubicBezTo>
                    <a:pt x="2273" y="3492"/>
                    <a:pt x="2554" y="3426"/>
                    <a:pt x="2816" y="3287"/>
                  </a:cubicBezTo>
                  <a:cubicBezTo>
                    <a:pt x="3666" y="2835"/>
                    <a:pt x="3985" y="1773"/>
                    <a:pt x="3533" y="923"/>
                  </a:cubicBezTo>
                  <a:cubicBezTo>
                    <a:pt x="3221" y="334"/>
                    <a:pt x="2615" y="0"/>
                    <a:pt x="1990"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3" name="Google Shape;2873;p64"/>
            <p:cNvSpPr/>
            <p:nvPr/>
          </p:nvSpPr>
          <p:spPr>
            <a:xfrm>
              <a:off x="3727743" y="2525439"/>
              <a:ext cx="43241" cy="38067"/>
            </a:xfrm>
            <a:custGeom>
              <a:avLst/>
              <a:gdLst/>
              <a:ahLst/>
              <a:cxnLst/>
              <a:rect l="l" t="t" r="r" b="b"/>
              <a:pathLst>
                <a:path w="1780" h="1567" extrusionOk="0">
                  <a:moveTo>
                    <a:pt x="885" y="1"/>
                  </a:moveTo>
                  <a:cubicBezTo>
                    <a:pt x="734" y="1"/>
                    <a:pt x="583" y="45"/>
                    <a:pt x="452" y="137"/>
                  </a:cubicBezTo>
                  <a:cubicBezTo>
                    <a:pt x="80" y="376"/>
                    <a:pt x="0" y="854"/>
                    <a:pt x="239" y="1226"/>
                  </a:cubicBezTo>
                  <a:cubicBezTo>
                    <a:pt x="390" y="1444"/>
                    <a:pt x="638" y="1567"/>
                    <a:pt x="893" y="1567"/>
                  </a:cubicBezTo>
                  <a:cubicBezTo>
                    <a:pt x="1041" y="1567"/>
                    <a:pt x="1192" y="1526"/>
                    <a:pt x="1328" y="1438"/>
                  </a:cubicBezTo>
                  <a:cubicBezTo>
                    <a:pt x="1673" y="1199"/>
                    <a:pt x="1780" y="694"/>
                    <a:pt x="1541" y="349"/>
                  </a:cubicBezTo>
                  <a:cubicBezTo>
                    <a:pt x="1376" y="119"/>
                    <a:pt x="1130" y="1"/>
                    <a:pt x="88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4" name="Google Shape;2874;p64"/>
            <p:cNvSpPr/>
            <p:nvPr/>
          </p:nvSpPr>
          <p:spPr>
            <a:xfrm>
              <a:off x="3452191" y="3101445"/>
              <a:ext cx="191670" cy="167742"/>
            </a:xfrm>
            <a:custGeom>
              <a:avLst/>
              <a:gdLst/>
              <a:ahLst/>
              <a:cxnLst/>
              <a:rect l="l" t="t" r="r" b="b"/>
              <a:pathLst>
                <a:path w="7890" h="6905" extrusionOk="0">
                  <a:moveTo>
                    <a:pt x="3962" y="1"/>
                  </a:moveTo>
                  <a:cubicBezTo>
                    <a:pt x="3412" y="1"/>
                    <a:pt x="2855" y="132"/>
                    <a:pt x="2338" y="411"/>
                  </a:cubicBezTo>
                  <a:cubicBezTo>
                    <a:pt x="638" y="1288"/>
                    <a:pt x="1" y="3386"/>
                    <a:pt x="904" y="5086"/>
                  </a:cubicBezTo>
                  <a:cubicBezTo>
                    <a:pt x="1528" y="6243"/>
                    <a:pt x="2711" y="6905"/>
                    <a:pt x="3944" y="6905"/>
                  </a:cubicBezTo>
                  <a:cubicBezTo>
                    <a:pt x="4494" y="6905"/>
                    <a:pt x="5054" y="6773"/>
                    <a:pt x="5579" y="6494"/>
                  </a:cubicBezTo>
                  <a:cubicBezTo>
                    <a:pt x="7252" y="5617"/>
                    <a:pt x="7890" y="3519"/>
                    <a:pt x="7013" y="1819"/>
                  </a:cubicBezTo>
                  <a:cubicBezTo>
                    <a:pt x="6389" y="662"/>
                    <a:pt x="5194" y="1"/>
                    <a:pt x="396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5" name="Google Shape;2875;p64"/>
            <p:cNvSpPr/>
            <p:nvPr/>
          </p:nvSpPr>
          <p:spPr>
            <a:xfrm>
              <a:off x="3483820" y="3129163"/>
              <a:ext cx="129067" cy="112548"/>
            </a:xfrm>
            <a:custGeom>
              <a:avLst/>
              <a:gdLst/>
              <a:ahLst/>
              <a:cxnLst/>
              <a:rect l="l" t="t" r="r" b="b"/>
              <a:pathLst>
                <a:path w="5313" h="4633" extrusionOk="0">
                  <a:moveTo>
                    <a:pt x="2656" y="1"/>
                  </a:moveTo>
                  <a:cubicBezTo>
                    <a:pt x="2286" y="1"/>
                    <a:pt x="1913" y="90"/>
                    <a:pt x="1568" y="280"/>
                  </a:cubicBezTo>
                  <a:cubicBezTo>
                    <a:pt x="425" y="864"/>
                    <a:pt x="0" y="2272"/>
                    <a:pt x="611" y="3414"/>
                  </a:cubicBezTo>
                  <a:cubicBezTo>
                    <a:pt x="1018" y="4190"/>
                    <a:pt x="1824" y="4632"/>
                    <a:pt x="2661" y="4632"/>
                  </a:cubicBezTo>
                  <a:cubicBezTo>
                    <a:pt x="3027" y="4632"/>
                    <a:pt x="3398" y="4548"/>
                    <a:pt x="3746" y="4370"/>
                  </a:cubicBezTo>
                  <a:cubicBezTo>
                    <a:pt x="4861" y="3759"/>
                    <a:pt x="5313" y="2352"/>
                    <a:pt x="4702" y="1236"/>
                  </a:cubicBezTo>
                  <a:cubicBezTo>
                    <a:pt x="4280" y="447"/>
                    <a:pt x="3479" y="1"/>
                    <a:pt x="265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6" name="Google Shape;2876;p64"/>
            <p:cNvSpPr/>
            <p:nvPr/>
          </p:nvSpPr>
          <p:spPr>
            <a:xfrm>
              <a:off x="3519311" y="3160112"/>
              <a:ext cx="57452" cy="50407"/>
            </a:xfrm>
            <a:custGeom>
              <a:avLst/>
              <a:gdLst/>
              <a:ahLst/>
              <a:cxnLst/>
              <a:rect l="l" t="t" r="r" b="b"/>
              <a:pathLst>
                <a:path w="2365" h="2075" extrusionOk="0">
                  <a:moveTo>
                    <a:pt x="1181" y="0"/>
                  </a:moveTo>
                  <a:cubicBezTo>
                    <a:pt x="1015" y="0"/>
                    <a:pt x="847" y="39"/>
                    <a:pt x="691" y="121"/>
                  </a:cubicBezTo>
                  <a:cubicBezTo>
                    <a:pt x="186" y="387"/>
                    <a:pt x="0" y="1024"/>
                    <a:pt x="266" y="1529"/>
                  </a:cubicBezTo>
                  <a:cubicBezTo>
                    <a:pt x="450" y="1878"/>
                    <a:pt x="812" y="2075"/>
                    <a:pt x="1184" y="2075"/>
                  </a:cubicBezTo>
                  <a:cubicBezTo>
                    <a:pt x="1350" y="2075"/>
                    <a:pt x="1518" y="2036"/>
                    <a:pt x="1674" y="1954"/>
                  </a:cubicBezTo>
                  <a:cubicBezTo>
                    <a:pt x="2179" y="1688"/>
                    <a:pt x="2364" y="1051"/>
                    <a:pt x="2099" y="546"/>
                  </a:cubicBezTo>
                  <a:cubicBezTo>
                    <a:pt x="1915" y="197"/>
                    <a:pt x="1553" y="0"/>
                    <a:pt x="118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7" name="Google Shape;2877;p64"/>
            <p:cNvSpPr/>
            <p:nvPr/>
          </p:nvSpPr>
          <p:spPr>
            <a:xfrm>
              <a:off x="3141170" y="3061435"/>
              <a:ext cx="155547" cy="136695"/>
            </a:xfrm>
            <a:custGeom>
              <a:avLst/>
              <a:gdLst/>
              <a:ahLst/>
              <a:cxnLst/>
              <a:rect l="l" t="t" r="r" b="b"/>
              <a:pathLst>
                <a:path w="6403" h="5627" extrusionOk="0">
                  <a:moveTo>
                    <a:pt x="3195" y="0"/>
                  </a:moveTo>
                  <a:cubicBezTo>
                    <a:pt x="2128" y="0"/>
                    <a:pt x="1105" y="609"/>
                    <a:pt x="638" y="1660"/>
                  </a:cubicBezTo>
                  <a:cubicBezTo>
                    <a:pt x="1" y="3068"/>
                    <a:pt x="638" y="4741"/>
                    <a:pt x="2046" y="5379"/>
                  </a:cubicBezTo>
                  <a:cubicBezTo>
                    <a:pt x="2418" y="5547"/>
                    <a:pt x="2807" y="5626"/>
                    <a:pt x="3192" y="5626"/>
                  </a:cubicBezTo>
                  <a:cubicBezTo>
                    <a:pt x="4265" y="5626"/>
                    <a:pt x="5296" y="5007"/>
                    <a:pt x="5765" y="3971"/>
                  </a:cubicBezTo>
                  <a:cubicBezTo>
                    <a:pt x="6402" y="2536"/>
                    <a:pt x="5765" y="890"/>
                    <a:pt x="4357" y="252"/>
                  </a:cubicBezTo>
                  <a:cubicBezTo>
                    <a:pt x="3981" y="82"/>
                    <a:pt x="3585" y="0"/>
                    <a:pt x="319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8" name="Google Shape;2878;p64"/>
            <p:cNvSpPr/>
            <p:nvPr/>
          </p:nvSpPr>
          <p:spPr>
            <a:xfrm>
              <a:off x="3166994" y="3083979"/>
              <a:ext cx="104556" cy="91705"/>
            </a:xfrm>
            <a:custGeom>
              <a:avLst/>
              <a:gdLst/>
              <a:ahLst/>
              <a:cxnLst/>
              <a:rect l="l" t="t" r="r" b="b"/>
              <a:pathLst>
                <a:path w="4304" h="3775" extrusionOk="0">
                  <a:moveTo>
                    <a:pt x="2138" y="0"/>
                  </a:moveTo>
                  <a:cubicBezTo>
                    <a:pt x="1838" y="0"/>
                    <a:pt x="1534" y="73"/>
                    <a:pt x="1249" y="227"/>
                  </a:cubicBezTo>
                  <a:cubicBezTo>
                    <a:pt x="346" y="705"/>
                    <a:pt x="0" y="1847"/>
                    <a:pt x="479" y="2777"/>
                  </a:cubicBezTo>
                  <a:cubicBezTo>
                    <a:pt x="810" y="3404"/>
                    <a:pt x="1461" y="3774"/>
                    <a:pt x="2139" y="3774"/>
                  </a:cubicBezTo>
                  <a:cubicBezTo>
                    <a:pt x="2439" y="3774"/>
                    <a:pt x="2744" y="3702"/>
                    <a:pt x="3029" y="3547"/>
                  </a:cubicBezTo>
                  <a:cubicBezTo>
                    <a:pt x="3958" y="3069"/>
                    <a:pt x="4304" y="1927"/>
                    <a:pt x="3799" y="997"/>
                  </a:cubicBezTo>
                  <a:cubicBezTo>
                    <a:pt x="3467" y="371"/>
                    <a:pt x="2816" y="0"/>
                    <a:pt x="213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79" name="Google Shape;2879;p64"/>
            <p:cNvSpPr/>
            <p:nvPr/>
          </p:nvSpPr>
          <p:spPr>
            <a:xfrm>
              <a:off x="3195392" y="3109146"/>
              <a:ext cx="47128" cy="41371"/>
            </a:xfrm>
            <a:custGeom>
              <a:avLst/>
              <a:gdLst/>
              <a:ahLst/>
              <a:cxnLst/>
              <a:rect l="l" t="t" r="r" b="b"/>
              <a:pathLst>
                <a:path w="1940" h="1703" extrusionOk="0">
                  <a:moveTo>
                    <a:pt x="965" y="1"/>
                  </a:moveTo>
                  <a:cubicBezTo>
                    <a:pt x="834" y="1"/>
                    <a:pt x="703" y="31"/>
                    <a:pt x="585" y="94"/>
                  </a:cubicBezTo>
                  <a:cubicBezTo>
                    <a:pt x="160" y="333"/>
                    <a:pt x="0" y="838"/>
                    <a:pt x="239" y="1236"/>
                  </a:cubicBezTo>
                  <a:cubicBezTo>
                    <a:pt x="388" y="1535"/>
                    <a:pt x="681" y="1702"/>
                    <a:pt x="989" y="1702"/>
                  </a:cubicBezTo>
                  <a:cubicBezTo>
                    <a:pt x="1121" y="1702"/>
                    <a:pt x="1255" y="1672"/>
                    <a:pt x="1381" y="1608"/>
                  </a:cubicBezTo>
                  <a:cubicBezTo>
                    <a:pt x="1780" y="1369"/>
                    <a:pt x="1939" y="865"/>
                    <a:pt x="1727" y="466"/>
                  </a:cubicBezTo>
                  <a:cubicBezTo>
                    <a:pt x="1578" y="168"/>
                    <a:pt x="1272" y="1"/>
                    <a:pt x="96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0" name="Google Shape;2880;p64"/>
            <p:cNvSpPr/>
            <p:nvPr/>
          </p:nvSpPr>
          <p:spPr>
            <a:xfrm>
              <a:off x="2008739" y="3059176"/>
              <a:ext cx="152291" cy="136137"/>
            </a:xfrm>
            <a:custGeom>
              <a:avLst/>
              <a:gdLst/>
              <a:ahLst/>
              <a:cxnLst/>
              <a:rect l="l" t="t" r="r" b="b"/>
              <a:pathLst>
                <a:path w="6269" h="5604" extrusionOk="0">
                  <a:moveTo>
                    <a:pt x="3121" y="0"/>
                  </a:moveTo>
                  <a:cubicBezTo>
                    <a:pt x="2467" y="0"/>
                    <a:pt x="1810" y="229"/>
                    <a:pt x="1275" y="690"/>
                  </a:cubicBezTo>
                  <a:cubicBezTo>
                    <a:pt x="106" y="1726"/>
                    <a:pt x="0" y="3479"/>
                    <a:pt x="1010" y="4648"/>
                  </a:cubicBezTo>
                  <a:cubicBezTo>
                    <a:pt x="1572" y="5282"/>
                    <a:pt x="2353" y="5604"/>
                    <a:pt x="3137" y="5604"/>
                  </a:cubicBezTo>
                  <a:cubicBezTo>
                    <a:pt x="3797" y="5604"/>
                    <a:pt x="4459" y="5375"/>
                    <a:pt x="4994" y="4914"/>
                  </a:cubicBezTo>
                  <a:cubicBezTo>
                    <a:pt x="6136" y="3878"/>
                    <a:pt x="6269" y="2098"/>
                    <a:pt x="5233" y="956"/>
                  </a:cubicBezTo>
                  <a:cubicBezTo>
                    <a:pt x="4671" y="322"/>
                    <a:pt x="3898" y="0"/>
                    <a:pt x="312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1" name="Google Shape;2881;p64"/>
            <p:cNvSpPr/>
            <p:nvPr/>
          </p:nvSpPr>
          <p:spPr>
            <a:xfrm>
              <a:off x="2032619" y="3081258"/>
              <a:ext cx="104556" cy="91559"/>
            </a:xfrm>
            <a:custGeom>
              <a:avLst/>
              <a:gdLst/>
              <a:ahLst/>
              <a:cxnLst/>
              <a:rect l="l" t="t" r="r" b="b"/>
              <a:pathLst>
                <a:path w="4304" h="3769" extrusionOk="0">
                  <a:moveTo>
                    <a:pt x="2164" y="1"/>
                  </a:moveTo>
                  <a:cubicBezTo>
                    <a:pt x="1862" y="1"/>
                    <a:pt x="1557" y="75"/>
                    <a:pt x="1275" y="233"/>
                  </a:cubicBezTo>
                  <a:cubicBezTo>
                    <a:pt x="345" y="711"/>
                    <a:pt x="0" y="1853"/>
                    <a:pt x="478" y="2783"/>
                  </a:cubicBezTo>
                  <a:cubicBezTo>
                    <a:pt x="829" y="3410"/>
                    <a:pt x="1487" y="3768"/>
                    <a:pt x="2159" y="3768"/>
                  </a:cubicBezTo>
                  <a:cubicBezTo>
                    <a:pt x="2454" y="3768"/>
                    <a:pt x="2752" y="3699"/>
                    <a:pt x="3028" y="3553"/>
                  </a:cubicBezTo>
                  <a:cubicBezTo>
                    <a:pt x="3958" y="3075"/>
                    <a:pt x="4303" y="1933"/>
                    <a:pt x="3825" y="1003"/>
                  </a:cubicBezTo>
                  <a:cubicBezTo>
                    <a:pt x="3478" y="364"/>
                    <a:pt x="2829" y="1"/>
                    <a:pt x="2164"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2" name="Google Shape;2882;p64"/>
            <p:cNvSpPr/>
            <p:nvPr/>
          </p:nvSpPr>
          <p:spPr>
            <a:xfrm>
              <a:off x="2061649" y="3106547"/>
              <a:ext cx="46472" cy="41371"/>
            </a:xfrm>
            <a:custGeom>
              <a:avLst/>
              <a:gdLst/>
              <a:ahLst/>
              <a:cxnLst/>
              <a:rect l="l" t="t" r="r" b="b"/>
              <a:pathLst>
                <a:path w="1913" h="1703" extrusionOk="0">
                  <a:moveTo>
                    <a:pt x="955" y="1"/>
                  </a:moveTo>
                  <a:cubicBezTo>
                    <a:pt x="822" y="1"/>
                    <a:pt x="686" y="31"/>
                    <a:pt x="558" y="95"/>
                  </a:cubicBezTo>
                  <a:cubicBezTo>
                    <a:pt x="133" y="334"/>
                    <a:pt x="0" y="839"/>
                    <a:pt x="213" y="1237"/>
                  </a:cubicBezTo>
                  <a:cubicBezTo>
                    <a:pt x="362" y="1535"/>
                    <a:pt x="655" y="1703"/>
                    <a:pt x="963" y="1703"/>
                  </a:cubicBezTo>
                  <a:cubicBezTo>
                    <a:pt x="1094" y="1703"/>
                    <a:pt x="1228" y="1673"/>
                    <a:pt x="1355" y="1609"/>
                  </a:cubicBezTo>
                  <a:cubicBezTo>
                    <a:pt x="1753" y="1370"/>
                    <a:pt x="1913" y="865"/>
                    <a:pt x="1700" y="440"/>
                  </a:cubicBezTo>
                  <a:cubicBezTo>
                    <a:pt x="1552" y="162"/>
                    <a:pt x="1261" y="1"/>
                    <a:pt x="95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3" name="Google Shape;2883;p64"/>
            <p:cNvSpPr/>
            <p:nvPr/>
          </p:nvSpPr>
          <p:spPr>
            <a:xfrm>
              <a:off x="1668033" y="3098360"/>
              <a:ext cx="174884" cy="155838"/>
            </a:xfrm>
            <a:custGeom>
              <a:avLst/>
              <a:gdLst/>
              <a:ahLst/>
              <a:cxnLst/>
              <a:rect l="l" t="t" r="r" b="b"/>
              <a:pathLst>
                <a:path w="7199" h="6415" extrusionOk="0">
                  <a:moveTo>
                    <a:pt x="3607" y="1"/>
                  </a:moveTo>
                  <a:cubicBezTo>
                    <a:pt x="2691" y="1"/>
                    <a:pt x="1780" y="393"/>
                    <a:pt x="1143" y="1149"/>
                  </a:cubicBezTo>
                  <a:cubicBezTo>
                    <a:pt x="0" y="2504"/>
                    <a:pt x="186" y="4523"/>
                    <a:pt x="1541" y="5665"/>
                  </a:cubicBezTo>
                  <a:cubicBezTo>
                    <a:pt x="2139" y="6169"/>
                    <a:pt x="2867" y="6415"/>
                    <a:pt x="3592" y="6415"/>
                  </a:cubicBezTo>
                  <a:cubicBezTo>
                    <a:pt x="4508" y="6415"/>
                    <a:pt x="5419" y="6023"/>
                    <a:pt x="6057" y="5266"/>
                  </a:cubicBezTo>
                  <a:cubicBezTo>
                    <a:pt x="7199" y="3912"/>
                    <a:pt x="7013" y="1893"/>
                    <a:pt x="5658" y="751"/>
                  </a:cubicBezTo>
                  <a:cubicBezTo>
                    <a:pt x="5060" y="246"/>
                    <a:pt x="4332" y="1"/>
                    <a:pt x="360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4" name="Google Shape;2884;p64"/>
            <p:cNvSpPr/>
            <p:nvPr/>
          </p:nvSpPr>
          <p:spPr>
            <a:xfrm>
              <a:off x="1695775" y="3124013"/>
              <a:ext cx="120055" cy="104532"/>
            </a:xfrm>
            <a:custGeom>
              <a:avLst/>
              <a:gdLst/>
              <a:ahLst/>
              <a:cxnLst/>
              <a:rect l="l" t="t" r="r" b="b"/>
              <a:pathLst>
                <a:path w="4942" h="4303" extrusionOk="0">
                  <a:moveTo>
                    <a:pt x="2463" y="0"/>
                  </a:moveTo>
                  <a:cubicBezTo>
                    <a:pt x="2123" y="0"/>
                    <a:pt x="1780" y="81"/>
                    <a:pt x="1461" y="253"/>
                  </a:cubicBezTo>
                  <a:cubicBezTo>
                    <a:pt x="399" y="810"/>
                    <a:pt x="1" y="2112"/>
                    <a:pt x="558" y="3148"/>
                  </a:cubicBezTo>
                  <a:cubicBezTo>
                    <a:pt x="945" y="3885"/>
                    <a:pt x="1691" y="4303"/>
                    <a:pt x="2466" y="4303"/>
                  </a:cubicBezTo>
                  <a:cubicBezTo>
                    <a:pt x="2808" y="4303"/>
                    <a:pt x="3155" y="4222"/>
                    <a:pt x="3480" y="4051"/>
                  </a:cubicBezTo>
                  <a:cubicBezTo>
                    <a:pt x="4516" y="3493"/>
                    <a:pt x="4941" y="2192"/>
                    <a:pt x="4357" y="1129"/>
                  </a:cubicBezTo>
                  <a:cubicBezTo>
                    <a:pt x="3970" y="412"/>
                    <a:pt x="3227" y="0"/>
                    <a:pt x="246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5" name="Google Shape;2885;p64"/>
            <p:cNvSpPr/>
            <p:nvPr/>
          </p:nvSpPr>
          <p:spPr>
            <a:xfrm>
              <a:off x="1728692" y="3152630"/>
              <a:ext cx="53566" cy="46958"/>
            </a:xfrm>
            <a:custGeom>
              <a:avLst/>
              <a:gdLst/>
              <a:ahLst/>
              <a:cxnLst/>
              <a:rect l="l" t="t" r="r" b="b"/>
              <a:pathLst>
                <a:path w="2205" h="1933" extrusionOk="0">
                  <a:moveTo>
                    <a:pt x="1125" y="1"/>
                  </a:moveTo>
                  <a:cubicBezTo>
                    <a:pt x="970" y="1"/>
                    <a:pt x="812" y="37"/>
                    <a:pt x="664" y="111"/>
                  </a:cubicBezTo>
                  <a:cubicBezTo>
                    <a:pt x="186" y="376"/>
                    <a:pt x="0" y="961"/>
                    <a:pt x="266" y="1412"/>
                  </a:cubicBezTo>
                  <a:cubicBezTo>
                    <a:pt x="431" y="1741"/>
                    <a:pt x="759" y="1932"/>
                    <a:pt x="1104" y="1932"/>
                  </a:cubicBezTo>
                  <a:cubicBezTo>
                    <a:pt x="1260" y="1932"/>
                    <a:pt x="1419" y="1893"/>
                    <a:pt x="1567" y="1811"/>
                  </a:cubicBezTo>
                  <a:cubicBezTo>
                    <a:pt x="2046" y="1571"/>
                    <a:pt x="2205" y="987"/>
                    <a:pt x="1966" y="509"/>
                  </a:cubicBezTo>
                  <a:cubicBezTo>
                    <a:pt x="1801" y="179"/>
                    <a:pt x="1471" y="1"/>
                    <a:pt x="112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6" name="Google Shape;2886;p64"/>
            <p:cNvSpPr/>
            <p:nvPr/>
          </p:nvSpPr>
          <p:spPr>
            <a:xfrm>
              <a:off x="1548002" y="1638268"/>
              <a:ext cx="200075" cy="215550"/>
            </a:xfrm>
            <a:custGeom>
              <a:avLst/>
              <a:gdLst/>
              <a:ahLst/>
              <a:cxnLst/>
              <a:rect l="l" t="t" r="r" b="b"/>
              <a:pathLst>
                <a:path w="8236" h="8873" extrusionOk="0">
                  <a:moveTo>
                    <a:pt x="8235" y="1"/>
                  </a:moveTo>
                  <a:lnTo>
                    <a:pt x="851" y="4915"/>
                  </a:lnTo>
                  <a:lnTo>
                    <a:pt x="1" y="7624"/>
                  </a:lnTo>
                  <a:lnTo>
                    <a:pt x="1648" y="8872"/>
                  </a:lnTo>
                  <a:lnTo>
                    <a:pt x="823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7" name="Google Shape;2887;p64"/>
            <p:cNvSpPr/>
            <p:nvPr/>
          </p:nvSpPr>
          <p:spPr>
            <a:xfrm>
              <a:off x="1511879" y="1818520"/>
              <a:ext cx="100693" cy="91195"/>
            </a:xfrm>
            <a:custGeom>
              <a:avLst/>
              <a:gdLst/>
              <a:ahLst/>
              <a:cxnLst/>
              <a:rect l="l" t="t" r="r" b="b"/>
              <a:pathLst>
                <a:path w="4145" h="3754" extrusionOk="0">
                  <a:moveTo>
                    <a:pt x="2075" y="1"/>
                  </a:moveTo>
                  <a:cubicBezTo>
                    <a:pt x="1580" y="1"/>
                    <a:pt x="1086" y="194"/>
                    <a:pt x="717" y="576"/>
                  </a:cubicBezTo>
                  <a:cubicBezTo>
                    <a:pt x="0" y="1320"/>
                    <a:pt x="27" y="2515"/>
                    <a:pt x="771" y="3232"/>
                  </a:cubicBezTo>
                  <a:cubicBezTo>
                    <a:pt x="1132" y="3581"/>
                    <a:pt x="1601" y="3754"/>
                    <a:pt x="2069" y="3754"/>
                  </a:cubicBezTo>
                  <a:cubicBezTo>
                    <a:pt x="2564" y="3754"/>
                    <a:pt x="3058" y="3561"/>
                    <a:pt x="3427" y="3179"/>
                  </a:cubicBezTo>
                  <a:cubicBezTo>
                    <a:pt x="4144" y="2435"/>
                    <a:pt x="4117" y="1240"/>
                    <a:pt x="3374" y="523"/>
                  </a:cubicBezTo>
                  <a:cubicBezTo>
                    <a:pt x="3012" y="174"/>
                    <a:pt x="2543" y="1"/>
                    <a:pt x="207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8" name="Google Shape;2888;p64"/>
            <p:cNvSpPr/>
            <p:nvPr/>
          </p:nvSpPr>
          <p:spPr>
            <a:xfrm>
              <a:off x="1524779" y="1830982"/>
              <a:ext cx="74870" cy="66271"/>
            </a:xfrm>
            <a:custGeom>
              <a:avLst/>
              <a:gdLst/>
              <a:ahLst/>
              <a:cxnLst/>
              <a:rect l="l" t="t" r="r" b="b"/>
              <a:pathLst>
                <a:path w="3082" h="2728" extrusionOk="0">
                  <a:moveTo>
                    <a:pt x="1541" y="1"/>
                  </a:moveTo>
                  <a:cubicBezTo>
                    <a:pt x="1241" y="1"/>
                    <a:pt x="940" y="98"/>
                    <a:pt x="691" y="302"/>
                  </a:cubicBezTo>
                  <a:cubicBezTo>
                    <a:pt x="107" y="753"/>
                    <a:pt x="1" y="1630"/>
                    <a:pt x="479" y="2214"/>
                  </a:cubicBezTo>
                  <a:cubicBezTo>
                    <a:pt x="738" y="2550"/>
                    <a:pt x="1138" y="2728"/>
                    <a:pt x="1542" y="2728"/>
                  </a:cubicBezTo>
                  <a:cubicBezTo>
                    <a:pt x="1841" y="2728"/>
                    <a:pt x="2142" y="2630"/>
                    <a:pt x="2391" y="2427"/>
                  </a:cubicBezTo>
                  <a:cubicBezTo>
                    <a:pt x="2976" y="1975"/>
                    <a:pt x="3082" y="1099"/>
                    <a:pt x="2604" y="514"/>
                  </a:cubicBezTo>
                  <a:cubicBezTo>
                    <a:pt x="2344" y="179"/>
                    <a:pt x="1945" y="1"/>
                    <a:pt x="154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89" name="Google Shape;2889;p64"/>
            <p:cNvSpPr/>
            <p:nvPr/>
          </p:nvSpPr>
          <p:spPr>
            <a:xfrm>
              <a:off x="1568651" y="1621481"/>
              <a:ext cx="201994" cy="136185"/>
            </a:xfrm>
            <a:custGeom>
              <a:avLst/>
              <a:gdLst/>
              <a:ahLst/>
              <a:cxnLst/>
              <a:rect l="l" t="t" r="r" b="b"/>
              <a:pathLst>
                <a:path w="8315" h="5606" extrusionOk="0">
                  <a:moveTo>
                    <a:pt x="7730" y="1"/>
                  </a:moveTo>
                  <a:lnTo>
                    <a:pt x="1" y="5606"/>
                  </a:lnTo>
                  <a:lnTo>
                    <a:pt x="4304" y="4835"/>
                  </a:lnTo>
                  <a:lnTo>
                    <a:pt x="8315" y="718"/>
                  </a:lnTo>
                  <a:lnTo>
                    <a:pt x="773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0" name="Google Shape;2890;p64"/>
            <p:cNvSpPr/>
            <p:nvPr/>
          </p:nvSpPr>
          <p:spPr>
            <a:xfrm>
              <a:off x="1756434" y="1621481"/>
              <a:ext cx="72295" cy="19386"/>
            </a:xfrm>
            <a:custGeom>
              <a:avLst/>
              <a:gdLst/>
              <a:ahLst/>
              <a:cxnLst/>
              <a:rect l="l" t="t" r="r" b="b"/>
              <a:pathLst>
                <a:path w="2976" h="798" extrusionOk="0">
                  <a:moveTo>
                    <a:pt x="0" y="1"/>
                  </a:moveTo>
                  <a:lnTo>
                    <a:pt x="186" y="798"/>
                  </a:lnTo>
                  <a:lnTo>
                    <a:pt x="2949" y="638"/>
                  </a:lnTo>
                  <a:lnTo>
                    <a:pt x="2975" y="479"/>
                  </a:lnTo>
                  <a:lnTo>
                    <a:pt x="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1" name="Google Shape;2891;p64"/>
            <p:cNvSpPr/>
            <p:nvPr/>
          </p:nvSpPr>
          <p:spPr>
            <a:xfrm>
              <a:off x="1749972" y="1562134"/>
              <a:ext cx="23272" cy="73583"/>
            </a:xfrm>
            <a:custGeom>
              <a:avLst/>
              <a:gdLst/>
              <a:ahLst/>
              <a:cxnLst/>
              <a:rect l="l" t="t" r="r" b="b"/>
              <a:pathLst>
                <a:path w="958" h="3029" extrusionOk="0">
                  <a:moveTo>
                    <a:pt x="771" y="0"/>
                  </a:moveTo>
                  <a:lnTo>
                    <a:pt x="1" y="2683"/>
                  </a:lnTo>
                  <a:lnTo>
                    <a:pt x="745" y="3028"/>
                  </a:lnTo>
                  <a:lnTo>
                    <a:pt x="957" y="27"/>
                  </a:lnTo>
                  <a:lnTo>
                    <a:pt x="77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2" name="Google Shape;2892;p64"/>
            <p:cNvSpPr/>
            <p:nvPr/>
          </p:nvSpPr>
          <p:spPr>
            <a:xfrm>
              <a:off x="1816437" y="1589221"/>
              <a:ext cx="14867" cy="47784"/>
            </a:xfrm>
            <a:custGeom>
              <a:avLst/>
              <a:gdLst/>
              <a:ahLst/>
              <a:cxnLst/>
              <a:rect l="l" t="t" r="r" b="b"/>
              <a:pathLst>
                <a:path w="612" h="1967" extrusionOk="0">
                  <a:moveTo>
                    <a:pt x="505" y="1"/>
                  </a:moveTo>
                  <a:lnTo>
                    <a:pt x="1" y="1727"/>
                  </a:lnTo>
                  <a:lnTo>
                    <a:pt x="479" y="1966"/>
                  </a:lnTo>
                  <a:lnTo>
                    <a:pt x="612" y="27"/>
                  </a:lnTo>
                  <a:lnTo>
                    <a:pt x="50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3" name="Google Shape;2893;p64"/>
            <p:cNvSpPr/>
            <p:nvPr/>
          </p:nvSpPr>
          <p:spPr>
            <a:xfrm>
              <a:off x="1811919" y="1623935"/>
              <a:ext cx="21329" cy="18948"/>
            </a:xfrm>
            <a:custGeom>
              <a:avLst/>
              <a:gdLst/>
              <a:ahLst/>
              <a:cxnLst/>
              <a:rect l="l" t="t" r="r" b="b"/>
              <a:pathLst>
                <a:path w="878" h="780" extrusionOk="0">
                  <a:moveTo>
                    <a:pt x="445" y="1"/>
                  </a:moveTo>
                  <a:cubicBezTo>
                    <a:pt x="357" y="1"/>
                    <a:pt x="267" y="28"/>
                    <a:pt x="187" y="86"/>
                  </a:cubicBezTo>
                  <a:cubicBezTo>
                    <a:pt x="27" y="219"/>
                    <a:pt x="1" y="458"/>
                    <a:pt x="134" y="617"/>
                  </a:cubicBezTo>
                  <a:cubicBezTo>
                    <a:pt x="211" y="726"/>
                    <a:pt x="325" y="780"/>
                    <a:pt x="438" y="780"/>
                  </a:cubicBezTo>
                  <a:cubicBezTo>
                    <a:pt x="518" y="780"/>
                    <a:pt x="598" y="752"/>
                    <a:pt x="665" y="697"/>
                  </a:cubicBezTo>
                  <a:cubicBezTo>
                    <a:pt x="851" y="564"/>
                    <a:pt x="877" y="325"/>
                    <a:pt x="744" y="139"/>
                  </a:cubicBezTo>
                  <a:cubicBezTo>
                    <a:pt x="669" y="48"/>
                    <a:pt x="559" y="1"/>
                    <a:pt x="4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4" name="Google Shape;2894;p64"/>
            <p:cNvSpPr/>
            <p:nvPr/>
          </p:nvSpPr>
          <p:spPr>
            <a:xfrm>
              <a:off x="1769334" y="1562766"/>
              <a:ext cx="46496" cy="12292"/>
            </a:xfrm>
            <a:custGeom>
              <a:avLst/>
              <a:gdLst/>
              <a:ahLst/>
              <a:cxnLst/>
              <a:rect l="l" t="t" r="r" b="b"/>
              <a:pathLst>
                <a:path w="1914" h="506" extrusionOk="0">
                  <a:moveTo>
                    <a:pt x="1" y="1"/>
                  </a:moveTo>
                  <a:lnTo>
                    <a:pt x="107" y="505"/>
                  </a:lnTo>
                  <a:lnTo>
                    <a:pt x="1913" y="426"/>
                  </a:lnTo>
                  <a:lnTo>
                    <a:pt x="1913" y="293"/>
                  </a:lnTo>
                  <a:lnTo>
                    <a:pt x="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5" name="Google Shape;2895;p64"/>
            <p:cNvSpPr/>
            <p:nvPr/>
          </p:nvSpPr>
          <p:spPr>
            <a:xfrm>
              <a:off x="1760953" y="1559462"/>
              <a:ext cx="21305" cy="18948"/>
            </a:xfrm>
            <a:custGeom>
              <a:avLst/>
              <a:gdLst/>
              <a:ahLst/>
              <a:cxnLst/>
              <a:rect l="l" t="t" r="r" b="b"/>
              <a:pathLst>
                <a:path w="877" h="780" extrusionOk="0">
                  <a:moveTo>
                    <a:pt x="435" y="1"/>
                  </a:moveTo>
                  <a:cubicBezTo>
                    <a:pt x="350" y="1"/>
                    <a:pt x="264" y="28"/>
                    <a:pt x="186" y="84"/>
                  </a:cubicBezTo>
                  <a:cubicBezTo>
                    <a:pt x="27" y="216"/>
                    <a:pt x="0" y="456"/>
                    <a:pt x="133" y="641"/>
                  </a:cubicBezTo>
                  <a:cubicBezTo>
                    <a:pt x="209" y="732"/>
                    <a:pt x="318" y="780"/>
                    <a:pt x="428" y="780"/>
                  </a:cubicBezTo>
                  <a:cubicBezTo>
                    <a:pt x="512" y="780"/>
                    <a:pt x="596" y="752"/>
                    <a:pt x="664" y="695"/>
                  </a:cubicBezTo>
                  <a:cubicBezTo>
                    <a:pt x="850" y="562"/>
                    <a:pt x="877" y="323"/>
                    <a:pt x="744" y="163"/>
                  </a:cubicBezTo>
                  <a:cubicBezTo>
                    <a:pt x="667" y="55"/>
                    <a:pt x="553" y="1"/>
                    <a:pt x="4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6" name="Google Shape;2896;p64"/>
            <p:cNvSpPr/>
            <p:nvPr/>
          </p:nvSpPr>
          <p:spPr>
            <a:xfrm>
              <a:off x="1742247" y="1613368"/>
              <a:ext cx="40666" cy="35637"/>
            </a:xfrm>
            <a:custGeom>
              <a:avLst/>
              <a:gdLst/>
              <a:ahLst/>
              <a:cxnLst/>
              <a:rect l="l" t="t" r="r" b="b"/>
              <a:pathLst>
                <a:path w="1674" h="1467" extrusionOk="0">
                  <a:moveTo>
                    <a:pt x="825" y="0"/>
                  </a:moveTo>
                  <a:cubicBezTo>
                    <a:pt x="665" y="0"/>
                    <a:pt x="505" y="49"/>
                    <a:pt x="372" y="149"/>
                  </a:cubicBezTo>
                  <a:cubicBezTo>
                    <a:pt x="53" y="415"/>
                    <a:pt x="0" y="866"/>
                    <a:pt x="266" y="1185"/>
                  </a:cubicBezTo>
                  <a:cubicBezTo>
                    <a:pt x="405" y="1371"/>
                    <a:pt x="626" y="1466"/>
                    <a:pt x="849" y="1466"/>
                  </a:cubicBezTo>
                  <a:cubicBezTo>
                    <a:pt x="1008" y="1466"/>
                    <a:pt x="1169" y="1417"/>
                    <a:pt x="1302" y="1318"/>
                  </a:cubicBezTo>
                  <a:cubicBezTo>
                    <a:pt x="1620" y="1052"/>
                    <a:pt x="1673" y="601"/>
                    <a:pt x="1408" y="282"/>
                  </a:cubicBezTo>
                  <a:cubicBezTo>
                    <a:pt x="1268" y="96"/>
                    <a:pt x="1048" y="0"/>
                    <a:pt x="82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7" name="Google Shape;2897;p64"/>
            <p:cNvSpPr/>
            <p:nvPr/>
          </p:nvSpPr>
          <p:spPr>
            <a:xfrm>
              <a:off x="1752572" y="1622526"/>
              <a:ext cx="20017" cy="17831"/>
            </a:xfrm>
            <a:custGeom>
              <a:avLst/>
              <a:gdLst/>
              <a:ahLst/>
              <a:cxnLst/>
              <a:rect l="l" t="t" r="r" b="b"/>
              <a:pathLst>
                <a:path w="824" h="734" extrusionOk="0">
                  <a:moveTo>
                    <a:pt x="402" y="0"/>
                  </a:moveTo>
                  <a:cubicBezTo>
                    <a:pt x="326" y="0"/>
                    <a:pt x="250" y="22"/>
                    <a:pt x="186" y="64"/>
                  </a:cubicBezTo>
                  <a:cubicBezTo>
                    <a:pt x="27" y="197"/>
                    <a:pt x="0" y="436"/>
                    <a:pt x="133" y="595"/>
                  </a:cubicBezTo>
                  <a:cubicBezTo>
                    <a:pt x="193" y="686"/>
                    <a:pt x="296" y="734"/>
                    <a:pt x="403" y="734"/>
                  </a:cubicBezTo>
                  <a:cubicBezTo>
                    <a:pt x="485" y="734"/>
                    <a:pt x="569" y="706"/>
                    <a:pt x="638" y="649"/>
                  </a:cubicBezTo>
                  <a:cubicBezTo>
                    <a:pt x="797" y="516"/>
                    <a:pt x="823" y="277"/>
                    <a:pt x="691" y="144"/>
                  </a:cubicBezTo>
                  <a:cubicBezTo>
                    <a:pt x="627" y="48"/>
                    <a:pt x="515" y="0"/>
                    <a:pt x="402"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8" name="Google Shape;2898;p64"/>
            <p:cNvSpPr/>
            <p:nvPr/>
          </p:nvSpPr>
          <p:spPr>
            <a:xfrm>
              <a:off x="2828231" y="3184332"/>
              <a:ext cx="31629" cy="32285"/>
            </a:xfrm>
            <a:custGeom>
              <a:avLst/>
              <a:gdLst/>
              <a:ahLst/>
              <a:cxnLst/>
              <a:rect l="l" t="t" r="r" b="b"/>
              <a:pathLst>
                <a:path w="1302" h="1329" extrusionOk="0">
                  <a:moveTo>
                    <a:pt x="664" y="1"/>
                  </a:moveTo>
                  <a:cubicBezTo>
                    <a:pt x="292" y="1"/>
                    <a:pt x="0" y="293"/>
                    <a:pt x="0" y="665"/>
                  </a:cubicBezTo>
                  <a:cubicBezTo>
                    <a:pt x="0" y="1037"/>
                    <a:pt x="292" y="1329"/>
                    <a:pt x="664" y="1329"/>
                  </a:cubicBezTo>
                  <a:cubicBezTo>
                    <a:pt x="1010" y="1329"/>
                    <a:pt x="1302" y="1037"/>
                    <a:pt x="1302" y="665"/>
                  </a:cubicBezTo>
                  <a:cubicBezTo>
                    <a:pt x="1302" y="293"/>
                    <a:pt x="1010" y="1"/>
                    <a:pt x="66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99" name="Google Shape;2899;p64"/>
            <p:cNvSpPr/>
            <p:nvPr/>
          </p:nvSpPr>
          <p:spPr>
            <a:xfrm>
              <a:off x="2836612" y="3193369"/>
              <a:ext cx="14867" cy="14236"/>
            </a:xfrm>
            <a:custGeom>
              <a:avLst/>
              <a:gdLst/>
              <a:ahLst/>
              <a:cxnLst/>
              <a:rect l="l" t="t" r="r" b="b"/>
              <a:pathLst>
                <a:path w="612" h="586" extrusionOk="0">
                  <a:moveTo>
                    <a:pt x="319" y="1"/>
                  </a:moveTo>
                  <a:cubicBezTo>
                    <a:pt x="133" y="1"/>
                    <a:pt x="1" y="134"/>
                    <a:pt x="1" y="293"/>
                  </a:cubicBezTo>
                  <a:cubicBezTo>
                    <a:pt x="1" y="452"/>
                    <a:pt x="133" y="585"/>
                    <a:pt x="319" y="585"/>
                  </a:cubicBezTo>
                  <a:cubicBezTo>
                    <a:pt x="479" y="585"/>
                    <a:pt x="611" y="452"/>
                    <a:pt x="611" y="293"/>
                  </a:cubicBezTo>
                  <a:cubicBezTo>
                    <a:pt x="611" y="134"/>
                    <a:pt x="479" y="1"/>
                    <a:pt x="31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0" name="Google Shape;2900;p64"/>
            <p:cNvSpPr/>
            <p:nvPr/>
          </p:nvSpPr>
          <p:spPr>
            <a:xfrm>
              <a:off x="2444284" y="3184332"/>
              <a:ext cx="31653" cy="32285"/>
            </a:xfrm>
            <a:custGeom>
              <a:avLst/>
              <a:gdLst/>
              <a:ahLst/>
              <a:cxnLst/>
              <a:rect l="l" t="t" r="r" b="b"/>
              <a:pathLst>
                <a:path w="1303" h="1329" extrusionOk="0">
                  <a:moveTo>
                    <a:pt x="665" y="1"/>
                  </a:moveTo>
                  <a:cubicBezTo>
                    <a:pt x="293" y="1"/>
                    <a:pt x="1" y="293"/>
                    <a:pt x="1" y="665"/>
                  </a:cubicBezTo>
                  <a:cubicBezTo>
                    <a:pt x="1" y="1037"/>
                    <a:pt x="293" y="1329"/>
                    <a:pt x="665" y="1329"/>
                  </a:cubicBezTo>
                  <a:cubicBezTo>
                    <a:pt x="1010" y="1329"/>
                    <a:pt x="1302" y="1037"/>
                    <a:pt x="1302" y="665"/>
                  </a:cubicBezTo>
                  <a:cubicBezTo>
                    <a:pt x="1302" y="293"/>
                    <a:pt x="1010" y="1"/>
                    <a:pt x="66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1" name="Google Shape;2901;p64"/>
            <p:cNvSpPr/>
            <p:nvPr/>
          </p:nvSpPr>
          <p:spPr>
            <a:xfrm>
              <a:off x="2452689" y="3193369"/>
              <a:ext cx="14843" cy="14236"/>
            </a:xfrm>
            <a:custGeom>
              <a:avLst/>
              <a:gdLst/>
              <a:ahLst/>
              <a:cxnLst/>
              <a:rect l="l" t="t" r="r" b="b"/>
              <a:pathLst>
                <a:path w="611" h="586" extrusionOk="0">
                  <a:moveTo>
                    <a:pt x="319" y="1"/>
                  </a:moveTo>
                  <a:cubicBezTo>
                    <a:pt x="159" y="1"/>
                    <a:pt x="0" y="134"/>
                    <a:pt x="0" y="293"/>
                  </a:cubicBezTo>
                  <a:cubicBezTo>
                    <a:pt x="0" y="452"/>
                    <a:pt x="159" y="585"/>
                    <a:pt x="319" y="585"/>
                  </a:cubicBezTo>
                  <a:cubicBezTo>
                    <a:pt x="478" y="585"/>
                    <a:pt x="611" y="452"/>
                    <a:pt x="611" y="293"/>
                  </a:cubicBezTo>
                  <a:cubicBezTo>
                    <a:pt x="611" y="134"/>
                    <a:pt x="478" y="1"/>
                    <a:pt x="31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2" name="Google Shape;2902;p64"/>
            <p:cNvSpPr/>
            <p:nvPr/>
          </p:nvSpPr>
          <p:spPr>
            <a:xfrm>
              <a:off x="2527922" y="4081255"/>
              <a:ext cx="206818" cy="431555"/>
            </a:xfrm>
            <a:custGeom>
              <a:avLst/>
              <a:gdLst/>
              <a:ahLst/>
              <a:cxnLst/>
              <a:rect l="l" t="t" r="r" b="b"/>
              <a:pathLst>
                <a:path w="7040" h="14690" extrusionOk="0">
                  <a:moveTo>
                    <a:pt x="3586" y="1"/>
                  </a:moveTo>
                  <a:lnTo>
                    <a:pt x="1" y="13786"/>
                  </a:lnTo>
                  <a:lnTo>
                    <a:pt x="7040" y="14690"/>
                  </a:lnTo>
                  <a:lnTo>
                    <a:pt x="704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3" name="Google Shape;2903;p64"/>
            <p:cNvSpPr/>
            <p:nvPr/>
          </p:nvSpPr>
          <p:spPr>
            <a:xfrm>
              <a:off x="2576307" y="4081255"/>
              <a:ext cx="158433" cy="218510"/>
            </a:xfrm>
            <a:custGeom>
              <a:avLst/>
              <a:gdLst/>
              <a:ahLst/>
              <a:cxnLst/>
              <a:rect l="l" t="t" r="r" b="b"/>
              <a:pathLst>
                <a:path w="5393" h="7438" extrusionOk="0">
                  <a:moveTo>
                    <a:pt x="1939" y="1"/>
                  </a:moveTo>
                  <a:lnTo>
                    <a:pt x="0" y="7438"/>
                  </a:lnTo>
                  <a:lnTo>
                    <a:pt x="5393" y="7438"/>
                  </a:lnTo>
                  <a:lnTo>
                    <a:pt x="539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4" name="Google Shape;2904;p64"/>
            <p:cNvSpPr/>
            <p:nvPr/>
          </p:nvSpPr>
          <p:spPr>
            <a:xfrm>
              <a:off x="2482651" y="3902548"/>
              <a:ext cx="398800" cy="181083"/>
            </a:xfrm>
            <a:custGeom>
              <a:avLst/>
              <a:gdLst/>
              <a:ahLst/>
              <a:cxnLst/>
              <a:rect l="l" t="t" r="r" b="b"/>
              <a:pathLst>
                <a:path w="13575" h="6164" extrusionOk="0">
                  <a:moveTo>
                    <a:pt x="1" y="1"/>
                  </a:moveTo>
                  <a:lnTo>
                    <a:pt x="2445" y="6163"/>
                  </a:lnTo>
                  <a:lnTo>
                    <a:pt x="11130" y="6163"/>
                  </a:lnTo>
                  <a:lnTo>
                    <a:pt x="13574"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5" name="Google Shape;2905;p64"/>
            <p:cNvSpPr/>
            <p:nvPr/>
          </p:nvSpPr>
          <p:spPr>
            <a:xfrm>
              <a:off x="1760297" y="4029647"/>
              <a:ext cx="1724835" cy="65833"/>
            </a:xfrm>
            <a:custGeom>
              <a:avLst/>
              <a:gdLst/>
              <a:ahLst/>
              <a:cxnLst/>
              <a:rect l="l" t="t" r="r" b="b"/>
              <a:pathLst>
                <a:path w="71002" h="2710" extrusionOk="0">
                  <a:moveTo>
                    <a:pt x="1" y="0"/>
                  </a:moveTo>
                  <a:lnTo>
                    <a:pt x="2444" y="2710"/>
                  </a:lnTo>
                  <a:lnTo>
                    <a:pt x="68531" y="2710"/>
                  </a:lnTo>
                  <a:lnTo>
                    <a:pt x="7100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6" name="Google Shape;2906;p64"/>
            <p:cNvSpPr/>
            <p:nvPr/>
          </p:nvSpPr>
          <p:spPr>
            <a:xfrm>
              <a:off x="1462832" y="3717971"/>
              <a:ext cx="2330089" cy="349767"/>
            </a:xfrm>
            <a:custGeom>
              <a:avLst/>
              <a:gdLst/>
              <a:ahLst/>
              <a:cxnLst/>
              <a:rect l="l" t="t" r="r" b="b"/>
              <a:pathLst>
                <a:path w="95917" h="14398" extrusionOk="0">
                  <a:moveTo>
                    <a:pt x="1" y="1"/>
                  </a:moveTo>
                  <a:lnTo>
                    <a:pt x="12432" y="14398"/>
                  </a:lnTo>
                  <a:lnTo>
                    <a:pt x="83061" y="14398"/>
                  </a:lnTo>
                  <a:lnTo>
                    <a:pt x="9591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7" name="Google Shape;2907;p64"/>
            <p:cNvSpPr/>
            <p:nvPr/>
          </p:nvSpPr>
          <p:spPr>
            <a:xfrm>
              <a:off x="1447358" y="3643781"/>
              <a:ext cx="2379768" cy="96151"/>
            </a:xfrm>
            <a:custGeom>
              <a:avLst/>
              <a:gdLst/>
              <a:ahLst/>
              <a:cxnLst/>
              <a:rect l="l" t="t" r="r" b="b"/>
              <a:pathLst>
                <a:path w="97962" h="3958" extrusionOk="0">
                  <a:moveTo>
                    <a:pt x="1036" y="0"/>
                  </a:moveTo>
                  <a:cubicBezTo>
                    <a:pt x="452" y="0"/>
                    <a:pt x="0" y="478"/>
                    <a:pt x="0" y="1063"/>
                  </a:cubicBezTo>
                  <a:lnTo>
                    <a:pt x="0" y="2895"/>
                  </a:lnTo>
                  <a:cubicBezTo>
                    <a:pt x="0" y="3480"/>
                    <a:pt x="452" y="3958"/>
                    <a:pt x="1036" y="3958"/>
                  </a:cubicBezTo>
                  <a:lnTo>
                    <a:pt x="96926" y="3958"/>
                  </a:lnTo>
                  <a:cubicBezTo>
                    <a:pt x="97483" y="3958"/>
                    <a:pt x="97962" y="3480"/>
                    <a:pt x="97962" y="2895"/>
                  </a:cubicBezTo>
                  <a:lnTo>
                    <a:pt x="97962" y="1063"/>
                  </a:lnTo>
                  <a:cubicBezTo>
                    <a:pt x="97962" y="478"/>
                    <a:pt x="97483" y="0"/>
                    <a:pt x="96926"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8" name="Google Shape;2908;p64"/>
            <p:cNvSpPr/>
            <p:nvPr/>
          </p:nvSpPr>
          <p:spPr>
            <a:xfrm>
              <a:off x="2522458" y="3941533"/>
              <a:ext cx="319187" cy="283845"/>
            </a:xfrm>
            <a:custGeom>
              <a:avLst/>
              <a:gdLst/>
              <a:ahLst/>
              <a:cxnLst/>
              <a:rect l="l" t="t" r="r" b="b"/>
              <a:pathLst>
                <a:path w="10865" h="9662" extrusionOk="0">
                  <a:moveTo>
                    <a:pt x="5414" y="1"/>
                  </a:moveTo>
                  <a:cubicBezTo>
                    <a:pt x="3412" y="1"/>
                    <a:pt x="1546" y="1267"/>
                    <a:pt x="851" y="3269"/>
                  </a:cubicBezTo>
                  <a:cubicBezTo>
                    <a:pt x="1" y="5793"/>
                    <a:pt x="1329" y="8528"/>
                    <a:pt x="3852" y="9405"/>
                  </a:cubicBezTo>
                  <a:cubicBezTo>
                    <a:pt x="4368" y="9579"/>
                    <a:pt x="4894" y="9662"/>
                    <a:pt x="5412" y="9662"/>
                  </a:cubicBezTo>
                  <a:cubicBezTo>
                    <a:pt x="7426" y="9662"/>
                    <a:pt x="9312" y="8411"/>
                    <a:pt x="9988" y="6403"/>
                  </a:cubicBezTo>
                  <a:cubicBezTo>
                    <a:pt x="10865" y="3880"/>
                    <a:pt x="9510" y="1118"/>
                    <a:pt x="6986" y="268"/>
                  </a:cubicBezTo>
                  <a:cubicBezTo>
                    <a:pt x="6465" y="86"/>
                    <a:pt x="5935" y="1"/>
                    <a:pt x="541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09" name="Google Shape;2909;p64"/>
            <p:cNvSpPr/>
            <p:nvPr/>
          </p:nvSpPr>
          <p:spPr>
            <a:xfrm>
              <a:off x="2598928" y="4008398"/>
              <a:ext cx="166247" cy="150413"/>
            </a:xfrm>
            <a:custGeom>
              <a:avLst/>
              <a:gdLst/>
              <a:ahLst/>
              <a:cxnLst/>
              <a:rect l="l" t="t" r="r" b="b"/>
              <a:pathLst>
                <a:path w="5659" h="5120" extrusionOk="0">
                  <a:moveTo>
                    <a:pt x="2825" y="1"/>
                  </a:moveTo>
                  <a:cubicBezTo>
                    <a:pt x="2603" y="1"/>
                    <a:pt x="2377" y="29"/>
                    <a:pt x="2152" y="90"/>
                  </a:cubicBezTo>
                  <a:cubicBezTo>
                    <a:pt x="798" y="462"/>
                    <a:pt x="1" y="1870"/>
                    <a:pt x="346" y="3224"/>
                  </a:cubicBezTo>
                  <a:cubicBezTo>
                    <a:pt x="657" y="4358"/>
                    <a:pt x="1694" y="5120"/>
                    <a:pt x="2834" y="5120"/>
                  </a:cubicBezTo>
                  <a:cubicBezTo>
                    <a:pt x="3056" y="5120"/>
                    <a:pt x="3282" y="5091"/>
                    <a:pt x="3507" y="5031"/>
                  </a:cubicBezTo>
                  <a:cubicBezTo>
                    <a:pt x="4862" y="4659"/>
                    <a:pt x="5658" y="3251"/>
                    <a:pt x="5313" y="1896"/>
                  </a:cubicBezTo>
                  <a:cubicBezTo>
                    <a:pt x="5002" y="762"/>
                    <a:pt x="3965" y="1"/>
                    <a:pt x="2825"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0" name="Google Shape;2910;p64"/>
            <p:cNvSpPr/>
            <p:nvPr/>
          </p:nvSpPr>
          <p:spPr>
            <a:xfrm>
              <a:off x="2100299" y="4360612"/>
              <a:ext cx="1159589" cy="305937"/>
            </a:xfrm>
            <a:custGeom>
              <a:avLst/>
              <a:gdLst/>
              <a:ahLst/>
              <a:cxnLst/>
              <a:rect l="l" t="t" r="r" b="b"/>
              <a:pathLst>
                <a:path w="39472" h="10414" extrusionOk="0">
                  <a:moveTo>
                    <a:pt x="15672" y="1"/>
                  </a:moveTo>
                  <a:lnTo>
                    <a:pt x="0" y="10413"/>
                  </a:lnTo>
                  <a:lnTo>
                    <a:pt x="39472" y="10413"/>
                  </a:lnTo>
                  <a:lnTo>
                    <a:pt x="21596" y="3082"/>
                  </a:lnTo>
                  <a:lnTo>
                    <a:pt x="16708" y="3082"/>
                  </a:lnTo>
                  <a:lnTo>
                    <a:pt x="15672"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1" name="Google Shape;2911;p64"/>
            <p:cNvSpPr/>
            <p:nvPr/>
          </p:nvSpPr>
          <p:spPr>
            <a:xfrm>
              <a:off x="2644963" y="4046149"/>
              <a:ext cx="74178" cy="74149"/>
            </a:xfrm>
            <a:custGeom>
              <a:avLst/>
              <a:gdLst/>
              <a:ahLst/>
              <a:cxnLst/>
              <a:rect l="l" t="t" r="r" b="b"/>
              <a:pathLst>
                <a:path w="2525" h="2524" extrusionOk="0">
                  <a:moveTo>
                    <a:pt x="1249" y="0"/>
                  </a:moveTo>
                  <a:cubicBezTo>
                    <a:pt x="559" y="0"/>
                    <a:pt x="1" y="558"/>
                    <a:pt x="1" y="1275"/>
                  </a:cubicBezTo>
                  <a:cubicBezTo>
                    <a:pt x="1" y="1966"/>
                    <a:pt x="559" y="2524"/>
                    <a:pt x="1249" y="2524"/>
                  </a:cubicBezTo>
                  <a:cubicBezTo>
                    <a:pt x="1966" y="2524"/>
                    <a:pt x="2524" y="1966"/>
                    <a:pt x="2524" y="1275"/>
                  </a:cubicBezTo>
                  <a:cubicBezTo>
                    <a:pt x="2524" y="558"/>
                    <a:pt x="1966" y="0"/>
                    <a:pt x="12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2" name="Google Shape;2912;p64"/>
            <p:cNvSpPr/>
            <p:nvPr/>
          </p:nvSpPr>
          <p:spPr>
            <a:xfrm>
              <a:off x="1815806" y="3787035"/>
              <a:ext cx="180690" cy="249730"/>
            </a:xfrm>
            <a:custGeom>
              <a:avLst/>
              <a:gdLst/>
              <a:ahLst/>
              <a:cxnLst/>
              <a:rect l="l" t="t" r="r" b="b"/>
              <a:pathLst>
                <a:path w="7438" h="10280" extrusionOk="0">
                  <a:moveTo>
                    <a:pt x="0" y="0"/>
                  </a:moveTo>
                  <a:lnTo>
                    <a:pt x="0" y="10280"/>
                  </a:lnTo>
                  <a:lnTo>
                    <a:pt x="7438" y="10280"/>
                  </a:lnTo>
                  <a:lnTo>
                    <a:pt x="7438"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3" name="Google Shape;2913;p64"/>
            <p:cNvSpPr/>
            <p:nvPr/>
          </p:nvSpPr>
          <p:spPr>
            <a:xfrm>
              <a:off x="1829337" y="3922540"/>
              <a:ext cx="153603" cy="99382"/>
            </a:xfrm>
            <a:custGeom>
              <a:avLst/>
              <a:gdLst/>
              <a:ahLst/>
              <a:cxnLst/>
              <a:rect l="l" t="t" r="r" b="b"/>
              <a:pathLst>
                <a:path w="6323" h="4091" extrusionOk="0">
                  <a:moveTo>
                    <a:pt x="1" y="0"/>
                  </a:moveTo>
                  <a:lnTo>
                    <a:pt x="1" y="4091"/>
                  </a:lnTo>
                  <a:lnTo>
                    <a:pt x="6323" y="4091"/>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4" name="Google Shape;2914;p64"/>
            <p:cNvSpPr/>
            <p:nvPr/>
          </p:nvSpPr>
          <p:spPr>
            <a:xfrm>
              <a:off x="1829337" y="3892855"/>
              <a:ext cx="153603" cy="14867"/>
            </a:xfrm>
            <a:custGeom>
              <a:avLst/>
              <a:gdLst/>
              <a:ahLst/>
              <a:cxnLst/>
              <a:rect l="l" t="t" r="r" b="b"/>
              <a:pathLst>
                <a:path w="6323" h="612" extrusionOk="0">
                  <a:moveTo>
                    <a:pt x="1" y="0"/>
                  </a:moveTo>
                  <a:lnTo>
                    <a:pt x="1" y="611"/>
                  </a:lnTo>
                  <a:lnTo>
                    <a:pt x="6323" y="611"/>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5" name="Google Shape;2915;p64"/>
            <p:cNvSpPr/>
            <p:nvPr/>
          </p:nvSpPr>
          <p:spPr>
            <a:xfrm>
              <a:off x="1829337" y="3856075"/>
              <a:ext cx="153603" cy="15499"/>
            </a:xfrm>
            <a:custGeom>
              <a:avLst/>
              <a:gdLst/>
              <a:ahLst/>
              <a:cxnLst/>
              <a:rect l="l" t="t" r="r" b="b"/>
              <a:pathLst>
                <a:path w="6323" h="638" extrusionOk="0">
                  <a:moveTo>
                    <a:pt x="1" y="0"/>
                  </a:moveTo>
                  <a:lnTo>
                    <a:pt x="1" y="638"/>
                  </a:lnTo>
                  <a:lnTo>
                    <a:pt x="6323" y="638"/>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16" name="Google Shape;2916;p64"/>
            <p:cNvSpPr/>
            <p:nvPr/>
          </p:nvSpPr>
          <p:spPr>
            <a:xfrm>
              <a:off x="1829337" y="3810259"/>
              <a:ext cx="153603" cy="15499"/>
            </a:xfrm>
            <a:custGeom>
              <a:avLst/>
              <a:gdLst/>
              <a:ahLst/>
              <a:cxnLst/>
              <a:rect l="l" t="t" r="r" b="b"/>
              <a:pathLst>
                <a:path w="6323" h="638" extrusionOk="0">
                  <a:moveTo>
                    <a:pt x="1" y="0"/>
                  </a:moveTo>
                  <a:lnTo>
                    <a:pt x="1" y="638"/>
                  </a:lnTo>
                  <a:lnTo>
                    <a:pt x="6323" y="638"/>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917" name="Google Shape;2917;p64"/>
          <p:cNvSpPr/>
          <p:nvPr/>
        </p:nvSpPr>
        <p:spPr>
          <a:xfrm>
            <a:off x="3037150" y="-7423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p:nvPr/>
        </p:nvSpPr>
        <p:spPr>
          <a:xfrm>
            <a:off x="3138063" y="189060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0" name="Google Shape;300;p36"/>
          <p:cNvSpPr/>
          <p:nvPr/>
        </p:nvSpPr>
        <p:spPr>
          <a:xfrm>
            <a:off x="5094838" y="1890602"/>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1" name="Google Shape;301;p36"/>
          <p:cNvSpPr/>
          <p:nvPr/>
        </p:nvSpPr>
        <p:spPr>
          <a:xfrm>
            <a:off x="7051612" y="189060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2" name="Google Shape;302;p36"/>
          <p:cNvSpPr/>
          <p:nvPr/>
        </p:nvSpPr>
        <p:spPr>
          <a:xfrm>
            <a:off x="1181288" y="1890602"/>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3" name="Google Shape;303;p3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solidFill>
                  <a:schemeClr val="bg1">
                    <a:lumMod val="95000"/>
                  </a:schemeClr>
                </a:solidFill>
              </a:rPr>
              <a:t>目录</a:t>
            </a:r>
            <a:endParaRPr lang="zh-CN" dirty="0">
              <a:solidFill>
                <a:schemeClr val="bg1">
                  <a:lumMod val="95000"/>
                </a:schemeClr>
              </a:solidFill>
            </a:endParaRPr>
          </a:p>
        </p:txBody>
      </p:sp>
      <p:sp>
        <p:nvSpPr>
          <p:cNvPr id="304" name="Google Shape;304;p36"/>
          <p:cNvSpPr txBox="1">
            <a:spLocks noGrp="1"/>
          </p:cNvSpPr>
          <p:nvPr>
            <p:ph type="subTitle" idx="3"/>
          </p:nvPr>
        </p:nvSpPr>
        <p:spPr>
          <a:xfrm>
            <a:off x="2662713" y="2886510"/>
            <a:ext cx="1861800" cy="7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研究方法</a:t>
            </a:r>
            <a:endParaRPr lang="en-GB"/>
          </a:p>
        </p:txBody>
      </p:sp>
      <p:sp>
        <p:nvSpPr>
          <p:cNvPr id="305" name="Google Shape;305;p36"/>
          <p:cNvSpPr txBox="1">
            <a:spLocks noGrp="1"/>
          </p:cNvSpPr>
          <p:nvPr>
            <p:ph type="subTitle" idx="1"/>
          </p:nvPr>
        </p:nvSpPr>
        <p:spPr>
          <a:xfrm>
            <a:off x="713105" y="2946400"/>
            <a:ext cx="1861820" cy="6813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相关工作</a:t>
            </a:r>
            <a:endParaRPr lang="en-GB" dirty="0"/>
          </a:p>
        </p:txBody>
      </p:sp>
      <p:sp>
        <p:nvSpPr>
          <p:cNvPr id="306" name="Google Shape;306;p36"/>
          <p:cNvSpPr txBox="1">
            <a:spLocks noGrp="1"/>
          </p:cNvSpPr>
          <p:nvPr>
            <p:ph type="subTitle" idx="2"/>
          </p:nvPr>
        </p:nvSpPr>
        <p:spPr>
          <a:xfrm>
            <a:off x="793750" y="3687445"/>
            <a:ext cx="1685925" cy="1377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t>文章总结了当前行业中的盲人交互实践，探索盲人交互游戏玩法的调查并研究在虚拟世界中的导航系统</a:t>
            </a:r>
            <a:endParaRPr lang="en-GB" dirty="0"/>
          </a:p>
        </p:txBody>
      </p:sp>
      <p:sp>
        <p:nvSpPr>
          <p:cNvPr id="307" name="Google Shape;307;p36"/>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通过观察个人体验并识别植根于游戏玩法的可访问性障碍以及所利用的应对技术来了解盲人玩家使用的策略。</a:t>
            </a:r>
            <a:endParaRPr lang="en-GB"/>
          </a:p>
        </p:txBody>
      </p:sp>
      <p:sp>
        <p:nvSpPr>
          <p:cNvPr id="308" name="Google Shape;308;p36"/>
          <p:cNvSpPr txBox="1">
            <a:spLocks noGrp="1"/>
          </p:cNvSpPr>
          <p:nvPr>
            <p:ph type="subTitle" idx="5"/>
          </p:nvPr>
        </p:nvSpPr>
        <p:spPr>
          <a:xfrm>
            <a:off x="4619488" y="2886510"/>
            <a:ext cx="1861800" cy="7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实验结果</a:t>
            </a:r>
            <a:endParaRPr lang="en-GB"/>
          </a:p>
        </p:txBody>
      </p:sp>
      <p:sp>
        <p:nvSpPr>
          <p:cNvPr id="309" name="Google Shape;309;p36"/>
          <p:cNvSpPr txBox="1">
            <a:spLocks noGrp="1"/>
          </p:cNvSpPr>
          <p:nvPr>
            <p:ph type="subTitle" idx="6"/>
          </p:nvPr>
        </p:nvSpPr>
        <p:spPr>
          <a:xfrm>
            <a:off x="4707387" y="3687224"/>
            <a:ext cx="1686000" cy="7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a:t>总结</a:t>
            </a:r>
            <a:r>
              <a:rPr lang="en-GB"/>
              <a:t>盲人玩家的进行主流视觉游戏策略</a:t>
            </a:r>
            <a:endParaRPr lang="en-GB"/>
          </a:p>
        </p:txBody>
      </p:sp>
      <p:sp>
        <p:nvSpPr>
          <p:cNvPr id="310" name="Google Shape;310;p36"/>
          <p:cNvSpPr txBox="1">
            <a:spLocks noGrp="1"/>
          </p:cNvSpPr>
          <p:nvPr>
            <p:ph type="subTitle" idx="7"/>
          </p:nvPr>
        </p:nvSpPr>
        <p:spPr>
          <a:xfrm>
            <a:off x="6658812" y="3007160"/>
            <a:ext cx="1861800" cy="7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讨论分析</a:t>
            </a:r>
            <a:r>
              <a:rPr lang="en-US" altLang="en-GB"/>
              <a:t>/</a:t>
            </a:r>
            <a:endParaRPr lang="en-US" altLang="en-GB"/>
          </a:p>
          <a:p>
            <a:pPr marL="0" lvl="0" indent="0" algn="ctr" rtl="0">
              <a:spcBef>
                <a:spcPts val="0"/>
              </a:spcBef>
              <a:spcAft>
                <a:spcPts val="0"/>
              </a:spcAft>
              <a:buNone/>
            </a:pPr>
            <a:r>
              <a:rPr lang="zh-CN" altLang="en-US"/>
              <a:t>我的感受</a:t>
            </a:r>
            <a:endParaRPr lang="zh-CN" altLang="en-US"/>
          </a:p>
        </p:txBody>
      </p:sp>
      <p:sp>
        <p:nvSpPr>
          <p:cNvPr id="311" name="Google Shape;311;p36"/>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a:t>基于总结盲人用户在主流游戏中的表现，对未来的游戏开发过程的用户交互技术进行更加包容度的建议。</a:t>
            </a:r>
            <a:endParaRPr lang="zh-CN" altLang="en-GB"/>
          </a:p>
        </p:txBody>
      </p:sp>
      <p:sp>
        <p:nvSpPr>
          <p:cNvPr id="312" name="Google Shape;312;p36"/>
          <p:cNvSpPr txBox="1">
            <a:spLocks noGrp="1"/>
          </p:cNvSpPr>
          <p:nvPr>
            <p:ph type="title" idx="9"/>
          </p:nvPr>
        </p:nvSpPr>
        <p:spPr>
          <a:xfrm>
            <a:off x="1056038" y="210855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01</a:t>
            </a:r>
            <a:endParaRPr>
              <a:solidFill>
                <a:schemeClr val="dk1"/>
              </a:solidFill>
            </a:endParaRPr>
          </a:p>
        </p:txBody>
      </p:sp>
      <p:sp>
        <p:nvSpPr>
          <p:cNvPr id="313" name="Google Shape;313;p36"/>
          <p:cNvSpPr txBox="1">
            <a:spLocks noGrp="1"/>
          </p:cNvSpPr>
          <p:nvPr>
            <p:ph type="title" idx="13"/>
          </p:nvPr>
        </p:nvSpPr>
        <p:spPr>
          <a:xfrm>
            <a:off x="3012813" y="210855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02</a:t>
            </a:r>
            <a:endParaRPr>
              <a:solidFill>
                <a:schemeClr val="dk1"/>
              </a:solidFill>
            </a:endParaRPr>
          </a:p>
        </p:txBody>
      </p:sp>
      <p:sp>
        <p:nvSpPr>
          <p:cNvPr id="314" name="Google Shape;314;p36"/>
          <p:cNvSpPr txBox="1">
            <a:spLocks noGrp="1"/>
          </p:cNvSpPr>
          <p:nvPr>
            <p:ph type="title" idx="14"/>
          </p:nvPr>
        </p:nvSpPr>
        <p:spPr>
          <a:xfrm>
            <a:off x="4969588" y="210855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03</a:t>
            </a:r>
            <a:endParaRPr>
              <a:solidFill>
                <a:schemeClr val="dk1"/>
              </a:solidFill>
            </a:endParaRPr>
          </a:p>
        </p:txBody>
      </p:sp>
      <p:sp>
        <p:nvSpPr>
          <p:cNvPr id="315" name="Google Shape;315;p36"/>
          <p:cNvSpPr txBox="1">
            <a:spLocks noGrp="1"/>
          </p:cNvSpPr>
          <p:nvPr>
            <p:ph type="title" idx="15"/>
          </p:nvPr>
        </p:nvSpPr>
        <p:spPr>
          <a:xfrm>
            <a:off x="6926362" y="210855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04</a:t>
            </a:r>
            <a:endParaRPr>
              <a:solidFill>
                <a:schemeClr val="dk1"/>
              </a:solidFill>
            </a:endParaRPr>
          </a:p>
        </p:txBody>
      </p:sp>
      <p:grpSp>
        <p:nvGrpSpPr>
          <p:cNvPr id="316" name="Google Shape;316;p36"/>
          <p:cNvGrpSpPr/>
          <p:nvPr/>
        </p:nvGrpSpPr>
        <p:grpSpPr>
          <a:xfrm>
            <a:off x="7172824" y="328588"/>
            <a:ext cx="1601146" cy="1197564"/>
            <a:chOff x="7343425" y="328575"/>
            <a:chExt cx="1354149" cy="1012825"/>
          </a:xfrm>
        </p:grpSpPr>
        <p:sp>
          <p:nvSpPr>
            <p:cNvPr id="317"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18"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0"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2"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3"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4"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6"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8"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9"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0"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2"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4"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5"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6"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8"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0"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1"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2"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3"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4"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5"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6"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7"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8"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9"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0"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1"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2"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6205" y="2696880"/>
            <a:ext cx="3993600" cy="1532100"/>
          </a:xfrm>
        </p:spPr>
        <p:txBody>
          <a:bodyPr/>
          <a:lstStyle/>
          <a:p>
            <a:r>
              <a:rPr lang="en-GB" altLang="zh-CN" dirty="0" err="1"/>
              <a:t>相关工作</a:t>
            </a:r>
            <a:br>
              <a:rPr lang="en-GB" altLang="zh-CN" dirty="0"/>
            </a:br>
            <a:endParaRPr lang="zh-CN" altLang="en-US" dirty="0"/>
          </a:p>
        </p:txBody>
      </p:sp>
      <p:sp>
        <p:nvSpPr>
          <p:cNvPr id="7" name="Google Shape;598;p39"/>
          <p:cNvSpPr/>
          <p:nvPr/>
        </p:nvSpPr>
        <p:spPr>
          <a:xfrm>
            <a:off x="5755094" y="943790"/>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 name="Google Shape;600;p39"/>
          <p:cNvSpPr txBox="1"/>
          <p:nvPr/>
        </p:nvSpPr>
        <p:spPr>
          <a:xfrm>
            <a:off x="5655044" y="1232315"/>
            <a:ext cx="1541700" cy="8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anrope"/>
              <a:buNone/>
              <a:defRPr sz="5500" b="0"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7000"/>
              <a:buFont typeface="Manrope"/>
              <a:buNone/>
              <a:defRPr sz="7000" b="0" i="0" u="none" strike="noStrike" cap="none">
                <a:solidFill>
                  <a:schemeClr val="lt1"/>
                </a:solidFill>
                <a:latin typeface="Manrope"/>
                <a:ea typeface="Manrope"/>
                <a:cs typeface="Manrope"/>
                <a:sym typeface="Manrope"/>
              </a:defRPr>
            </a:lvl9pPr>
          </a:lstStyle>
          <a:p>
            <a:r>
              <a:rPr lang="en-GB" dirty="0"/>
              <a:t>0</a:t>
            </a:r>
            <a:r>
              <a:rPr lang="en-US" dirty="0"/>
              <a:t>1</a:t>
            </a:r>
            <a:endParaRPr lang="en-US" altLang="en-GB" dirty="0"/>
          </a:p>
        </p:txBody>
      </p:sp>
      <p:cxnSp>
        <p:nvCxnSpPr>
          <p:cNvPr id="9" name="Google Shape;597;p39"/>
          <p:cNvCxnSpPr/>
          <p:nvPr/>
        </p:nvCxnSpPr>
        <p:spPr>
          <a:xfrm>
            <a:off x="4291725" y="3779002"/>
            <a:ext cx="4018800" cy="0"/>
          </a:xfrm>
          <a:prstGeom prst="straightConnector1">
            <a:avLst/>
          </a:prstGeom>
          <a:noFill/>
          <a:ln w="19050" cap="flat" cmpd="sng">
            <a:solidFill>
              <a:schemeClr val="lt1"/>
            </a:solidFill>
            <a:prstDash val="solid"/>
            <a:round/>
            <a:headEnd type="none" w="med" len="med"/>
            <a:tailEnd type="none" w="med" len="med"/>
          </a:ln>
        </p:spPr>
      </p:cxnSp>
      <p:grpSp>
        <p:nvGrpSpPr>
          <p:cNvPr id="10" name="Google Shape;1237;p46"/>
          <p:cNvGrpSpPr/>
          <p:nvPr/>
        </p:nvGrpSpPr>
        <p:grpSpPr>
          <a:xfrm>
            <a:off x="291580" y="1141710"/>
            <a:ext cx="3752419" cy="3203364"/>
            <a:chOff x="713100" y="1582625"/>
            <a:chExt cx="3539350" cy="3021471"/>
          </a:xfrm>
        </p:grpSpPr>
        <p:sp>
          <p:nvSpPr>
            <p:cNvPr id="11" name="Google Shape;1238;p46"/>
            <p:cNvSpPr/>
            <p:nvPr/>
          </p:nvSpPr>
          <p:spPr>
            <a:xfrm>
              <a:off x="2487553" y="1934417"/>
              <a:ext cx="397541" cy="357652"/>
            </a:xfrm>
            <a:custGeom>
              <a:avLst/>
              <a:gdLst/>
              <a:ahLst/>
              <a:cxnLst/>
              <a:rect l="l" t="t" r="r" b="b"/>
              <a:pathLst>
                <a:path w="3666" h="3298" extrusionOk="0">
                  <a:moveTo>
                    <a:pt x="2228" y="56"/>
                  </a:moveTo>
                  <a:cubicBezTo>
                    <a:pt x="2172" y="23"/>
                    <a:pt x="2106" y="1"/>
                    <a:pt x="2050" y="23"/>
                  </a:cubicBezTo>
                  <a:lnTo>
                    <a:pt x="513" y="368"/>
                  </a:lnTo>
                  <a:cubicBezTo>
                    <a:pt x="435" y="379"/>
                    <a:pt x="379" y="435"/>
                    <a:pt x="368" y="502"/>
                  </a:cubicBezTo>
                  <a:lnTo>
                    <a:pt x="23" y="2095"/>
                  </a:lnTo>
                  <a:cubicBezTo>
                    <a:pt x="0" y="2162"/>
                    <a:pt x="34" y="2240"/>
                    <a:pt x="89" y="2284"/>
                  </a:cubicBezTo>
                  <a:lnTo>
                    <a:pt x="1337" y="3242"/>
                  </a:lnTo>
                  <a:cubicBezTo>
                    <a:pt x="1393" y="3276"/>
                    <a:pt x="1460" y="3298"/>
                    <a:pt x="1526" y="3287"/>
                  </a:cubicBezTo>
                  <a:cubicBezTo>
                    <a:pt x="1905" y="3209"/>
                    <a:pt x="3253" y="2953"/>
                    <a:pt x="3253" y="2875"/>
                  </a:cubicBezTo>
                  <a:cubicBezTo>
                    <a:pt x="3253" y="2785"/>
                    <a:pt x="3008" y="2674"/>
                    <a:pt x="2841" y="2663"/>
                  </a:cubicBezTo>
                  <a:cubicBezTo>
                    <a:pt x="2518" y="2652"/>
                    <a:pt x="1961" y="2607"/>
                    <a:pt x="1783" y="2585"/>
                  </a:cubicBezTo>
                  <a:cubicBezTo>
                    <a:pt x="1738" y="2585"/>
                    <a:pt x="1705" y="2574"/>
                    <a:pt x="1671" y="2540"/>
                  </a:cubicBezTo>
                  <a:lnTo>
                    <a:pt x="1337" y="2240"/>
                  </a:lnTo>
                  <a:cubicBezTo>
                    <a:pt x="1292" y="2195"/>
                    <a:pt x="1270" y="2128"/>
                    <a:pt x="1281" y="2073"/>
                  </a:cubicBezTo>
                  <a:lnTo>
                    <a:pt x="1504" y="1059"/>
                  </a:lnTo>
                  <a:cubicBezTo>
                    <a:pt x="1515" y="992"/>
                    <a:pt x="1571" y="936"/>
                    <a:pt x="1627" y="925"/>
                  </a:cubicBezTo>
                  <a:lnTo>
                    <a:pt x="2050" y="792"/>
                  </a:lnTo>
                  <a:cubicBezTo>
                    <a:pt x="2095" y="780"/>
                    <a:pt x="2139" y="780"/>
                    <a:pt x="2172" y="792"/>
                  </a:cubicBezTo>
                  <a:cubicBezTo>
                    <a:pt x="2351" y="858"/>
                    <a:pt x="2874" y="1048"/>
                    <a:pt x="3175" y="1170"/>
                  </a:cubicBezTo>
                  <a:cubicBezTo>
                    <a:pt x="3331" y="1226"/>
                    <a:pt x="3587" y="1237"/>
                    <a:pt x="3632" y="1148"/>
                  </a:cubicBezTo>
                  <a:cubicBezTo>
                    <a:pt x="3665" y="1070"/>
                    <a:pt x="2540" y="279"/>
                    <a:pt x="2228" y="5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2" name="Google Shape;1239;p46"/>
            <p:cNvSpPr/>
            <p:nvPr/>
          </p:nvSpPr>
          <p:spPr>
            <a:xfrm>
              <a:off x="1133425" y="3006383"/>
              <a:ext cx="167974" cy="229470"/>
            </a:xfrm>
            <a:custGeom>
              <a:avLst/>
              <a:gdLst/>
              <a:ahLst/>
              <a:cxnLst/>
              <a:rect l="l" t="t" r="r" b="b"/>
              <a:pathLst>
                <a:path w="1549" h="2116" extrusionOk="0">
                  <a:moveTo>
                    <a:pt x="879" y="0"/>
                  </a:moveTo>
                  <a:cubicBezTo>
                    <a:pt x="857" y="0"/>
                    <a:pt x="836" y="2"/>
                    <a:pt x="814" y="7"/>
                  </a:cubicBezTo>
                  <a:lnTo>
                    <a:pt x="257" y="119"/>
                  </a:lnTo>
                  <a:cubicBezTo>
                    <a:pt x="101" y="152"/>
                    <a:pt x="0" y="308"/>
                    <a:pt x="34" y="453"/>
                  </a:cubicBezTo>
                  <a:lnTo>
                    <a:pt x="312" y="1890"/>
                  </a:lnTo>
                  <a:cubicBezTo>
                    <a:pt x="343" y="2021"/>
                    <a:pt x="455" y="2116"/>
                    <a:pt x="592" y="2116"/>
                  </a:cubicBezTo>
                  <a:cubicBezTo>
                    <a:pt x="606" y="2116"/>
                    <a:pt x="621" y="2115"/>
                    <a:pt x="635" y="2112"/>
                  </a:cubicBezTo>
                  <a:lnTo>
                    <a:pt x="1270" y="2034"/>
                  </a:lnTo>
                  <a:cubicBezTo>
                    <a:pt x="1437" y="2023"/>
                    <a:pt x="1549" y="1856"/>
                    <a:pt x="1515" y="1689"/>
                  </a:cubicBezTo>
                  <a:lnTo>
                    <a:pt x="1148" y="219"/>
                  </a:lnTo>
                  <a:cubicBezTo>
                    <a:pt x="1119" y="85"/>
                    <a:pt x="1008" y="0"/>
                    <a:pt x="879"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 name="Google Shape;1240;p46"/>
            <p:cNvSpPr/>
            <p:nvPr/>
          </p:nvSpPr>
          <p:spPr>
            <a:xfrm>
              <a:off x="1344780" y="1694106"/>
              <a:ext cx="249195" cy="273065"/>
            </a:xfrm>
            <a:custGeom>
              <a:avLst/>
              <a:gdLst/>
              <a:ahLst/>
              <a:cxnLst/>
              <a:rect l="l" t="t" r="r" b="b"/>
              <a:pathLst>
                <a:path w="2298" h="2518" extrusionOk="0">
                  <a:moveTo>
                    <a:pt x="1104" y="0"/>
                  </a:moveTo>
                  <a:lnTo>
                    <a:pt x="1" y="446"/>
                  </a:lnTo>
                  <a:lnTo>
                    <a:pt x="1048" y="2517"/>
                  </a:lnTo>
                  <a:cubicBezTo>
                    <a:pt x="1048" y="2517"/>
                    <a:pt x="2297" y="2083"/>
                    <a:pt x="2296" y="2083"/>
                  </a:cubicBezTo>
                  <a:lnTo>
                    <a:pt x="2296" y="2083"/>
                  </a:lnTo>
                  <a:cubicBezTo>
                    <a:pt x="2296" y="2083"/>
                    <a:pt x="2296" y="2083"/>
                    <a:pt x="2295" y="2083"/>
                  </a:cubicBezTo>
                  <a:cubicBezTo>
                    <a:pt x="2295" y="2083"/>
                    <a:pt x="2295" y="2083"/>
                    <a:pt x="2295" y="2083"/>
                  </a:cubicBezTo>
                  <a:cubicBezTo>
                    <a:pt x="2250" y="2083"/>
                    <a:pt x="1104" y="0"/>
                    <a:pt x="110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 name="Google Shape;1241;p46"/>
            <p:cNvSpPr/>
            <p:nvPr/>
          </p:nvSpPr>
          <p:spPr>
            <a:xfrm>
              <a:off x="1345973" y="2815088"/>
              <a:ext cx="449484" cy="203009"/>
            </a:xfrm>
            <a:custGeom>
              <a:avLst/>
              <a:gdLst/>
              <a:ahLst/>
              <a:cxnLst/>
              <a:rect l="l" t="t" r="r" b="b"/>
              <a:pathLst>
                <a:path w="4145" h="1872" extrusionOk="0">
                  <a:moveTo>
                    <a:pt x="3955" y="0"/>
                  </a:moveTo>
                  <a:lnTo>
                    <a:pt x="1" y="557"/>
                  </a:lnTo>
                  <a:lnTo>
                    <a:pt x="190" y="1871"/>
                  </a:lnTo>
                  <a:lnTo>
                    <a:pt x="4145" y="1314"/>
                  </a:lnTo>
                  <a:lnTo>
                    <a:pt x="3955" y="0"/>
                  </a:lnTo>
                  <a:close/>
                </a:path>
              </a:pathLst>
            </a:custGeom>
            <a:gradFill>
              <a:gsLst>
                <a:gs pos="0">
                  <a:schemeClr val="accent5"/>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242;p46"/>
            <p:cNvSpPr/>
            <p:nvPr/>
          </p:nvSpPr>
          <p:spPr>
            <a:xfrm>
              <a:off x="2950170" y="2600044"/>
              <a:ext cx="395155" cy="141412"/>
            </a:xfrm>
            <a:custGeom>
              <a:avLst/>
              <a:gdLst/>
              <a:ahLst/>
              <a:cxnLst/>
              <a:rect l="l" t="t" r="r" b="b"/>
              <a:pathLst>
                <a:path w="3644" h="1304" extrusionOk="0">
                  <a:moveTo>
                    <a:pt x="3387" y="78"/>
                  </a:moveTo>
                  <a:cubicBezTo>
                    <a:pt x="3053" y="45"/>
                    <a:pt x="2217" y="45"/>
                    <a:pt x="1259" y="56"/>
                  </a:cubicBezTo>
                  <a:cubicBezTo>
                    <a:pt x="970" y="34"/>
                    <a:pt x="301" y="11"/>
                    <a:pt x="12" y="0"/>
                  </a:cubicBezTo>
                  <a:cubicBezTo>
                    <a:pt x="12" y="34"/>
                    <a:pt x="1" y="67"/>
                    <a:pt x="1" y="101"/>
                  </a:cubicBezTo>
                  <a:cubicBezTo>
                    <a:pt x="1" y="134"/>
                    <a:pt x="1" y="179"/>
                    <a:pt x="1" y="212"/>
                  </a:cubicBezTo>
                  <a:cubicBezTo>
                    <a:pt x="1" y="212"/>
                    <a:pt x="1" y="212"/>
                    <a:pt x="1" y="212"/>
                  </a:cubicBezTo>
                  <a:cubicBezTo>
                    <a:pt x="246" y="591"/>
                    <a:pt x="847" y="1304"/>
                    <a:pt x="1471" y="1281"/>
                  </a:cubicBezTo>
                  <a:cubicBezTo>
                    <a:pt x="2262" y="1259"/>
                    <a:pt x="3643" y="89"/>
                    <a:pt x="3387" y="78"/>
                  </a:cubicBezTo>
                  <a:close/>
                </a:path>
              </a:pathLst>
            </a:custGeom>
            <a:solidFill>
              <a:srgbClr val="25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243;p46"/>
            <p:cNvSpPr/>
            <p:nvPr/>
          </p:nvSpPr>
          <p:spPr>
            <a:xfrm>
              <a:off x="1991101" y="3619523"/>
              <a:ext cx="2261299" cy="340734"/>
            </a:xfrm>
            <a:custGeom>
              <a:avLst/>
              <a:gdLst/>
              <a:ahLst/>
              <a:cxnLst/>
              <a:rect l="l" t="t" r="r" b="b"/>
              <a:pathLst>
                <a:path w="20853" h="3142" extrusionOk="0">
                  <a:moveTo>
                    <a:pt x="16909" y="3142"/>
                  </a:moveTo>
                  <a:lnTo>
                    <a:pt x="0" y="2306"/>
                  </a:lnTo>
                  <a:lnTo>
                    <a:pt x="4434" y="1"/>
                  </a:lnTo>
                  <a:lnTo>
                    <a:pt x="20853" y="947"/>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7" name="Google Shape;1244;p46"/>
            <p:cNvSpPr/>
            <p:nvPr/>
          </p:nvSpPr>
          <p:spPr>
            <a:xfrm>
              <a:off x="3824763" y="3722219"/>
              <a:ext cx="427687" cy="881875"/>
            </a:xfrm>
            <a:custGeom>
              <a:avLst/>
              <a:gdLst/>
              <a:ahLst/>
              <a:cxnLst/>
              <a:rect l="l" t="t" r="r" b="b"/>
              <a:pathLst>
                <a:path w="3944" h="8132" extrusionOk="0">
                  <a:moveTo>
                    <a:pt x="3944" y="0"/>
                  </a:moveTo>
                  <a:lnTo>
                    <a:pt x="3944" y="5358"/>
                  </a:lnTo>
                  <a:lnTo>
                    <a:pt x="0" y="8132"/>
                  </a:lnTo>
                  <a:lnTo>
                    <a:pt x="0" y="219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 name="Google Shape;1245;p46"/>
            <p:cNvSpPr/>
            <p:nvPr/>
          </p:nvSpPr>
          <p:spPr>
            <a:xfrm>
              <a:off x="3824763" y="4205444"/>
              <a:ext cx="427687" cy="398644"/>
            </a:xfrm>
            <a:custGeom>
              <a:avLst/>
              <a:gdLst/>
              <a:ahLst/>
              <a:cxnLst/>
              <a:rect l="l" t="t" r="r" b="b"/>
              <a:pathLst>
                <a:path w="3944" h="3676" extrusionOk="0">
                  <a:moveTo>
                    <a:pt x="3944" y="0"/>
                  </a:moveTo>
                  <a:lnTo>
                    <a:pt x="0" y="2317"/>
                  </a:lnTo>
                  <a:lnTo>
                    <a:pt x="0" y="3676"/>
                  </a:lnTo>
                  <a:lnTo>
                    <a:pt x="3944" y="902"/>
                  </a:lnTo>
                  <a:lnTo>
                    <a:pt x="394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9" name="Google Shape;1246;p46"/>
            <p:cNvSpPr/>
            <p:nvPr/>
          </p:nvSpPr>
          <p:spPr>
            <a:xfrm>
              <a:off x="1991101" y="3868402"/>
              <a:ext cx="1833720" cy="735691"/>
            </a:xfrm>
            <a:custGeom>
              <a:avLst/>
              <a:gdLst/>
              <a:ahLst/>
              <a:cxnLst/>
              <a:rect l="l" t="t" r="r" b="b"/>
              <a:pathLst>
                <a:path w="16910" h="6784" extrusionOk="0">
                  <a:moveTo>
                    <a:pt x="16909" y="847"/>
                  </a:moveTo>
                  <a:lnTo>
                    <a:pt x="16909" y="6784"/>
                  </a:lnTo>
                  <a:lnTo>
                    <a:pt x="0" y="6784"/>
                  </a:lnTo>
                  <a:lnTo>
                    <a:pt x="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 name="Google Shape;1247;p46"/>
            <p:cNvSpPr/>
            <p:nvPr/>
          </p:nvSpPr>
          <p:spPr>
            <a:xfrm>
              <a:off x="1991101" y="3868402"/>
              <a:ext cx="192156" cy="735691"/>
            </a:xfrm>
            <a:custGeom>
              <a:avLst/>
              <a:gdLst/>
              <a:ahLst/>
              <a:cxnLst/>
              <a:rect l="l" t="t" r="r" b="b"/>
              <a:pathLst>
                <a:path w="1772" h="6784" extrusionOk="0">
                  <a:moveTo>
                    <a:pt x="0" y="0"/>
                  </a:moveTo>
                  <a:lnTo>
                    <a:pt x="0" y="6784"/>
                  </a:lnTo>
                  <a:lnTo>
                    <a:pt x="1771" y="6784"/>
                  </a:lnTo>
                  <a:lnTo>
                    <a:pt x="1771" y="89"/>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 name="Google Shape;1248;p46"/>
            <p:cNvSpPr/>
            <p:nvPr/>
          </p:nvSpPr>
          <p:spPr>
            <a:xfrm>
              <a:off x="1991101" y="4456709"/>
              <a:ext cx="1833720" cy="147377"/>
            </a:xfrm>
            <a:custGeom>
              <a:avLst/>
              <a:gdLst/>
              <a:ahLst/>
              <a:cxnLst/>
              <a:rect l="l" t="t" r="r" b="b"/>
              <a:pathLst>
                <a:path w="16910" h="1359" extrusionOk="0">
                  <a:moveTo>
                    <a:pt x="0" y="0"/>
                  </a:moveTo>
                  <a:lnTo>
                    <a:pt x="0" y="1359"/>
                  </a:lnTo>
                  <a:lnTo>
                    <a:pt x="16909" y="1359"/>
                  </a:lnTo>
                  <a:lnTo>
                    <a:pt x="16909"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 name="Google Shape;1249;p46"/>
            <p:cNvSpPr/>
            <p:nvPr/>
          </p:nvSpPr>
          <p:spPr>
            <a:xfrm>
              <a:off x="3010573" y="3373139"/>
              <a:ext cx="162009" cy="449505"/>
            </a:xfrm>
            <a:custGeom>
              <a:avLst/>
              <a:gdLst/>
              <a:ahLst/>
              <a:cxnLst/>
              <a:rect l="l" t="t" r="r" b="b"/>
              <a:pathLst>
                <a:path w="1494" h="4145" extrusionOk="0">
                  <a:moveTo>
                    <a:pt x="1" y="0"/>
                  </a:moveTo>
                  <a:lnTo>
                    <a:pt x="1" y="3721"/>
                  </a:lnTo>
                  <a:cubicBezTo>
                    <a:pt x="1" y="3721"/>
                    <a:pt x="769" y="4144"/>
                    <a:pt x="1493" y="3721"/>
                  </a:cubicBezTo>
                  <a:lnTo>
                    <a:pt x="1493"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3" name="Google Shape;1250;p46"/>
            <p:cNvSpPr/>
            <p:nvPr/>
          </p:nvSpPr>
          <p:spPr>
            <a:xfrm>
              <a:off x="3010573" y="3373139"/>
              <a:ext cx="95536" cy="424237"/>
            </a:xfrm>
            <a:custGeom>
              <a:avLst/>
              <a:gdLst/>
              <a:ahLst/>
              <a:cxnLst/>
              <a:rect l="l" t="t" r="r" b="b"/>
              <a:pathLst>
                <a:path w="881" h="3912" extrusionOk="0">
                  <a:moveTo>
                    <a:pt x="1" y="0"/>
                  </a:moveTo>
                  <a:lnTo>
                    <a:pt x="1" y="3721"/>
                  </a:lnTo>
                  <a:cubicBezTo>
                    <a:pt x="1" y="3721"/>
                    <a:pt x="352" y="3912"/>
                    <a:pt x="808" y="3912"/>
                  </a:cubicBezTo>
                  <a:cubicBezTo>
                    <a:pt x="832" y="3912"/>
                    <a:pt x="856" y="3911"/>
                    <a:pt x="881" y="3910"/>
                  </a:cubicBezTo>
                  <a:lnTo>
                    <a:pt x="88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4" name="Google Shape;1251;p46"/>
            <p:cNvSpPr/>
            <p:nvPr/>
          </p:nvSpPr>
          <p:spPr>
            <a:xfrm>
              <a:off x="2943241" y="2127663"/>
              <a:ext cx="404807" cy="634186"/>
            </a:xfrm>
            <a:custGeom>
              <a:avLst/>
              <a:gdLst/>
              <a:ahLst/>
              <a:cxnLst/>
              <a:rect l="l" t="t" r="r" b="b"/>
              <a:pathLst>
                <a:path w="3733" h="5848" extrusionOk="0">
                  <a:moveTo>
                    <a:pt x="3487" y="1"/>
                  </a:moveTo>
                  <a:cubicBezTo>
                    <a:pt x="2864" y="112"/>
                    <a:pt x="2218" y="380"/>
                    <a:pt x="1883" y="424"/>
                  </a:cubicBezTo>
                  <a:cubicBezTo>
                    <a:pt x="1471" y="1104"/>
                    <a:pt x="1371" y="1973"/>
                    <a:pt x="937" y="2663"/>
                  </a:cubicBezTo>
                  <a:cubicBezTo>
                    <a:pt x="825" y="2841"/>
                    <a:pt x="703" y="2997"/>
                    <a:pt x="569" y="3120"/>
                  </a:cubicBezTo>
                  <a:cubicBezTo>
                    <a:pt x="569" y="3153"/>
                    <a:pt x="580" y="3176"/>
                    <a:pt x="580" y="3198"/>
                  </a:cubicBezTo>
                  <a:cubicBezTo>
                    <a:pt x="580" y="3198"/>
                    <a:pt x="803" y="3955"/>
                    <a:pt x="792" y="4078"/>
                  </a:cubicBezTo>
                  <a:cubicBezTo>
                    <a:pt x="781" y="4189"/>
                    <a:pt x="1" y="4846"/>
                    <a:pt x="1" y="4846"/>
                  </a:cubicBezTo>
                  <a:cubicBezTo>
                    <a:pt x="1" y="4846"/>
                    <a:pt x="561" y="5847"/>
                    <a:pt x="1426" y="5847"/>
                  </a:cubicBezTo>
                  <a:cubicBezTo>
                    <a:pt x="1474" y="5847"/>
                    <a:pt x="1522" y="5844"/>
                    <a:pt x="1571" y="5838"/>
                  </a:cubicBezTo>
                  <a:cubicBezTo>
                    <a:pt x="2518" y="5715"/>
                    <a:pt x="3287" y="4657"/>
                    <a:pt x="3287" y="4657"/>
                  </a:cubicBezTo>
                  <a:cubicBezTo>
                    <a:pt x="3287" y="4657"/>
                    <a:pt x="2240" y="4445"/>
                    <a:pt x="2585" y="3410"/>
                  </a:cubicBezTo>
                  <a:cubicBezTo>
                    <a:pt x="2930" y="2385"/>
                    <a:pt x="3732" y="1505"/>
                    <a:pt x="3732" y="1416"/>
                  </a:cubicBezTo>
                  <a:cubicBezTo>
                    <a:pt x="3732" y="1382"/>
                    <a:pt x="3732" y="636"/>
                    <a:pt x="348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5" name="Google Shape;1252;p46"/>
            <p:cNvSpPr/>
            <p:nvPr/>
          </p:nvSpPr>
          <p:spPr>
            <a:xfrm>
              <a:off x="2943241" y="2612081"/>
              <a:ext cx="356442" cy="149763"/>
            </a:xfrm>
            <a:custGeom>
              <a:avLst/>
              <a:gdLst/>
              <a:ahLst/>
              <a:cxnLst/>
              <a:rect l="l" t="t" r="r" b="b"/>
              <a:pathLst>
                <a:path w="3287" h="1381" extrusionOk="0">
                  <a:moveTo>
                    <a:pt x="2864" y="1"/>
                  </a:moveTo>
                  <a:cubicBezTo>
                    <a:pt x="2674" y="290"/>
                    <a:pt x="1972" y="524"/>
                    <a:pt x="1661" y="547"/>
                  </a:cubicBezTo>
                  <a:cubicBezTo>
                    <a:pt x="1570" y="556"/>
                    <a:pt x="1478" y="561"/>
                    <a:pt x="1387" y="561"/>
                  </a:cubicBezTo>
                  <a:cubicBezTo>
                    <a:pt x="951" y="561"/>
                    <a:pt x="529" y="440"/>
                    <a:pt x="335" y="90"/>
                  </a:cubicBezTo>
                  <a:cubicBezTo>
                    <a:pt x="157" y="246"/>
                    <a:pt x="1" y="379"/>
                    <a:pt x="1" y="379"/>
                  </a:cubicBezTo>
                  <a:cubicBezTo>
                    <a:pt x="1" y="379"/>
                    <a:pt x="561" y="1380"/>
                    <a:pt x="1426" y="1380"/>
                  </a:cubicBezTo>
                  <a:cubicBezTo>
                    <a:pt x="1474" y="1380"/>
                    <a:pt x="1522" y="1377"/>
                    <a:pt x="1571" y="1371"/>
                  </a:cubicBezTo>
                  <a:cubicBezTo>
                    <a:pt x="2518" y="1248"/>
                    <a:pt x="3287" y="190"/>
                    <a:pt x="3287" y="190"/>
                  </a:cubicBezTo>
                  <a:cubicBezTo>
                    <a:pt x="3287" y="190"/>
                    <a:pt x="3064" y="146"/>
                    <a:pt x="286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6" name="Google Shape;1253;p46"/>
            <p:cNvSpPr/>
            <p:nvPr/>
          </p:nvSpPr>
          <p:spPr>
            <a:xfrm>
              <a:off x="3004836" y="2131350"/>
              <a:ext cx="333561" cy="444299"/>
            </a:xfrm>
            <a:custGeom>
              <a:avLst/>
              <a:gdLst/>
              <a:ahLst/>
              <a:cxnLst/>
              <a:rect l="l" t="t" r="r" b="b"/>
              <a:pathLst>
                <a:path w="3076" h="4097" extrusionOk="0">
                  <a:moveTo>
                    <a:pt x="2730" y="0"/>
                  </a:moveTo>
                  <a:lnTo>
                    <a:pt x="2730" y="0"/>
                  </a:lnTo>
                  <a:cubicBezTo>
                    <a:pt x="2173" y="123"/>
                    <a:pt x="1616" y="357"/>
                    <a:pt x="1315" y="390"/>
                  </a:cubicBezTo>
                  <a:cubicBezTo>
                    <a:pt x="903" y="1070"/>
                    <a:pt x="803" y="1950"/>
                    <a:pt x="369" y="2629"/>
                  </a:cubicBezTo>
                  <a:cubicBezTo>
                    <a:pt x="257" y="2807"/>
                    <a:pt x="135" y="2963"/>
                    <a:pt x="1" y="3097"/>
                  </a:cubicBezTo>
                  <a:cubicBezTo>
                    <a:pt x="1" y="3119"/>
                    <a:pt x="12" y="3142"/>
                    <a:pt x="12" y="3164"/>
                  </a:cubicBezTo>
                  <a:cubicBezTo>
                    <a:pt x="12" y="3164"/>
                    <a:pt x="235" y="3921"/>
                    <a:pt x="224" y="4044"/>
                  </a:cubicBezTo>
                  <a:cubicBezTo>
                    <a:pt x="224" y="4053"/>
                    <a:pt x="340" y="4097"/>
                    <a:pt x="516" y="4097"/>
                  </a:cubicBezTo>
                  <a:cubicBezTo>
                    <a:pt x="781" y="4097"/>
                    <a:pt x="1181" y="3996"/>
                    <a:pt x="1516" y="3520"/>
                  </a:cubicBezTo>
                  <a:cubicBezTo>
                    <a:pt x="1650" y="3320"/>
                    <a:pt x="1895" y="2384"/>
                    <a:pt x="2362" y="1939"/>
                  </a:cubicBezTo>
                  <a:cubicBezTo>
                    <a:pt x="2596" y="1727"/>
                    <a:pt x="2708" y="1927"/>
                    <a:pt x="2908" y="1571"/>
                  </a:cubicBezTo>
                  <a:cubicBezTo>
                    <a:pt x="3075" y="1293"/>
                    <a:pt x="2708" y="491"/>
                    <a:pt x="2719" y="156"/>
                  </a:cubicBezTo>
                  <a:cubicBezTo>
                    <a:pt x="2719" y="101"/>
                    <a:pt x="2719" y="45"/>
                    <a:pt x="2730"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254;p46"/>
            <p:cNvSpPr/>
            <p:nvPr/>
          </p:nvSpPr>
          <p:spPr>
            <a:xfrm>
              <a:off x="2862342" y="2079406"/>
              <a:ext cx="374552" cy="470001"/>
            </a:xfrm>
            <a:custGeom>
              <a:avLst/>
              <a:gdLst/>
              <a:ahLst/>
              <a:cxnLst/>
              <a:rect l="l" t="t" r="r" b="b"/>
              <a:pathLst>
                <a:path w="3454" h="4334" extrusionOk="0">
                  <a:moveTo>
                    <a:pt x="1749" y="123"/>
                  </a:moveTo>
                  <a:cubicBezTo>
                    <a:pt x="1348" y="145"/>
                    <a:pt x="947" y="112"/>
                    <a:pt x="546" y="67"/>
                  </a:cubicBezTo>
                  <a:cubicBezTo>
                    <a:pt x="446" y="56"/>
                    <a:pt x="324" y="23"/>
                    <a:pt x="212" y="0"/>
                  </a:cubicBezTo>
                  <a:cubicBezTo>
                    <a:pt x="212" y="0"/>
                    <a:pt x="212" y="0"/>
                    <a:pt x="212" y="12"/>
                  </a:cubicBezTo>
                  <a:cubicBezTo>
                    <a:pt x="1" y="702"/>
                    <a:pt x="179" y="3175"/>
                    <a:pt x="513" y="3754"/>
                  </a:cubicBezTo>
                  <a:cubicBezTo>
                    <a:pt x="847" y="4334"/>
                    <a:pt x="1816" y="4111"/>
                    <a:pt x="2195" y="3988"/>
                  </a:cubicBezTo>
                  <a:cubicBezTo>
                    <a:pt x="2574" y="3866"/>
                    <a:pt x="3086" y="2306"/>
                    <a:pt x="3287" y="1460"/>
                  </a:cubicBezTo>
                  <a:cubicBezTo>
                    <a:pt x="3331" y="1304"/>
                    <a:pt x="3387" y="1181"/>
                    <a:pt x="3454" y="1092"/>
                  </a:cubicBezTo>
                  <a:cubicBezTo>
                    <a:pt x="3008" y="535"/>
                    <a:pt x="2663" y="90"/>
                    <a:pt x="1749" y="1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 name="Google Shape;1255;p46"/>
            <p:cNvSpPr/>
            <p:nvPr/>
          </p:nvSpPr>
          <p:spPr>
            <a:xfrm>
              <a:off x="2881645" y="1945044"/>
              <a:ext cx="449484" cy="276969"/>
            </a:xfrm>
            <a:custGeom>
              <a:avLst/>
              <a:gdLst/>
              <a:ahLst/>
              <a:cxnLst/>
              <a:rect l="l" t="t" r="r" b="b"/>
              <a:pathLst>
                <a:path w="4145" h="2554" extrusionOk="0">
                  <a:moveTo>
                    <a:pt x="2315" y="1"/>
                  </a:moveTo>
                  <a:cubicBezTo>
                    <a:pt x="1549" y="1"/>
                    <a:pt x="206" y="658"/>
                    <a:pt x="34" y="1251"/>
                  </a:cubicBezTo>
                  <a:cubicBezTo>
                    <a:pt x="23" y="1284"/>
                    <a:pt x="12" y="1329"/>
                    <a:pt x="1" y="1384"/>
                  </a:cubicBezTo>
                  <a:cubicBezTo>
                    <a:pt x="257" y="1484"/>
                    <a:pt x="502" y="1574"/>
                    <a:pt x="769" y="1652"/>
                  </a:cubicBezTo>
                  <a:cubicBezTo>
                    <a:pt x="946" y="1700"/>
                    <a:pt x="1101" y="1718"/>
                    <a:pt x="1248" y="1718"/>
                  </a:cubicBezTo>
                  <a:cubicBezTo>
                    <a:pt x="1536" y="1718"/>
                    <a:pt x="1792" y="1651"/>
                    <a:pt x="2117" y="1629"/>
                  </a:cubicBezTo>
                  <a:cubicBezTo>
                    <a:pt x="2145" y="1628"/>
                    <a:pt x="2173" y="1627"/>
                    <a:pt x="2199" y="1627"/>
                  </a:cubicBezTo>
                  <a:cubicBezTo>
                    <a:pt x="2826" y="1627"/>
                    <a:pt x="2907" y="2126"/>
                    <a:pt x="3153" y="2554"/>
                  </a:cubicBezTo>
                  <a:cubicBezTo>
                    <a:pt x="3351" y="2029"/>
                    <a:pt x="3834" y="1969"/>
                    <a:pt x="4044" y="1969"/>
                  </a:cubicBezTo>
                  <a:cubicBezTo>
                    <a:pt x="4106" y="1969"/>
                    <a:pt x="4145" y="1975"/>
                    <a:pt x="4145" y="1975"/>
                  </a:cubicBezTo>
                  <a:cubicBezTo>
                    <a:pt x="4122" y="1106"/>
                    <a:pt x="3253" y="337"/>
                    <a:pt x="2641" y="59"/>
                  </a:cubicBezTo>
                  <a:cubicBezTo>
                    <a:pt x="2553" y="19"/>
                    <a:pt x="2442" y="1"/>
                    <a:pt x="231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 name="Google Shape;1256;p46"/>
            <p:cNvSpPr/>
            <p:nvPr/>
          </p:nvSpPr>
          <p:spPr>
            <a:xfrm>
              <a:off x="2940855" y="1955021"/>
              <a:ext cx="296041" cy="176440"/>
            </a:xfrm>
            <a:custGeom>
              <a:avLst/>
              <a:gdLst/>
              <a:ahLst/>
              <a:cxnLst/>
              <a:rect l="l" t="t" r="r" b="b"/>
              <a:pathLst>
                <a:path w="2730" h="1627" extrusionOk="0">
                  <a:moveTo>
                    <a:pt x="2730" y="379"/>
                  </a:moveTo>
                  <a:cubicBezTo>
                    <a:pt x="2696" y="357"/>
                    <a:pt x="2674" y="334"/>
                    <a:pt x="2641" y="301"/>
                  </a:cubicBezTo>
                  <a:cubicBezTo>
                    <a:pt x="1638" y="0"/>
                    <a:pt x="669" y="680"/>
                    <a:pt x="1" y="1493"/>
                  </a:cubicBezTo>
                  <a:cubicBezTo>
                    <a:pt x="79" y="1515"/>
                    <a:pt x="145" y="1537"/>
                    <a:pt x="223" y="1560"/>
                  </a:cubicBezTo>
                  <a:cubicBezTo>
                    <a:pt x="413" y="1615"/>
                    <a:pt x="569" y="1626"/>
                    <a:pt x="725" y="1626"/>
                  </a:cubicBezTo>
                  <a:cubicBezTo>
                    <a:pt x="881" y="1259"/>
                    <a:pt x="1282" y="758"/>
                    <a:pt x="1694" y="535"/>
                  </a:cubicBezTo>
                  <a:cubicBezTo>
                    <a:pt x="1950" y="390"/>
                    <a:pt x="2295" y="334"/>
                    <a:pt x="2730" y="3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 name="Google Shape;1257;p46"/>
            <p:cNvSpPr/>
            <p:nvPr/>
          </p:nvSpPr>
          <p:spPr>
            <a:xfrm>
              <a:off x="2902249" y="2204984"/>
              <a:ext cx="108657" cy="160932"/>
            </a:xfrm>
            <a:custGeom>
              <a:avLst/>
              <a:gdLst/>
              <a:ahLst/>
              <a:cxnLst/>
              <a:rect l="l" t="t" r="r" b="b"/>
              <a:pathLst>
                <a:path w="1002" h="1484" extrusionOk="0">
                  <a:moveTo>
                    <a:pt x="390" y="1"/>
                  </a:moveTo>
                  <a:lnTo>
                    <a:pt x="390" y="1"/>
                  </a:lnTo>
                  <a:cubicBezTo>
                    <a:pt x="390" y="1"/>
                    <a:pt x="312" y="547"/>
                    <a:pt x="256" y="725"/>
                  </a:cubicBezTo>
                  <a:cubicBezTo>
                    <a:pt x="190" y="903"/>
                    <a:pt x="11" y="1104"/>
                    <a:pt x="0" y="1193"/>
                  </a:cubicBezTo>
                  <a:cubicBezTo>
                    <a:pt x="0" y="1278"/>
                    <a:pt x="91" y="1484"/>
                    <a:pt x="341" y="1484"/>
                  </a:cubicBezTo>
                  <a:cubicBezTo>
                    <a:pt x="353" y="1484"/>
                    <a:pt x="366" y="1483"/>
                    <a:pt x="379" y="1482"/>
                  </a:cubicBezTo>
                  <a:cubicBezTo>
                    <a:pt x="605" y="1456"/>
                    <a:pt x="566" y="1369"/>
                    <a:pt x="602" y="1369"/>
                  </a:cubicBezTo>
                  <a:cubicBezTo>
                    <a:pt x="612" y="1369"/>
                    <a:pt x="628" y="1376"/>
                    <a:pt x="657" y="1393"/>
                  </a:cubicBezTo>
                  <a:cubicBezTo>
                    <a:pt x="715" y="1431"/>
                    <a:pt x="780" y="1455"/>
                    <a:pt x="838" y="1455"/>
                  </a:cubicBezTo>
                  <a:cubicBezTo>
                    <a:pt x="915" y="1455"/>
                    <a:pt x="979" y="1413"/>
                    <a:pt x="992" y="1304"/>
                  </a:cubicBezTo>
                  <a:cubicBezTo>
                    <a:pt x="1002" y="1120"/>
                    <a:pt x="814" y="1058"/>
                    <a:pt x="749" y="1058"/>
                  </a:cubicBezTo>
                  <a:cubicBezTo>
                    <a:pt x="744" y="1058"/>
                    <a:pt x="739" y="1058"/>
                    <a:pt x="735" y="1059"/>
                  </a:cubicBezTo>
                  <a:cubicBezTo>
                    <a:pt x="702" y="1059"/>
                    <a:pt x="813" y="1170"/>
                    <a:pt x="813" y="1215"/>
                  </a:cubicBezTo>
                  <a:cubicBezTo>
                    <a:pt x="820" y="1240"/>
                    <a:pt x="808" y="1269"/>
                    <a:pt x="758" y="1269"/>
                  </a:cubicBezTo>
                  <a:cubicBezTo>
                    <a:pt x="720" y="1269"/>
                    <a:pt x="660" y="1252"/>
                    <a:pt x="568" y="1204"/>
                  </a:cubicBezTo>
                  <a:cubicBezTo>
                    <a:pt x="563" y="1202"/>
                    <a:pt x="558" y="1201"/>
                    <a:pt x="553" y="1201"/>
                  </a:cubicBezTo>
                  <a:cubicBezTo>
                    <a:pt x="492" y="1201"/>
                    <a:pt x="427" y="1346"/>
                    <a:pt x="310" y="1346"/>
                  </a:cubicBezTo>
                  <a:cubicBezTo>
                    <a:pt x="287" y="1346"/>
                    <a:pt x="262" y="1340"/>
                    <a:pt x="234" y="1326"/>
                  </a:cubicBezTo>
                  <a:cubicBezTo>
                    <a:pt x="56" y="1226"/>
                    <a:pt x="279" y="1081"/>
                    <a:pt x="368" y="948"/>
                  </a:cubicBezTo>
                  <a:cubicBezTo>
                    <a:pt x="457" y="825"/>
                    <a:pt x="635" y="90"/>
                    <a:pt x="39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1" name="Google Shape;1258;p46"/>
            <p:cNvSpPr/>
            <p:nvPr/>
          </p:nvSpPr>
          <p:spPr>
            <a:xfrm>
              <a:off x="2996378" y="2229167"/>
              <a:ext cx="43593" cy="31557"/>
            </a:xfrm>
            <a:custGeom>
              <a:avLst/>
              <a:gdLst/>
              <a:ahLst/>
              <a:cxnLst/>
              <a:rect l="l" t="t" r="r" b="b"/>
              <a:pathLst>
                <a:path w="402" h="291" extrusionOk="0">
                  <a:moveTo>
                    <a:pt x="135" y="1"/>
                  </a:moveTo>
                  <a:cubicBezTo>
                    <a:pt x="112" y="1"/>
                    <a:pt x="101" y="12"/>
                    <a:pt x="68" y="34"/>
                  </a:cubicBezTo>
                  <a:cubicBezTo>
                    <a:pt x="12" y="101"/>
                    <a:pt x="1" y="190"/>
                    <a:pt x="57" y="268"/>
                  </a:cubicBezTo>
                  <a:cubicBezTo>
                    <a:pt x="68" y="290"/>
                    <a:pt x="179" y="268"/>
                    <a:pt x="201" y="268"/>
                  </a:cubicBezTo>
                  <a:cubicBezTo>
                    <a:pt x="279" y="246"/>
                    <a:pt x="402" y="268"/>
                    <a:pt x="402" y="123"/>
                  </a:cubicBezTo>
                  <a:cubicBezTo>
                    <a:pt x="402" y="23"/>
                    <a:pt x="279" y="45"/>
                    <a:pt x="224" y="23"/>
                  </a:cubicBezTo>
                  <a:cubicBezTo>
                    <a:pt x="179" y="23"/>
                    <a:pt x="157" y="1"/>
                    <a:pt x="135" y="1"/>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 name="Google Shape;1259;p46"/>
            <p:cNvSpPr/>
            <p:nvPr/>
          </p:nvSpPr>
          <p:spPr>
            <a:xfrm>
              <a:off x="2986726" y="2219515"/>
              <a:ext cx="77426" cy="42836"/>
            </a:xfrm>
            <a:custGeom>
              <a:avLst/>
              <a:gdLst/>
              <a:ahLst/>
              <a:cxnLst/>
              <a:rect l="l" t="t" r="r" b="b"/>
              <a:pathLst>
                <a:path w="714" h="395" extrusionOk="0">
                  <a:moveTo>
                    <a:pt x="57" y="1"/>
                  </a:moveTo>
                  <a:cubicBezTo>
                    <a:pt x="57" y="1"/>
                    <a:pt x="1" y="23"/>
                    <a:pt x="57" y="67"/>
                  </a:cubicBezTo>
                  <a:cubicBezTo>
                    <a:pt x="112" y="112"/>
                    <a:pt x="524" y="190"/>
                    <a:pt x="614" y="201"/>
                  </a:cubicBezTo>
                  <a:cubicBezTo>
                    <a:pt x="614" y="201"/>
                    <a:pt x="566" y="326"/>
                    <a:pt x="318" y="326"/>
                  </a:cubicBezTo>
                  <a:cubicBezTo>
                    <a:pt x="299" y="326"/>
                    <a:pt x="279" y="325"/>
                    <a:pt x="257" y="324"/>
                  </a:cubicBezTo>
                  <a:cubicBezTo>
                    <a:pt x="157" y="316"/>
                    <a:pt x="89" y="303"/>
                    <a:pt x="56" y="303"/>
                  </a:cubicBezTo>
                  <a:cubicBezTo>
                    <a:pt x="42" y="303"/>
                    <a:pt x="34" y="306"/>
                    <a:pt x="34" y="312"/>
                  </a:cubicBezTo>
                  <a:cubicBezTo>
                    <a:pt x="34" y="312"/>
                    <a:pt x="12" y="368"/>
                    <a:pt x="34" y="379"/>
                  </a:cubicBezTo>
                  <a:cubicBezTo>
                    <a:pt x="38" y="383"/>
                    <a:pt x="109" y="395"/>
                    <a:pt x="204" y="395"/>
                  </a:cubicBezTo>
                  <a:cubicBezTo>
                    <a:pt x="371" y="395"/>
                    <a:pt x="615" y="360"/>
                    <a:pt x="714" y="190"/>
                  </a:cubicBezTo>
                  <a:cubicBezTo>
                    <a:pt x="714" y="190"/>
                    <a:pt x="502" y="79"/>
                    <a:pt x="5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 name="Google Shape;1260;p46"/>
            <p:cNvSpPr/>
            <p:nvPr/>
          </p:nvSpPr>
          <p:spPr>
            <a:xfrm>
              <a:off x="2875681" y="2214635"/>
              <a:ext cx="43593" cy="38823"/>
            </a:xfrm>
            <a:custGeom>
              <a:avLst/>
              <a:gdLst/>
              <a:ahLst/>
              <a:cxnLst/>
              <a:rect l="l" t="t" r="r" b="b"/>
              <a:pathLst>
                <a:path w="402" h="358" extrusionOk="0">
                  <a:moveTo>
                    <a:pt x="245" y="346"/>
                  </a:moveTo>
                  <a:cubicBezTo>
                    <a:pt x="245" y="346"/>
                    <a:pt x="401" y="257"/>
                    <a:pt x="301" y="112"/>
                  </a:cubicBezTo>
                  <a:cubicBezTo>
                    <a:pt x="290" y="90"/>
                    <a:pt x="201" y="57"/>
                    <a:pt x="178" y="46"/>
                  </a:cubicBezTo>
                  <a:cubicBezTo>
                    <a:pt x="78" y="1"/>
                    <a:pt x="0" y="146"/>
                    <a:pt x="34" y="257"/>
                  </a:cubicBezTo>
                  <a:cubicBezTo>
                    <a:pt x="67" y="357"/>
                    <a:pt x="212" y="324"/>
                    <a:pt x="245" y="346"/>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 name="Google Shape;1261;p46"/>
            <p:cNvSpPr/>
            <p:nvPr/>
          </p:nvSpPr>
          <p:spPr>
            <a:xfrm>
              <a:off x="2875681" y="2208671"/>
              <a:ext cx="54437" cy="46740"/>
            </a:xfrm>
            <a:custGeom>
              <a:avLst/>
              <a:gdLst/>
              <a:ahLst/>
              <a:cxnLst/>
              <a:rect l="l" t="t" r="r" b="b"/>
              <a:pathLst>
                <a:path w="502" h="431" extrusionOk="0">
                  <a:moveTo>
                    <a:pt x="0" y="0"/>
                  </a:moveTo>
                  <a:lnTo>
                    <a:pt x="0" y="67"/>
                  </a:lnTo>
                  <a:cubicBezTo>
                    <a:pt x="0" y="67"/>
                    <a:pt x="301" y="167"/>
                    <a:pt x="412" y="268"/>
                  </a:cubicBezTo>
                  <a:cubicBezTo>
                    <a:pt x="412" y="268"/>
                    <a:pt x="348" y="367"/>
                    <a:pt x="168" y="367"/>
                  </a:cubicBezTo>
                  <a:cubicBezTo>
                    <a:pt x="124" y="367"/>
                    <a:pt x="71" y="361"/>
                    <a:pt x="11" y="346"/>
                  </a:cubicBezTo>
                  <a:lnTo>
                    <a:pt x="11" y="412"/>
                  </a:lnTo>
                  <a:cubicBezTo>
                    <a:pt x="11" y="412"/>
                    <a:pt x="90" y="430"/>
                    <a:pt x="186" y="430"/>
                  </a:cubicBezTo>
                  <a:cubicBezTo>
                    <a:pt x="306" y="430"/>
                    <a:pt x="452" y="403"/>
                    <a:pt x="501" y="279"/>
                  </a:cubicBezTo>
                  <a:cubicBezTo>
                    <a:pt x="501" y="279"/>
                    <a:pt x="401" y="101"/>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 name="Google Shape;1262;p46"/>
            <p:cNvSpPr/>
            <p:nvPr/>
          </p:nvSpPr>
          <p:spPr>
            <a:xfrm>
              <a:off x="3004836" y="2389989"/>
              <a:ext cx="23640" cy="33184"/>
            </a:xfrm>
            <a:custGeom>
              <a:avLst/>
              <a:gdLst/>
              <a:ahLst/>
              <a:cxnLst/>
              <a:rect l="l" t="t" r="r" b="b"/>
              <a:pathLst>
                <a:path w="218" h="306" extrusionOk="0">
                  <a:moveTo>
                    <a:pt x="119" y="0"/>
                  </a:moveTo>
                  <a:cubicBezTo>
                    <a:pt x="97" y="0"/>
                    <a:pt x="79" y="21"/>
                    <a:pt x="79" y="44"/>
                  </a:cubicBezTo>
                  <a:cubicBezTo>
                    <a:pt x="79" y="88"/>
                    <a:pt x="1" y="155"/>
                    <a:pt x="1" y="155"/>
                  </a:cubicBezTo>
                  <a:lnTo>
                    <a:pt x="1" y="244"/>
                  </a:lnTo>
                  <a:cubicBezTo>
                    <a:pt x="1" y="244"/>
                    <a:pt x="1" y="227"/>
                    <a:pt x="22" y="227"/>
                  </a:cubicBezTo>
                  <a:cubicBezTo>
                    <a:pt x="35" y="227"/>
                    <a:pt x="56" y="234"/>
                    <a:pt x="90" y="255"/>
                  </a:cubicBezTo>
                  <a:cubicBezTo>
                    <a:pt x="135" y="288"/>
                    <a:pt x="173" y="305"/>
                    <a:pt x="195" y="305"/>
                  </a:cubicBezTo>
                  <a:cubicBezTo>
                    <a:pt x="210" y="305"/>
                    <a:pt x="217" y="296"/>
                    <a:pt x="213" y="278"/>
                  </a:cubicBezTo>
                  <a:cubicBezTo>
                    <a:pt x="201" y="233"/>
                    <a:pt x="201" y="155"/>
                    <a:pt x="179" y="66"/>
                  </a:cubicBezTo>
                  <a:cubicBezTo>
                    <a:pt x="163" y="18"/>
                    <a:pt x="139" y="0"/>
                    <a:pt x="1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6" name="Google Shape;1263;p46"/>
            <p:cNvSpPr/>
            <p:nvPr/>
          </p:nvSpPr>
          <p:spPr>
            <a:xfrm>
              <a:off x="2902249" y="2379795"/>
              <a:ext cx="116031" cy="31124"/>
            </a:xfrm>
            <a:custGeom>
              <a:avLst/>
              <a:gdLst/>
              <a:ahLst/>
              <a:cxnLst/>
              <a:rect l="l" t="t" r="r" b="b"/>
              <a:pathLst>
                <a:path w="1070" h="287" extrusionOk="0">
                  <a:moveTo>
                    <a:pt x="268" y="1"/>
                  </a:moveTo>
                  <a:cubicBezTo>
                    <a:pt x="227" y="1"/>
                    <a:pt x="176" y="16"/>
                    <a:pt x="112" y="60"/>
                  </a:cubicBezTo>
                  <a:cubicBezTo>
                    <a:pt x="56" y="93"/>
                    <a:pt x="22" y="93"/>
                    <a:pt x="0" y="104"/>
                  </a:cubicBezTo>
                  <a:cubicBezTo>
                    <a:pt x="25" y="145"/>
                    <a:pt x="233" y="286"/>
                    <a:pt x="599" y="286"/>
                  </a:cubicBezTo>
                  <a:cubicBezTo>
                    <a:pt x="734" y="286"/>
                    <a:pt x="892" y="267"/>
                    <a:pt x="1069" y="216"/>
                  </a:cubicBezTo>
                  <a:cubicBezTo>
                    <a:pt x="1069" y="216"/>
                    <a:pt x="847" y="149"/>
                    <a:pt x="780" y="82"/>
                  </a:cubicBezTo>
                  <a:cubicBezTo>
                    <a:pt x="731" y="33"/>
                    <a:pt x="666" y="16"/>
                    <a:pt x="604" y="16"/>
                  </a:cubicBezTo>
                  <a:cubicBezTo>
                    <a:pt x="510" y="16"/>
                    <a:pt x="421" y="55"/>
                    <a:pt x="401" y="82"/>
                  </a:cubicBezTo>
                  <a:cubicBezTo>
                    <a:pt x="401" y="82"/>
                    <a:pt x="363" y="1"/>
                    <a:pt x="2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7" name="Google Shape;1264;p46"/>
            <p:cNvSpPr/>
            <p:nvPr/>
          </p:nvSpPr>
          <p:spPr>
            <a:xfrm>
              <a:off x="2904635" y="2399532"/>
              <a:ext cx="113645" cy="42294"/>
            </a:xfrm>
            <a:custGeom>
              <a:avLst/>
              <a:gdLst/>
              <a:ahLst/>
              <a:cxnLst/>
              <a:rect l="l" t="t" r="r" b="b"/>
              <a:pathLst>
                <a:path w="1048" h="390" extrusionOk="0">
                  <a:moveTo>
                    <a:pt x="0" y="0"/>
                  </a:moveTo>
                  <a:lnTo>
                    <a:pt x="0" y="0"/>
                  </a:lnTo>
                  <a:cubicBezTo>
                    <a:pt x="67" y="78"/>
                    <a:pt x="112" y="357"/>
                    <a:pt x="323" y="379"/>
                  </a:cubicBezTo>
                  <a:cubicBezTo>
                    <a:pt x="405" y="383"/>
                    <a:pt x="481" y="389"/>
                    <a:pt x="552" y="389"/>
                  </a:cubicBezTo>
                  <a:cubicBezTo>
                    <a:pt x="665" y="389"/>
                    <a:pt x="765" y="374"/>
                    <a:pt x="847" y="312"/>
                  </a:cubicBezTo>
                  <a:cubicBezTo>
                    <a:pt x="981" y="212"/>
                    <a:pt x="1047" y="67"/>
                    <a:pt x="1047" y="67"/>
                  </a:cubicBezTo>
                  <a:lnTo>
                    <a:pt x="1047" y="67"/>
                  </a:lnTo>
                  <a:cubicBezTo>
                    <a:pt x="1021" y="111"/>
                    <a:pt x="878" y="141"/>
                    <a:pt x="747" y="141"/>
                  </a:cubicBezTo>
                  <a:cubicBezTo>
                    <a:pt x="712" y="141"/>
                    <a:pt x="677" y="139"/>
                    <a:pt x="646" y="134"/>
                  </a:cubicBezTo>
                  <a:cubicBezTo>
                    <a:pt x="502" y="101"/>
                    <a:pt x="279" y="89"/>
                    <a:pt x="212" y="89"/>
                  </a:cubicBezTo>
                  <a:cubicBezTo>
                    <a:pt x="145" y="89"/>
                    <a:pt x="0" y="0"/>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8" name="Google Shape;1265;p46"/>
            <p:cNvSpPr/>
            <p:nvPr/>
          </p:nvSpPr>
          <p:spPr>
            <a:xfrm>
              <a:off x="2651844" y="2593971"/>
              <a:ext cx="948308" cy="879489"/>
            </a:xfrm>
            <a:custGeom>
              <a:avLst/>
              <a:gdLst/>
              <a:ahLst/>
              <a:cxnLst/>
              <a:rect l="l" t="t" r="r" b="b"/>
              <a:pathLst>
                <a:path w="8745" h="8110" extrusionOk="0">
                  <a:moveTo>
                    <a:pt x="2796" y="67"/>
                  </a:moveTo>
                  <a:cubicBezTo>
                    <a:pt x="2796" y="67"/>
                    <a:pt x="936" y="1"/>
                    <a:pt x="747" y="168"/>
                  </a:cubicBezTo>
                  <a:cubicBezTo>
                    <a:pt x="568" y="346"/>
                    <a:pt x="0" y="1493"/>
                    <a:pt x="747" y="3153"/>
                  </a:cubicBezTo>
                  <a:cubicBezTo>
                    <a:pt x="1493" y="4813"/>
                    <a:pt x="1771" y="6729"/>
                    <a:pt x="1660" y="7798"/>
                  </a:cubicBezTo>
                  <a:cubicBezTo>
                    <a:pt x="1660" y="7798"/>
                    <a:pt x="2841" y="8032"/>
                    <a:pt x="3019" y="7998"/>
                  </a:cubicBezTo>
                  <a:cubicBezTo>
                    <a:pt x="3587" y="7876"/>
                    <a:pt x="4545" y="8088"/>
                    <a:pt x="4746" y="8099"/>
                  </a:cubicBezTo>
                  <a:cubicBezTo>
                    <a:pt x="4957" y="8110"/>
                    <a:pt x="6160" y="7965"/>
                    <a:pt x="6661" y="7597"/>
                  </a:cubicBezTo>
                  <a:cubicBezTo>
                    <a:pt x="6661" y="7597"/>
                    <a:pt x="6929" y="4378"/>
                    <a:pt x="7553" y="3754"/>
                  </a:cubicBezTo>
                  <a:cubicBezTo>
                    <a:pt x="8176" y="3131"/>
                    <a:pt x="8744" y="3298"/>
                    <a:pt x="8544" y="2006"/>
                  </a:cubicBezTo>
                  <a:cubicBezTo>
                    <a:pt x="8343" y="714"/>
                    <a:pt x="8221" y="168"/>
                    <a:pt x="7296" y="123"/>
                  </a:cubicBezTo>
                  <a:cubicBezTo>
                    <a:pt x="6372" y="67"/>
                    <a:pt x="5982" y="112"/>
                    <a:pt x="5982" y="112"/>
                  </a:cubicBezTo>
                  <a:cubicBezTo>
                    <a:pt x="5982" y="112"/>
                    <a:pt x="5748" y="947"/>
                    <a:pt x="4211" y="970"/>
                  </a:cubicBezTo>
                  <a:cubicBezTo>
                    <a:pt x="3008" y="992"/>
                    <a:pt x="2663" y="145"/>
                    <a:pt x="2796"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 name="Google Shape;1266;p46"/>
            <p:cNvSpPr/>
            <p:nvPr/>
          </p:nvSpPr>
          <p:spPr>
            <a:xfrm>
              <a:off x="2725477" y="2597658"/>
              <a:ext cx="750296" cy="874609"/>
            </a:xfrm>
            <a:custGeom>
              <a:avLst/>
              <a:gdLst/>
              <a:ahLst/>
              <a:cxnLst/>
              <a:rect l="l" t="t" r="r" b="b"/>
              <a:pathLst>
                <a:path w="6919" h="8065" extrusionOk="0">
                  <a:moveTo>
                    <a:pt x="4144" y="8065"/>
                  </a:moveTo>
                  <a:cubicBezTo>
                    <a:pt x="4144" y="8065"/>
                    <a:pt x="4167" y="8065"/>
                    <a:pt x="4178" y="8065"/>
                  </a:cubicBezTo>
                  <a:cubicBezTo>
                    <a:pt x="4189" y="8065"/>
                    <a:pt x="4200" y="8065"/>
                    <a:pt x="4211" y="8065"/>
                  </a:cubicBezTo>
                  <a:cubicBezTo>
                    <a:pt x="4222" y="8065"/>
                    <a:pt x="4234" y="8054"/>
                    <a:pt x="4245" y="8054"/>
                  </a:cubicBezTo>
                  <a:cubicBezTo>
                    <a:pt x="4356" y="8054"/>
                    <a:pt x="4523" y="8031"/>
                    <a:pt x="4701" y="7998"/>
                  </a:cubicBezTo>
                  <a:cubicBezTo>
                    <a:pt x="4468" y="6784"/>
                    <a:pt x="4735" y="5313"/>
                    <a:pt x="5548" y="4389"/>
                  </a:cubicBezTo>
                  <a:cubicBezTo>
                    <a:pt x="5882" y="4010"/>
                    <a:pt x="6673" y="3509"/>
                    <a:pt x="6751" y="2974"/>
                  </a:cubicBezTo>
                  <a:cubicBezTo>
                    <a:pt x="6818" y="2551"/>
                    <a:pt x="6918" y="1025"/>
                    <a:pt x="6874" y="657"/>
                  </a:cubicBezTo>
                  <a:cubicBezTo>
                    <a:pt x="6874" y="657"/>
                    <a:pt x="6874" y="657"/>
                    <a:pt x="6874" y="657"/>
                  </a:cubicBezTo>
                  <a:cubicBezTo>
                    <a:pt x="6829" y="323"/>
                    <a:pt x="6528" y="78"/>
                    <a:pt x="6194" y="67"/>
                  </a:cubicBezTo>
                  <a:cubicBezTo>
                    <a:pt x="5648" y="56"/>
                    <a:pt x="5381" y="67"/>
                    <a:pt x="5325" y="78"/>
                  </a:cubicBezTo>
                  <a:cubicBezTo>
                    <a:pt x="5325" y="78"/>
                    <a:pt x="5314" y="78"/>
                    <a:pt x="5314" y="78"/>
                  </a:cubicBezTo>
                  <a:cubicBezTo>
                    <a:pt x="5314" y="78"/>
                    <a:pt x="5303" y="78"/>
                    <a:pt x="5303" y="78"/>
                  </a:cubicBezTo>
                  <a:cubicBezTo>
                    <a:pt x="5303" y="78"/>
                    <a:pt x="5069" y="913"/>
                    <a:pt x="3532" y="936"/>
                  </a:cubicBezTo>
                  <a:cubicBezTo>
                    <a:pt x="2329" y="958"/>
                    <a:pt x="1984" y="111"/>
                    <a:pt x="2117" y="33"/>
                  </a:cubicBezTo>
                  <a:cubicBezTo>
                    <a:pt x="2117" y="33"/>
                    <a:pt x="2117" y="33"/>
                    <a:pt x="2117" y="33"/>
                  </a:cubicBezTo>
                  <a:cubicBezTo>
                    <a:pt x="2106" y="33"/>
                    <a:pt x="2106" y="33"/>
                    <a:pt x="2106" y="33"/>
                  </a:cubicBezTo>
                  <a:cubicBezTo>
                    <a:pt x="2084" y="22"/>
                    <a:pt x="2061" y="22"/>
                    <a:pt x="2017" y="22"/>
                  </a:cubicBezTo>
                  <a:lnTo>
                    <a:pt x="2017" y="22"/>
                  </a:lnTo>
                  <a:cubicBezTo>
                    <a:pt x="1727" y="22"/>
                    <a:pt x="1048" y="0"/>
                    <a:pt x="524" y="45"/>
                  </a:cubicBezTo>
                  <a:lnTo>
                    <a:pt x="524" y="45"/>
                  </a:lnTo>
                  <a:cubicBezTo>
                    <a:pt x="79" y="22"/>
                    <a:pt x="1" y="2417"/>
                    <a:pt x="212" y="3019"/>
                  </a:cubicBezTo>
                  <a:cubicBezTo>
                    <a:pt x="446" y="3687"/>
                    <a:pt x="602" y="3665"/>
                    <a:pt x="903" y="4077"/>
                  </a:cubicBezTo>
                  <a:cubicBezTo>
                    <a:pt x="1315" y="4634"/>
                    <a:pt x="1727" y="5135"/>
                    <a:pt x="1794" y="5993"/>
                  </a:cubicBezTo>
                  <a:cubicBezTo>
                    <a:pt x="1839" y="6617"/>
                    <a:pt x="1850" y="7185"/>
                    <a:pt x="1794" y="7942"/>
                  </a:cubicBezTo>
                  <a:cubicBezTo>
                    <a:pt x="1995" y="7976"/>
                    <a:pt x="2184" y="7998"/>
                    <a:pt x="2284" y="7976"/>
                  </a:cubicBezTo>
                  <a:cubicBezTo>
                    <a:pt x="2295" y="7976"/>
                    <a:pt x="2295" y="7976"/>
                    <a:pt x="2307" y="7976"/>
                  </a:cubicBezTo>
                  <a:cubicBezTo>
                    <a:pt x="2318" y="7976"/>
                    <a:pt x="2329" y="7964"/>
                    <a:pt x="2340" y="7964"/>
                  </a:cubicBezTo>
                  <a:cubicBezTo>
                    <a:pt x="2485" y="7864"/>
                    <a:pt x="2997" y="7508"/>
                    <a:pt x="3142" y="7597"/>
                  </a:cubicBezTo>
                  <a:cubicBezTo>
                    <a:pt x="3298" y="7686"/>
                    <a:pt x="3866" y="8065"/>
                    <a:pt x="4067" y="8065"/>
                  </a:cubicBezTo>
                  <a:cubicBezTo>
                    <a:pt x="4078" y="8065"/>
                    <a:pt x="4100" y="8065"/>
                    <a:pt x="4111" y="8065"/>
                  </a:cubicBezTo>
                  <a:cubicBezTo>
                    <a:pt x="4122" y="8065"/>
                    <a:pt x="4133" y="8065"/>
                    <a:pt x="4144" y="806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 name="Google Shape;1267;p46"/>
            <p:cNvSpPr/>
            <p:nvPr/>
          </p:nvSpPr>
          <p:spPr>
            <a:xfrm>
              <a:off x="2840209" y="3062665"/>
              <a:ext cx="480931" cy="409597"/>
            </a:xfrm>
            <a:custGeom>
              <a:avLst/>
              <a:gdLst/>
              <a:ahLst/>
              <a:cxnLst/>
              <a:rect l="l" t="t" r="r" b="b"/>
              <a:pathLst>
                <a:path w="4435" h="3777" extrusionOk="0">
                  <a:moveTo>
                    <a:pt x="4434" y="168"/>
                  </a:moveTo>
                  <a:cubicBezTo>
                    <a:pt x="3755" y="424"/>
                    <a:pt x="2830" y="636"/>
                    <a:pt x="2073" y="580"/>
                  </a:cubicBezTo>
                  <a:cubicBezTo>
                    <a:pt x="1293" y="524"/>
                    <a:pt x="747" y="413"/>
                    <a:pt x="1" y="1"/>
                  </a:cubicBezTo>
                  <a:cubicBezTo>
                    <a:pt x="357" y="480"/>
                    <a:pt x="680" y="959"/>
                    <a:pt x="736" y="1705"/>
                  </a:cubicBezTo>
                  <a:cubicBezTo>
                    <a:pt x="781" y="2329"/>
                    <a:pt x="792" y="2897"/>
                    <a:pt x="736" y="3654"/>
                  </a:cubicBezTo>
                  <a:cubicBezTo>
                    <a:pt x="937" y="3688"/>
                    <a:pt x="1126" y="3710"/>
                    <a:pt x="1226" y="3688"/>
                  </a:cubicBezTo>
                  <a:cubicBezTo>
                    <a:pt x="1237" y="3688"/>
                    <a:pt x="1237" y="3688"/>
                    <a:pt x="1249" y="3688"/>
                  </a:cubicBezTo>
                  <a:cubicBezTo>
                    <a:pt x="1260" y="3688"/>
                    <a:pt x="1271" y="3676"/>
                    <a:pt x="1282" y="3676"/>
                  </a:cubicBezTo>
                  <a:cubicBezTo>
                    <a:pt x="1427" y="3576"/>
                    <a:pt x="1939" y="3220"/>
                    <a:pt x="2084" y="3309"/>
                  </a:cubicBezTo>
                  <a:cubicBezTo>
                    <a:pt x="2240" y="3398"/>
                    <a:pt x="2808" y="3777"/>
                    <a:pt x="3009" y="3777"/>
                  </a:cubicBezTo>
                  <a:cubicBezTo>
                    <a:pt x="3020" y="3777"/>
                    <a:pt x="3042" y="3777"/>
                    <a:pt x="3053" y="3777"/>
                  </a:cubicBezTo>
                  <a:cubicBezTo>
                    <a:pt x="3064" y="3777"/>
                    <a:pt x="3075" y="3777"/>
                    <a:pt x="3075" y="3777"/>
                  </a:cubicBezTo>
                  <a:cubicBezTo>
                    <a:pt x="3086" y="3777"/>
                    <a:pt x="3109" y="3777"/>
                    <a:pt x="3120" y="3777"/>
                  </a:cubicBezTo>
                  <a:cubicBezTo>
                    <a:pt x="3131" y="3777"/>
                    <a:pt x="3142" y="3777"/>
                    <a:pt x="3153" y="3777"/>
                  </a:cubicBezTo>
                  <a:cubicBezTo>
                    <a:pt x="3164" y="3777"/>
                    <a:pt x="3176" y="3777"/>
                    <a:pt x="3187" y="3766"/>
                  </a:cubicBezTo>
                  <a:cubicBezTo>
                    <a:pt x="3298" y="3766"/>
                    <a:pt x="3465" y="3743"/>
                    <a:pt x="3643" y="3710"/>
                  </a:cubicBezTo>
                  <a:cubicBezTo>
                    <a:pt x="3410" y="2529"/>
                    <a:pt x="3666" y="1092"/>
                    <a:pt x="4434" y="1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 name="Google Shape;1268;p46"/>
            <p:cNvSpPr/>
            <p:nvPr/>
          </p:nvSpPr>
          <p:spPr>
            <a:xfrm>
              <a:off x="2747274" y="2631384"/>
              <a:ext cx="724813" cy="245411"/>
            </a:xfrm>
            <a:custGeom>
              <a:avLst/>
              <a:gdLst/>
              <a:ahLst/>
              <a:cxnLst/>
              <a:rect l="l" t="t" r="r" b="b"/>
              <a:pathLst>
                <a:path w="6684" h="2263" extrusionOk="0">
                  <a:moveTo>
                    <a:pt x="6673" y="346"/>
                  </a:moveTo>
                  <a:cubicBezTo>
                    <a:pt x="6673" y="346"/>
                    <a:pt x="6673" y="346"/>
                    <a:pt x="6673" y="346"/>
                  </a:cubicBezTo>
                  <a:cubicBezTo>
                    <a:pt x="6661" y="268"/>
                    <a:pt x="6639" y="190"/>
                    <a:pt x="6595" y="123"/>
                  </a:cubicBezTo>
                  <a:cubicBezTo>
                    <a:pt x="6260" y="146"/>
                    <a:pt x="5859" y="324"/>
                    <a:pt x="5548" y="703"/>
                  </a:cubicBezTo>
                  <a:cubicBezTo>
                    <a:pt x="5002" y="1371"/>
                    <a:pt x="4612" y="1772"/>
                    <a:pt x="3175" y="1794"/>
                  </a:cubicBezTo>
                  <a:cubicBezTo>
                    <a:pt x="1727" y="1817"/>
                    <a:pt x="1081" y="602"/>
                    <a:pt x="791" y="291"/>
                  </a:cubicBezTo>
                  <a:cubicBezTo>
                    <a:pt x="624" y="101"/>
                    <a:pt x="290" y="34"/>
                    <a:pt x="89" y="1"/>
                  </a:cubicBezTo>
                  <a:cubicBezTo>
                    <a:pt x="56" y="101"/>
                    <a:pt x="23" y="224"/>
                    <a:pt x="0" y="357"/>
                  </a:cubicBezTo>
                  <a:cubicBezTo>
                    <a:pt x="301" y="391"/>
                    <a:pt x="479" y="513"/>
                    <a:pt x="869" y="1048"/>
                  </a:cubicBezTo>
                  <a:cubicBezTo>
                    <a:pt x="1549" y="1950"/>
                    <a:pt x="2150" y="2140"/>
                    <a:pt x="3175" y="2206"/>
                  </a:cubicBezTo>
                  <a:cubicBezTo>
                    <a:pt x="3977" y="2262"/>
                    <a:pt x="4790" y="2095"/>
                    <a:pt x="5592" y="1204"/>
                  </a:cubicBezTo>
                  <a:cubicBezTo>
                    <a:pt x="5993" y="747"/>
                    <a:pt x="6394" y="558"/>
                    <a:pt x="6684" y="491"/>
                  </a:cubicBezTo>
                  <a:cubicBezTo>
                    <a:pt x="6684" y="435"/>
                    <a:pt x="6673" y="391"/>
                    <a:pt x="6673" y="3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 name="Google Shape;1269;p46"/>
            <p:cNvSpPr/>
            <p:nvPr/>
          </p:nvSpPr>
          <p:spPr>
            <a:xfrm>
              <a:off x="3002115" y="2926134"/>
              <a:ext cx="125790" cy="82310"/>
            </a:xfrm>
            <a:custGeom>
              <a:avLst/>
              <a:gdLst/>
              <a:ahLst/>
              <a:cxnLst/>
              <a:rect l="l" t="t" r="r" b="b"/>
              <a:pathLst>
                <a:path w="1160" h="759" extrusionOk="0">
                  <a:moveTo>
                    <a:pt x="1148" y="424"/>
                  </a:moveTo>
                  <a:cubicBezTo>
                    <a:pt x="1126" y="625"/>
                    <a:pt x="869" y="758"/>
                    <a:pt x="546" y="736"/>
                  </a:cubicBezTo>
                  <a:cubicBezTo>
                    <a:pt x="235" y="703"/>
                    <a:pt x="1" y="524"/>
                    <a:pt x="12" y="335"/>
                  </a:cubicBezTo>
                  <a:cubicBezTo>
                    <a:pt x="34" y="135"/>
                    <a:pt x="301" y="1"/>
                    <a:pt x="613" y="23"/>
                  </a:cubicBezTo>
                  <a:cubicBezTo>
                    <a:pt x="925" y="57"/>
                    <a:pt x="1159" y="235"/>
                    <a:pt x="1148" y="424"/>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 name="Google Shape;1270;p46"/>
            <p:cNvSpPr/>
            <p:nvPr/>
          </p:nvSpPr>
          <p:spPr>
            <a:xfrm>
              <a:off x="3002115" y="2926134"/>
              <a:ext cx="108874" cy="72658"/>
            </a:xfrm>
            <a:custGeom>
              <a:avLst/>
              <a:gdLst/>
              <a:ahLst/>
              <a:cxnLst/>
              <a:rect l="l" t="t" r="r" b="b"/>
              <a:pathLst>
                <a:path w="1004" h="670" extrusionOk="0">
                  <a:moveTo>
                    <a:pt x="279" y="614"/>
                  </a:moveTo>
                  <a:cubicBezTo>
                    <a:pt x="223" y="413"/>
                    <a:pt x="335" y="213"/>
                    <a:pt x="535" y="157"/>
                  </a:cubicBezTo>
                  <a:cubicBezTo>
                    <a:pt x="691" y="112"/>
                    <a:pt x="858" y="112"/>
                    <a:pt x="1003" y="168"/>
                  </a:cubicBezTo>
                  <a:cubicBezTo>
                    <a:pt x="914" y="90"/>
                    <a:pt x="769" y="45"/>
                    <a:pt x="613" y="23"/>
                  </a:cubicBezTo>
                  <a:cubicBezTo>
                    <a:pt x="301" y="1"/>
                    <a:pt x="34" y="135"/>
                    <a:pt x="12" y="335"/>
                  </a:cubicBezTo>
                  <a:cubicBezTo>
                    <a:pt x="1" y="469"/>
                    <a:pt x="123" y="602"/>
                    <a:pt x="301" y="669"/>
                  </a:cubicBezTo>
                  <a:cubicBezTo>
                    <a:pt x="290" y="658"/>
                    <a:pt x="279" y="636"/>
                    <a:pt x="279" y="6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 name="Google Shape;1271;p46"/>
            <p:cNvSpPr/>
            <p:nvPr/>
          </p:nvSpPr>
          <p:spPr>
            <a:xfrm>
              <a:off x="3027490" y="2931014"/>
              <a:ext cx="100415" cy="77430"/>
            </a:xfrm>
            <a:custGeom>
              <a:avLst/>
              <a:gdLst/>
              <a:ahLst/>
              <a:cxnLst/>
              <a:rect l="l" t="t" r="r" b="b"/>
              <a:pathLst>
                <a:path w="926" h="714" extrusionOk="0">
                  <a:moveTo>
                    <a:pt x="491" y="0"/>
                  </a:moveTo>
                  <a:cubicBezTo>
                    <a:pt x="624" y="78"/>
                    <a:pt x="713" y="190"/>
                    <a:pt x="702" y="312"/>
                  </a:cubicBezTo>
                  <a:cubicBezTo>
                    <a:pt x="691" y="502"/>
                    <a:pt x="424" y="646"/>
                    <a:pt x="112" y="613"/>
                  </a:cubicBezTo>
                  <a:cubicBezTo>
                    <a:pt x="78" y="613"/>
                    <a:pt x="34" y="602"/>
                    <a:pt x="1" y="602"/>
                  </a:cubicBezTo>
                  <a:cubicBezTo>
                    <a:pt x="90" y="646"/>
                    <a:pt x="201" y="680"/>
                    <a:pt x="312" y="691"/>
                  </a:cubicBezTo>
                  <a:cubicBezTo>
                    <a:pt x="635" y="713"/>
                    <a:pt x="892" y="580"/>
                    <a:pt x="914" y="379"/>
                  </a:cubicBezTo>
                  <a:cubicBezTo>
                    <a:pt x="925" y="212"/>
                    <a:pt x="747" y="56"/>
                    <a:pt x="4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 name="Google Shape;1272;p46"/>
            <p:cNvSpPr/>
            <p:nvPr/>
          </p:nvSpPr>
          <p:spPr>
            <a:xfrm>
              <a:off x="2875681" y="2161498"/>
              <a:ext cx="52051" cy="31557"/>
            </a:xfrm>
            <a:custGeom>
              <a:avLst/>
              <a:gdLst/>
              <a:ahLst/>
              <a:cxnLst/>
              <a:rect l="l" t="t" r="r" b="b"/>
              <a:pathLst>
                <a:path w="480" h="291" extrusionOk="0">
                  <a:moveTo>
                    <a:pt x="412" y="68"/>
                  </a:moveTo>
                  <a:cubicBezTo>
                    <a:pt x="368" y="34"/>
                    <a:pt x="323" y="34"/>
                    <a:pt x="279" y="23"/>
                  </a:cubicBezTo>
                  <a:cubicBezTo>
                    <a:pt x="189" y="12"/>
                    <a:pt x="100" y="1"/>
                    <a:pt x="11" y="1"/>
                  </a:cubicBezTo>
                  <a:cubicBezTo>
                    <a:pt x="11" y="1"/>
                    <a:pt x="0" y="1"/>
                    <a:pt x="0" y="1"/>
                  </a:cubicBezTo>
                  <a:cubicBezTo>
                    <a:pt x="0" y="90"/>
                    <a:pt x="0" y="190"/>
                    <a:pt x="0" y="290"/>
                  </a:cubicBezTo>
                  <a:cubicBezTo>
                    <a:pt x="0" y="290"/>
                    <a:pt x="0" y="290"/>
                    <a:pt x="11" y="290"/>
                  </a:cubicBezTo>
                  <a:cubicBezTo>
                    <a:pt x="111" y="290"/>
                    <a:pt x="212" y="279"/>
                    <a:pt x="312" y="268"/>
                  </a:cubicBezTo>
                  <a:cubicBezTo>
                    <a:pt x="379" y="268"/>
                    <a:pt x="446" y="246"/>
                    <a:pt x="468" y="190"/>
                  </a:cubicBezTo>
                  <a:cubicBezTo>
                    <a:pt x="479" y="146"/>
                    <a:pt x="446" y="90"/>
                    <a:pt x="412" y="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 name="Google Shape;1273;p46"/>
            <p:cNvSpPr/>
            <p:nvPr/>
          </p:nvSpPr>
          <p:spPr>
            <a:xfrm>
              <a:off x="2984341" y="2163992"/>
              <a:ext cx="110067" cy="42402"/>
            </a:xfrm>
            <a:custGeom>
              <a:avLst/>
              <a:gdLst/>
              <a:ahLst/>
              <a:cxnLst/>
              <a:rect l="l" t="t" r="r" b="b"/>
              <a:pathLst>
                <a:path w="1015" h="391" extrusionOk="0">
                  <a:moveTo>
                    <a:pt x="580" y="56"/>
                  </a:moveTo>
                  <a:cubicBezTo>
                    <a:pt x="457" y="45"/>
                    <a:pt x="324" y="22"/>
                    <a:pt x="201" y="0"/>
                  </a:cubicBezTo>
                  <a:cubicBezTo>
                    <a:pt x="168" y="0"/>
                    <a:pt x="145" y="0"/>
                    <a:pt x="112" y="0"/>
                  </a:cubicBezTo>
                  <a:cubicBezTo>
                    <a:pt x="45" y="22"/>
                    <a:pt x="1" y="100"/>
                    <a:pt x="23" y="178"/>
                  </a:cubicBezTo>
                  <a:cubicBezTo>
                    <a:pt x="45" y="245"/>
                    <a:pt x="101" y="290"/>
                    <a:pt x="168" y="323"/>
                  </a:cubicBezTo>
                  <a:cubicBezTo>
                    <a:pt x="235" y="345"/>
                    <a:pt x="301" y="357"/>
                    <a:pt x="368" y="357"/>
                  </a:cubicBezTo>
                  <a:cubicBezTo>
                    <a:pt x="480" y="368"/>
                    <a:pt x="580" y="379"/>
                    <a:pt x="680" y="379"/>
                  </a:cubicBezTo>
                  <a:cubicBezTo>
                    <a:pt x="736" y="390"/>
                    <a:pt x="791" y="390"/>
                    <a:pt x="847" y="379"/>
                  </a:cubicBezTo>
                  <a:cubicBezTo>
                    <a:pt x="914" y="368"/>
                    <a:pt x="970" y="334"/>
                    <a:pt x="992" y="279"/>
                  </a:cubicBezTo>
                  <a:cubicBezTo>
                    <a:pt x="1014" y="234"/>
                    <a:pt x="1014" y="190"/>
                    <a:pt x="981" y="156"/>
                  </a:cubicBezTo>
                  <a:cubicBezTo>
                    <a:pt x="959" y="134"/>
                    <a:pt x="925" y="134"/>
                    <a:pt x="903" y="123"/>
                  </a:cubicBezTo>
                  <a:cubicBezTo>
                    <a:pt x="758" y="89"/>
                    <a:pt x="725" y="78"/>
                    <a:pt x="580"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 name="Google Shape;1274;p46"/>
            <p:cNvSpPr/>
            <p:nvPr/>
          </p:nvSpPr>
          <p:spPr>
            <a:xfrm>
              <a:off x="1239699" y="3536238"/>
              <a:ext cx="750296" cy="1067858"/>
            </a:xfrm>
            <a:custGeom>
              <a:avLst/>
              <a:gdLst/>
              <a:ahLst/>
              <a:cxnLst/>
              <a:rect l="l" t="t" r="r" b="b"/>
              <a:pathLst>
                <a:path w="6919" h="9847" extrusionOk="0">
                  <a:moveTo>
                    <a:pt x="1" y="0"/>
                  </a:moveTo>
                  <a:lnTo>
                    <a:pt x="6918" y="0"/>
                  </a:lnTo>
                  <a:lnTo>
                    <a:pt x="6918" y="9847"/>
                  </a:lnTo>
                  <a:lnTo>
                    <a:pt x="1" y="984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 name="Google Shape;1275;p46"/>
            <p:cNvSpPr/>
            <p:nvPr/>
          </p:nvSpPr>
          <p:spPr>
            <a:xfrm>
              <a:off x="1181791" y="3449267"/>
              <a:ext cx="866110" cy="126881"/>
            </a:xfrm>
            <a:custGeom>
              <a:avLst/>
              <a:gdLst/>
              <a:ahLst/>
              <a:cxnLst/>
              <a:rect l="l" t="t" r="r" b="b"/>
              <a:pathLst>
                <a:path w="7987" h="1170" extrusionOk="0">
                  <a:moveTo>
                    <a:pt x="0" y="0"/>
                  </a:moveTo>
                  <a:lnTo>
                    <a:pt x="0" y="1170"/>
                  </a:lnTo>
                  <a:lnTo>
                    <a:pt x="7987" y="1170"/>
                  </a:lnTo>
                  <a:lnTo>
                    <a:pt x="798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 name="Google Shape;1276;p46"/>
            <p:cNvSpPr/>
            <p:nvPr/>
          </p:nvSpPr>
          <p:spPr>
            <a:xfrm>
              <a:off x="1455934" y="3339305"/>
              <a:ext cx="317838" cy="110072"/>
            </a:xfrm>
            <a:custGeom>
              <a:avLst/>
              <a:gdLst/>
              <a:ahLst/>
              <a:cxnLst/>
              <a:rect l="l" t="t" r="r" b="b"/>
              <a:pathLst>
                <a:path w="2931" h="1015" extrusionOk="0">
                  <a:moveTo>
                    <a:pt x="1" y="0"/>
                  </a:moveTo>
                  <a:lnTo>
                    <a:pt x="2930" y="0"/>
                  </a:lnTo>
                  <a:lnTo>
                    <a:pt x="2930" y="1014"/>
                  </a:lnTo>
                  <a:lnTo>
                    <a:pt x="1" y="1014"/>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 name="Google Shape;1277;p46"/>
            <p:cNvSpPr/>
            <p:nvPr/>
          </p:nvSpPr>
          <p:spPr>
            <a:xfrm>
              <a:off x="1227662" y="2876250"/>
              <a:ext cx="748995" cy="504703"/>
            </a:xfrm>
            <a:custGeom>
              <a:avLst/>
              <a:gdLst/>
              <a:ahLst/>
              <a:cxnLst/>
              <a:rect l="l" t="t" r="r" b="b"/>
              <a:pathLst>
                <a:path w="6907" h="4654" extrusionOk="0">
                  <a:moveTo>
                    <a:pt x="6201" y="1"/>
                  </a:moveTo>
                  <a:cubicBezTo>
                    <a:pt x="6188" y="1"/>
                    <a:pt x="6174" y="2"/>
                    <a:pt x="6160" y="4"/>
                  </a:cubicBezTo>
                  <a:lnTo>
                    <a:pt x="234" y="884"/>
                  </a:lnTo>
                  <a:cubicBezTo>
                    <a:pt x="89" y="906"/>
                    <a:pt x="0" y="1029"/>
                    <a:pt x="11" y="1163"/>
                  </a:cubicBezTo>
                  <a:lnTo>
                    <a:pt x="145" y="2811"/>
                  </a:lnTo>
                  <a:cubicBezTo>
                    <a:pt x="179" y="3223"/>
                    <a:pt x="424" y="3591"/>
                    <a:pt x="780" y="3791"/>
                  </a:cubicBezTo>
                  <a:lnTo>
                    <a:pt x="2284" y="4627"/>
                  </a:lnTo>
                  <a:cubicBezTo>
                    <a:pt x="2308" y="4643"/>
                    <a:pt x="2345" y="4654"/>
                    <a:pt x="2380" y="4654"/>
                  </a:cubicBezTo>
                  <a:cubicBezTo>
                    <a:pt x="2393" y="4654"/>
                    <a:pt x="2406" y="4652"/>
                    <a:pt x="2418" y="4649"/>
                  </a:cubicBezTo>
                  <a:lnTo>
                    <a:pt x="4690" y="4515"/>
                  </a:lnTo>
                  <a:cubicBezTo>
                    <a:pt x="4734" y="4515"/>
                    <a:pt x="4790" y="4493"/>
                    <a:pt x="4824" y="4460"/>
                  </a:cubicBezTo>
                  <a:lnTo>
                    <a:pt x="6595" y="3134"/>
                  </a:lnTo>
                  <a:cubicBezTo>
                    <a:pt x="6806" y="2978"/>
                    <a:pt x="6907" y="2711"/>
                    <a:pt x="6862" y="2444"/>
                  </a:cubicBezTo>
                  <a:lnTo>
                    <a:pt x="6450" y="216"/>
                  </a:lnTo>
                  <a:cubicBezTo>
                    <a:pt x="6430" y="86"/>
                    <a:pt x="6320" y="1"/>
                    <a:pt x="62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 name="Google Shape;1278;p46"/>
            <p:cNvSpPr/>
            <p:nvPr/>
          </p:nvSpPr>
          <p:spPr>
            <a:xfrm>
              <a:off x="1290450" y="2952703"/>
              <a:ext cx="599239" cy="389101"/>
            </a:xfrm>
            <a:custGeom>
              <a:avLst/>
              <a:gdLst/>
              <a:ahLst/>
              <a:cxnLst/>
              <a:rect l="l" t="t" r="r" b="b"/>
              <a:pathLst>
                <a:path w="5526" h="3588" extrusionOk="0">
                  <a:moveTo>
                    <a:pt x="3365" y="3543"/>
                  </a:moveTo>
                  <a:lnTo>
                    <a:pt x="5258" y="2062"/>
                  </a:lnTo>
                  <a:cubicBezTo>
                    <a:pt x="5436" y="1939"/>
                    <a:pt x="5526" y="1739"/>
                    <a:pt x="5481" y="1538"/>
                  </a:cubicBezTo>
                  <a:cubicBezTo>
                    <a:pt x="5481" y="1538"/>
                    <a:pt x="5236" y="1"/>
                    <a:pt x="5113" y="23"/>
                  </a:cubicBezTo>
                  <a:lnTo>
                    <a:pt x="190" y="692"/>
                  </a:lnTo>
                  <a:cubicBezTo>
                    <a:pt x="79" y="714"/>
                    <a:pt x="1" y="803"/>
                    <a:pt x="12" y="903"/>
                  </a:cubicBezTo>
                  <a:lnTo>
                    <a:pt x="123" y="2151"/>
                  </a:lnTo>
                  <a:cubicBezTo>
                    <a:pt x="157" y="2463"/>
                    <a:pt x="346" y="2752"/>
                    <a:pt x="658" y="2908"/>
                  </a:cubicBezTo>
                  <a:lnTo>
                    <a:pt x="2429" y="3554"/>
                  </a:lnTo>
                  <a:cubicBezTo>
                    <a:pt x="2473" y="3577"/>
                    <a:pt x="2507" y="3588"/>
                    <a:pt x="2551" y="3577"/>
                  </a:cubicBezTo>
                  <a:lnTo>
                    <a:pt x="3253" y="3588"/>
                  </a:lnTo>
                  <a:cubicBezTo>
                    <a:pt x="3298" y="3588"/>
                    <a:pt x="3331" y="3577"/>
                    <a:pt x="3365" y="354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 name="Google Shape;1279;p46"/>
            <p:cNvSpPr/>
            <p:nvPr/>
          </p:nvSpPr>
          <p:spPr>
            <a:xfrm>
              <a:off x="1695160" y="3012022"/>
              <a:ext cx="155937" cy="74935"/>
            </a:xfrm>
            <a:custGeom>
              <a:avLst/>
              <a:gdLst/>
              <a:ahLst/>
              <a:cxnLst/>
              <a:rect l="l" t="t" r="r" b="b"/>
              <a:pathLst>
                <a:path w="1438" h="691" extrusionOk="0">
                  <a:moveTo>
                    <a:pt x="1214" y="1"/>
                  </a:moveTo>
                  <a:cubicBezTo>
                    <a:pt x="1182" y="1"/>
                    <a:pt x="1159" y="11"/>
                    <a:pt x="1159" y="11"/>
                  </a:cubicBezTo>
                  <a:lnTo>
                    <a:pt x="0" y="300"/>
                  </a:lnTo>
                  <a:lnTo>
                    <a:pt x="123" y="690"/>
                  </a:lnTo>
                  <a:lnTo>
                    <a:pt x="1292" y="412"/>
                  </a:lnTo>
                  <a:cubicBezTo>
                    <a:pt x="1292" y="412"/>
                    <a:pt x="1437" y="345"/>
                    <a:pt x="1381" y="156"/>
                  </a:cubicBezTo>
                  <a:cubicBezTo>
                    <a:pt x="1340" y="26"/>
                    <a:pt x="1266" y="1"/>
                    <a:pt x="121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 name="Google Shape;1280;p46"/>
            <p:cNvSpPr/>
            <p:nvPr/>
          </p:nvSpPr>
          <p:spPr>
            <a:xfrm>
              <a:off x="1342395" y="3065051"/>
              <a:ext cx="135442" cy="134255"/>
            </a:xfrm>
            <a:custGeom>
              <a:avLst/>
              <a:gdLst/>
              <a:ahLst/>
              <a:cxnLst/>
              <a:rect l="l" t="t" r="r" b="b"/>
              <a:pathLst>
                <a:path w="1249" h="1238" extrusionOk="0">
                  <a:moveTo>
                    <a:pt x="624" y="1"/>
                  </a:moveTo>
                  <a:cubicBezTo>
                    <a:pt x="279" y="1"/>
                    <a:pt x="1" y="279"/>
                    <a:pt x="1" y="614"/>
                  </a:cubicBezTo>
                  <a:cubicBezTo>
                    <a:pt x="1" y="959"/>
                    <a:pt x="279" y="1237"/>
                    <a:pt x="624" y="1237"/>
                  </a:cubicBezTo>
                  <a:cubicBezTo>
                    <a:pt x="970" y="1237"/>
                    <a:pt x="1248" y="959"/>
                    <a:pt x="1248" y="614"/>
                  </a:cubicBezTo>
                  <a:cubicBezTo>
                    <a:pt x="1248" y="279"/>
                    <a:pt x="970" y="1"/>
                    <a:pt x="62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 name="Google Shape;1281;p46"/>
            <p:cNvSpPr/>
            <p:nvPr/>
          </p:nvSpPr>
          <p:spPr>
            <a:xfrm>
              <a:off x="1368963" y="3090426"/>
              <a:ext cx="82306" cy="82310"/>
            </a:xfrm>
            <a:custGeom>
              <a:avLst/>
              <a:gdLst/>
              <a:ahLst/>
              <a:cxnLst/>
              <a:rect l="l" t="t" r="r" b="b"/>
              <a:pathLst>
                <a:path w="759" h="759" extrusionOk="0">
                  <a:moveTo>
                    <a:pt x="758" y="380"/>
                  </a:moveTo>
                  <a:cubicBezTo>
                    <a:pt x="758" y="591"/>
                    <a:pt x="591" y="758"/>
                    <a:pt x="379" y="758"/>
                  </a:cubicBezTo>
                  <a:cubicBezTo>
                    <a:pt x="168" y="758"/>
                    <a:pt x="1" y="591"/>
                    <a:pt x="1" y="380"/>
                  </a:cubicBezTo>
                  <a:cubicBezTo>
                    <a:pt x="1" y="179"/>
                    <a:pt x="168" y="1"/>
                    <a:pt x="379" y="1"/>
                  </a:cubicBezTo>
                  <a:cubicBezTo>
                    <a:pt x="591" y="1"/>
                    <a:pt x="758" y="179"/>
                    <a:pt x="758" y="3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5" name="Google Shape;1282;p46"/>
            <p:cNvSpPr/>
            <p:nvPr/>
          </p:nvSpPr>
          <p:spPr>
            <a:xfrm>
              <a:off x="1494649" y="3040976"/>
              <a:ext cx="135333" cy="135339"/>
            </a:xfrm>
            <a:custGeom>
              <a:avLst/>
              <a:gdLst/>
              <a:ahLst/>
              <a:cxnLst/>
              <a:rect l="l" t="t" r="r" b="b"/>
              <a:pathLst>
                <a:path w="1248" h="1248" extrusionOk="0">
                  <a:moveTo>
                    <a:pt x="624" y="0"/>
                  </a:moveTo>
                  <a:cubicBezTo>
                    <a:pt x="279" y="0"/>
                    <a:pt x="0" y="279"/>
                    <a:pt x="0" y="624"/>
                  </a:cubicBezTo>
                  <a:cubicBezTo>
                    <a:pt x="0" y="969"/>
                    <a:pt x="279" y="1248"/>
                    <a:pt x="624" y="1248"/>
                  </a:cubicBezTo>
                  <a:cubicBezTo>
                    <a:pt x="969" y="1248"/>
                    <a:pt x="1248" y="969"/>
                    <a:pt x="1248" y="624"/>
                  </a:cubicBezTo>
                  <a:cubicBezTo>
                    <a:pt x="1248" y="279"/>
                    <a:pt x="969" y="0"/>
                    <a:pt x="6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6" name="Google Shape;1283;p46"/>
            <p:cNvSpPr/>
            <p:nvPr/>
          </p:nvSpPr>
          <p:spPr>
            <a:xfrm>
              <a:off x="1521217" y="3067545"/>
              <a:ext cx="82198" cy="82201"/>
            </a:xfrm>
            <a:custGeom>
              <a:avLst/>
              <a:gdLst/>
              <a:ahLst/>
              <a:cxnLst/>
              <a:rect l="l" t="t" r="r" b="b"/>
              <a:pathLst>
                <a:path w="758" h="758" extrusionOk="0">
                  <a:moveTo>
                    <a:pt x="758" y="379"/>
                  </a:moveTo>
                  <a:cubicBezTo>
                    <a:pt x="758" y="591"/>
                    <a:pt x="590" y="758"/>
                    <a:pt x="379" y="758"/>
                  </a:cubicBezTo>
                  <a:cubicBezTo>
                    <a:pt x="167" y="758"/>
                    <a:pt x="0" y="591"/>
                    <a:pt x="0" y="379"/>
                  </a:cubicBezTo>
                  <a:cubicBezTo>
                    <a:pt x="0" y="167"/>
                    <a:pt x="167" y="0"/>
                    <a:pt x="379" y="0"/>
                  </a:cubicBezTo>
                  <a:cubicBezTo>
                    <a:pt x="590" y="0"/>
                    <a:pt x="758" y="167"/>
                    <a:pt x="758" y="37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7" name="Google Shape;1284;p46"/>
            <p:cNvSpPr/>
            <p:nvPr/>
          </p:nvSpPr>
          <p:spPr>
            <a:xfrm>
              <a:off x="745633" y="2217129"/>
              <a:ext cx="1047422" cy="680167"/>
            </a:xfrm>
            <a:custGeom>
              <a:avLst/>
              <a:gdLst/>
              <a:ahLst/>
              <a:cxnLst/>
              <a:rect l="l" t="t" r="r" b="b"/>
              <a:pathLst>
                <a:path w="9659" h="6272" extrusionOk="0">
                  <a:moveTo>
                    <a:pt x="9502" y="5625"/>
                  </a:moveTo>
                  <a:cubicBezTo>
                    <a:pt x="9502" y="5625"/>
                    <a:pt x="9658" y="4489"/>
                    <a:pt x="9502" y="4066"/>
                  </a:cubicBezTo>
                  <a:cubicBezTo>
                    <a:pt x="9358" y="3632"/>
                    <a:pt x="2652" y="323"/>
                    <a:pt x="2652" y="323"/>
                  </a:cubicBezTo>
                  <a:lnTo>
                    <a:pt x="1" y="0"/>
                  </a:lnTo>
                  <a:lnTo>
                    <a:pt x="5570" y="6272"/>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8" name="Google Shape;1285;p46"/>
            <p:cNvSpPr/>
            <p:nvPr/>
          </p:nvSpPr>
          <p:spPr>
            <a:xfrm>
              <a:off x="1466779" y="2587898"/>
              <a:ext cx="211566" cy="211576"/>
            </a:xfrm>
            <a:custGeom>
              <a:avLst/>
              <a:gdLst/>
              <a:ahLst/>
              <a:cxnLst/>
              <a:rect l="l" t="t" r="r" b="b"/>
              <a:pathLst>
                <a:path w="1951" h="1951" extrusionOk="0">
                  <a:moveTo>
                    <a:pt x="1950" y="970"/>
                  </a:moveTo>
                  <a:cubicBezTo>
                    <a:pt x="1950" y="1516"/>
                    <a:pt x="1516" y="1950"/>
                    <a:pt x="970" y="1950"/>
                  </a:cubicBezTo>
                  <a:cubicBezTo>
                    <a:pt x="435" y="1950"/>
                    <a:pt x="1" y="1516"/>
                    <a:pt x="1" y="970"/>
                  </a:cubicBezTo>
                  <a:cubicBezTo>
                    <a:pt x="1" y="435"/>
                    <a:pt x="435" y="1"/>
                    <a:pt x="970" y="1"/>
                  </a:cubicBezTo>
                  <a:cubicBezTo>
                    <a:pt x="1516" y="1"/>
                    <a:pt x="1950" y="435"/>
                    <a:pt x="1950" y="9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9" name="Google Shape;1286;p46"/>
            <p:cNvSpPr/>
            <p:nvPr/>
          </p:nvSpPr>
          <p:spPr>
            <a:xfrm>
              <a:off x="1506686" y="2627806"/>
              <a:ext cx="131755" cy="131761"/>
            </a:xfrm>
            <a:custGeom>
              <a:avLst/>
              <a:gdLst/>
              <a:ahLst/>
              <a:cxnLst/>
              <a:rect l="l" t="t" r="r" b="b"/>
              <a:pathLst>
                <a:path w="1215" h="1215" extrusionOk="0">
                  <a:moveTo>
                    <a:pt x="1215" y="602"/>
                  </a:moveTo>
                  <a:cubicBezTo>
                    <a:pt x="1215" y="936"/>
                    <a:pt x="936" y="1215"/>
                    <a:pt x="602" y="1215"/>
                  </a:cubicBezTo>
                  <a:cubicBezTo>
                    <a:pt x="268" y="1215"/>
                    <a:pt x="0" y="936"/>
                    <a:pt x="0" y="602"/>
                  </a:cubicBezTo>
                  <a:cubicBezTo>
                    <a:pt x="0" y="268"/>
                    <a:pt x="268" y="1"/>
                    <a:pt x="602" y="1"/>
                  </a:cubicBezTo>
                  <a:cubicBezTo>
                    <a:pt x="936" y="1"/>
                    <a:pt x="1215" y="268"/>
                    <a:pt x="1215" y="6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287;p46"/>
            <p:cNvSpPr/>
            <p:nvPr/>
          </p:nvSpPr>
          <p:spPr>
            <a:xfrm>
              <a:off x="929227" y="2240011"/>
              <a:ext cx="553369" cy="642754"/>
            </a:xfrm>
            <a:custGeom>
              <a:avLst/>
              <a:gdLst/>
              <a:ahLst/>
              <a:cxnLst/>
              <a:rect l="l" t="t" r="r" b="b"/>
              <a:pathLst>
                <a:path w="5103" h="5927" extrusionOk="0">
                  <a:moveTo>
                    <a:pt x="1" y="1"/>
                  </a:moveTo>
                  <a:lnTo>
                    <a:pt x="3098" y="3109"/>
                  </a:lnTo>
                  <a:cubicBezTo>
                    <a:pt x="2953" y="3220"/>
                    <a:pt x="2864" y="3309"/>
                    <a:pt x="2864" y="3387"/>
                  </a:cubicBezTo>
                  <a:cubicBezTo>
                    <a:pt x="2841" y="3699"/>
                    <a:pt x="3966" y="5158"/>
                    <a:pt x="4691" y="5927"/>
                  </a:cubicBezTo>
                  <a:lnTo>
                    <a:pt x="4913" y="5893"/>
                  </a:lnTo>
                  <a:cubicBezTo>
                    <a:pt x="4078" y="5047"/>
                    <a:pt x="3042" y="3599"/>
                    <a:pt x="3042" y="3398"/>
                  </a:cubicBezTo>
                  <a:cubicBezTo>
                    <a:pt x="3098" y="3242"/>
                    <a:pt x="4122" y="2685"/>
                    <a:pt x="5103" y="2229"/>
                  </a:cubicBezTo>
                  <a:cubicBezTo>
                    <a:pt x="5092" y="2229"/>
                    <a:pt x="5092" y="2229"/>
                    <a:pt x="5092" y="2218"/>
                  </a:cubicBezTo>
                  <a:cubicBezTo>
                    <a:pt x="5025" y="2184"/>
                    <a:pt x="4958" y="2151"/>
                    <a:pt x="4891" y="2117"/>
                  </a:cubicBezTo>
                  <a:cubicBezTo>
                    <a:pt x="4345" y="2385"/>
                    <a:pt x="3666" y="2719"/>
                    <a:pt x="3254" y="2997"/>
                  </a:cubicBezTo>
                  <a:lnTo>
                    <a:pt x="302" y="34"/>
                  </a:lnTo>
                  <a:lnTo>
                    <a:pt x="68"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1" name="Google Shape;1288;p46"/>
            <p:cNvSpPr/>
            <p:nvPr/>
          </p:nvSpPr>
          <p:spPr>
            <a:xfrm>
              <a:off x="713100" y="1953720"/>
              <a:ext cx="379323" cy="328697"/>
            </a:xfrm>
            <a:custGeom>
              <a:avLst/>
              <a:gdLst/>
              <a:ahLst/>
              <a:cxnLst/>
              <a:rect l="l" t="t" r="r" b="b"/>
              <a:pathLst>
                <a:path w="3498" h="3031" extrusionOk="0">
                  <a:moveTo>
                    <a:pt x="0" y="1"/>
                  </a:moveTo>
                  <a:lnTo>
                    <a:pt x="212" y="2518"/>
                  </a:lnTo>
                  <a:lnTo>
                    <a:pt x="3498" y="3031"/>
                  </a:lnTo>
                  <a:lnTo>
                    <a:pt x="3498" y="3031"/>
                  </a:lnTo>
                  <a:lnTo>
                    <a:pt x="3442" y="1538"/>
                  </a:lnTo>
                  <a:lnTo>
                    <a:pt x="0" y="1"/>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2" name="Google Shape;1289;p46"/>
            <p:cNvSpPr/>
            <p:nvPr/>
          </p:nvSpPr>
          <p:spPr>
            <a:xfrm>
              <a:off x="713100" y="1725446"/>
              <a:ext cx="769490" cy="416863"/>
            </a:xfrm>
            <a:custGeom>
              <a:avLst/>
              <a:gdLst/>
              <a:ahLst/>
              <a:cxnLst/>
              <a:rect l="l" t="t" r="r" b="b"/>
              <a:pathLst>
                <a:path w="7096" h="3844" extrusionOk="0">
                  <a:moveTo>
                    <a:pt x="7096" y="2273"/>
                  </a:moveTo>
                  <a:lnTo>
                    <a:pt x="3453" y="3844"/>
                  </a:lnTo>
                  <a:lnTo>
                    <a:pt x="0" y="2106"/>
                  </a:lnTo>
                  <a:lnTo>
                    <a:pt x="58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3" name="Google Shape;1290;p46"/>
            <p:cNvSpPr/>
            <p:nvPr/>
          </p:nvSpPr>
          <p:spPr>
            <a:xfrm>
              <a:off x="802457" y="1877701"/>
              <a:ext cx="637844" cy="230771"/>
            </a:xfrm>
            <a:custGeom>
              <a:avLst/>
              <a:gdLst/>
              <a:ahLst/>
              <a:cxnLst/>
              <a:rect l="l" t="t" r="r" b="b"/>
              <a:pathLst>
                <a:path w="5882" h="2128" extrusionOk="0">
                  <a:moveTo>
                    <a:pt x="5782" y="0"/>
                  </a:moveTo>
                  <a:lnTo>
                    <a:pt x="2139" y="1292"/>
                  </a:lnTo>
                  <a:lnTo>
                    <a:pt x="234" y="312"/>
                  </a:lnTo>
                  <a:lnTo>
                    <a:pt x="145" y="346"/>
                  </a:lnTo>
                  <a:lnTo>
                    <a:pt x="0" y="401"/>
                  </a:lnTo>
                  <a:lnTo>
                    <a:pt x="3353" y="2128"/>
                  </a:lnTo>
                  <a:lnTo>
                    <a:pt x="3576" y="2028"/>
                  </a:lnTo>
                  <a:lnTo>
                    <a:pt x="2362" y="1404"/>
                  </a:lnTo>
                  <a:lnTo>
                    <a:pt x="5882" y="156"/>
                  </a:lnTo>
                  <a:lnTo>
                    <a:pt x="5826" y="67"/>
                  </a:lnTo>
                  <a:lnTo>
                    <a:pt x="5782"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4" name="Google Shape;1291;p46"/>
            <p:cNvSpPr/>
            <p:nvPr/>
          </p:nvSpPr>
          <p:spPr>
            <a:xfrm>
              <a:off x="859173" y="2028654"/>
              <a:ext cx="200722" cy="200623"/>
            </a:xfrm>
            <a:custGeom>
              <a:avLst/>
              <a:gdLst/>
              <a:ahLst/>
              <a:cxnLst/>
              <a:rect l="l" t="t" r="r" b="b"/>
              <a:pathLst>
                <a:path w="1851" h="1850" extrusionOk="0">
                  <a:moveTo>
                    <a:pt x="1850" y="925"/>
                  </a:moveTo>
                  <a:cubicBezTo>
                    <a:pt x="1850" y="1438"/>
                    <a:pt x="1438" y="1850"/>
                    <a:pt x="925" y="1850"/>
                  </a:cubicBezTo>
                  <a:cubicBezTo>
                    <a:pt x="413" y="1850"/>
                    <a:pt x="1" y="1438"/>
                    <a:pt x="1" y="925"/>
                  </a:cubicBezTo>
                  <a:cubicBezTo>
                    <a:pt x="1" y="413"/>
                    <a:pt x="413" y="1"/>
                    <a:pt x="925" y="1"/>
                  </a:cubicBezTo>
                  <a:cubicBezTo>
                    <a:pt x="1438" y="1"/>
                    <a:pt x="1850" y="413"/>
                    <a:pt x="18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5" name="Google Shape;1292;p46"/>
            <p:cNvSpPr/>
            <p:nvPr/>
          </p:nvSpPr>
          <p:spPr>
            <a:xfrm>
              <a:off x="907538" y="2077020"/>
              <a:ext cx="103994" cy="103999"/>
            </a:xfrm>
            <a:custGeom>
              <a:avLst/>
              <a:gdLst/>
              <a:ahLst/>
              <a:cxnLst/>
              <a:rect l="l" t="t" r="r" b="b"/>
              <a:pathLst>
                <a:path w="959" h="959" extrusionOk="0">
                  <a:moveTo>
                    <a:pt x="958" y="479"/>
                  </a:moveTo>
                  <a:cubicBezTo>
                    <a:pt x="958" y="746"/>
                    <a:pt x="747" y="958"/>
                    <a:pt x="479" y="958"/>
                  </a:cubicBezTo>
                  <a:cubicBezTo>
                    <a:pt x="212" y="958"/>
                    <a:pt x="0" y="746"/>
                    <a:pt x="0" y="479"/>
                  </a:cubicBezTo>
                  <a:cubicBezTo>
                    <a:pt x="0" y="212"/>
                    <a:pt x="212" y="0"/>
                    <a:pt x="479" y="0"/>
                  </a:cubicBezTo>
                  <a:cubicBezTo>
                    <a:pt x="747" y="0"/>
                    <a:pt x="958" y="212"/>
                    <a:pt x="958" y="47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293;p46"/>
            <p:cNvSpPr/>
            <p:nvPr/>
          </p:nvSpPr>
          <p:spPr>
            <a:xfrm>
              <a:off x="1416136" y="1582625"/>
              <a:ext cx="1017167" cy="548840"/>
            </a:xfrm>
            <a:custGeom>
              <a:avLst/>
              <a:gdLst/>
              <a:ahLst/>
              <a:cxnLst/>
              <a:rect l="l" t="t" r="r" b="b"/>
              <a:pathLst>
                <a:path w="9380" h="5061" extrusionOk="0">
                  <a:moveTo>
                    <a:pt x="1859" y="0"/>
                  </a:moveTo>
                  <a:cubicBezTo>
                    <a:pt x="1441" y="0"/>
                    <a:pt x="681" y="134"/>
                    <a:pt x="356" y="1017"/>
                  </a:cubicBezTo>
                  <a:cubicBezTo>
                    <a:pt x="0" y="2008"/>
                    <a:pt x="757" y="2833"/>
                    <a:pt x="1114" y="3144"/>
                  </a:cubicBezTo>
                  <a:cubicBezTo>
                    <a:pt x="1225" y="3245"/>
                    <a:pt x="1348" y="3312"/>
                    <a:pt x="1482" y="3334"/>
                  </a:cubicBezTo>
                  <a:lnTo>
                    <a:pt x="9179" y="5060"/>
                  </a:lnTo>
                  <a:lnTo>
                    <a:pt x="9379" y="3635"/>
                  </a:lnTo>
                  <a:lnTo>
                    <a:pt x="2272" y="81"/>
                  </a:lnTo>
                  <a:cubicBezTo>
                    <a:pt x="2183" y="37"/>
                    <a:pt x="2083" y="3"/>
                    <a:pt x="1972" y="3"/>
                  </a:cubicBezTo>
                  <a:cubicBezTo>
                    <a:pt x="1938" y="1"/>
                    <a:pt x="1900" y="0"/>
                    <a:pt x="185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7" name="Google Shape;1294;p46"/>
            <p:cNvSpPr/>
            <p:nvPr/>
          </p:nvSpPr>
          <p:spPr>
            <a:xfrm>
              <a:off x="1484889" y="1586529"/>
              <a:ext cx="948416" cy="515981"/>
            </a:xfrm>
            <a:custGeom>
              <a:avLst/>
              <a:gdLst/>
              <a:ahLst/>
              <a:cxnLst/>
              <a:rect l="l" t="t" r="r" b="b"/>
              <a:pathLst>
                <a:path w="8746" h="4758" extrusionOk="0">
                  <a:moveTo>
                    <a:pt x="8745" y="3955"/>
                  </a:moveTo>
                  <a:lnTo>
                    <a:pt x="1739" y="335"/>
                  </a:lnTo>
                  <a:cubicBezTo>
                    <a:pt x="1739" y="335"/>
                    <a:pt x="536" y="1"/>
                    <a:pt x="157" y="1148"/>
                  </a:cubicBezTo>
                  <a:cubicBezTo>
                    <a:pt x="1" y="1616"/>
                    <a:pt x="101" y="2017"/>
                    <a:pt x="302" y="2306"/>
                  </a:cubicBezTo>
                  <a:cubicBezTo>
                    <a:pt x="547" y="2630"/>
                    <a:pt x="803" y="2875"/>
                    <a:pt x="1003" y="2919"/>
                  </a:cubicBezTo>
                  <a:lnTo>
                    <a:pt x="8600" y="4757"/>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8" name="Google Shape;1295;p46"/>
            <p:cNvSpPr/>
            <p:nvPr/>
          </p:nvSpPr>
          <p:spPr>
            <a:xfrm>
              <a:off x="2369133" y="1944068"/>
              <a:ext cx="171661" cy="229687"/>
            </a:xfrm>
            <a:custGeom>
              <a:avLst/>
              <a:gdLst/>
              <a:ahLst/>
              <a:cxnLst/>
              <a:rect l="l" t="t" r="r" b="b"/>
              <a:pathLst>
                <a:path w="1583" h="2118" extrusionOk="0">
                  <a:moveTo>
                    <a:pt x="1137" y="2117"/>
                  </a:moveTo>
                  <a:lnTo>
                    <a:pt x="1" y="1839"/>
                  </a:lnTo>
                  <a:lnTo>
                    <a:pt x="446" y="1"/>
                  </a:lnTo>
                  <a:lnTo>
                    <a:pt x="1582" y="279"/>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9" name="Google Shape;1296;p46"/>
            <p:cNvSpPr/>
            <p:nvPr/>
          </p:nvSpPr>
          <p:spPr>
            <a:xfrm>
              <a:off x="1540520" y="1655391"/>
              <a:ext cx="211458" cy="211468"/>
            </a:xfrm>
            <a:custGeom>
              <a:avLst/>
              <a:gdLst/>
              <a:ahLst/>
              <a:cxnLst/>
              <a:rect l="l" t="t" r="r" b="b"/>
              <a:pathLst>
                <a:path w="1950" h="1950" extrusionOk="0">
                  <a:moveTo>
                    <a:pt x="1950" y="981"/>
                  </a:moveTo>
                  <a:cubicBezTo>
                    <a:pt x="1950" y="1516"/>
                    <a:pt x="1515" y="1950"/>
                    <a:pt x="969" y="1950"/>
                  </a:cubicBezTo>
                  <a:cubicBezTo>
                    <a:pt x="435" y="1950"/>
                    <a:pt x="0" y="1516"/>
                    <a:pt x="0" y="981"/>
                  </a:cubicBezTo>
                  <a:cubicBezTo>
                    <a:pt x="0" y="435"/>
                    <a:pt x="435" y="1"/>
                    <a:pt x="969" y="1"/>
                  </a:cubicBezTo>
                  <a:cubicBezTo>
                    <a:pt x="1515" y="1"/>
                    <a:pt x="1950" y="435"/>
                    <a:pt x="1950" y="9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70" name="Google Shape;1297;p46"/>
            <p:cNvSpPr/>
            <p:nvPr/>
          </p:nvSpPr>
          <p:spPr>
            <a:xfrm>
              <a:off x="1580319" y="1695298"/>
              <a:ext cx="131863" cy="131761"/>
            </a:xfrm>
            <a:custGeom>
              <a:avLst/>
              <a:gdLst/>
              <a:ahLst/>
              <a:cxnLst/>
              <a:rect l="l" t="t" r="r" b="b"/>
              <a:pathLst>
                <a:path w="1216" h="1215" extrusionOk="0">
                  <a:moveTo>
                    <a:pt x="1215" y="613"/>
                  </a:moveTo>
                  <a:cubicBezTo>
                    <a:pt x="1215" y="947"/>
                    <a:pt x="948" y="1214"/>
                    <a:pt x="602" y="1214"/>
                  </a:cubicBezTo>
                  <a:cubicBezTo>
                    <a:pt x="268" y="1214"/>
                    <a:pt x="1" y="947"/>
                    <a:pt x="1" y="613"/>
                  </a:cubicBezTo>
                  <a:cubicBezTo>
                    <a:pt x="1" y="279"/>
                    <a:pt x="268" y="0"/>
                    <a:pt x="602" y="0"/>
                  </a:cubicBezTo>
                  <a:cubicBezTo>
                    <a:pt x="948" y="0"/>
                    <a:pt x="1215" y="279"/>
                    <a:pt x="1215" y="61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71" name="Google Shape;1298;p46"/>
            <p:cNvSpPr/>
            <p:nvPr/>
          </p:nvSpPr>
          <p:spPr>
            <a:xfrm>
              <a:off x="3235603" y="2148268"/>
              <a:ext cx="135442" cy="157137"/>
            </a:xfrm>
            <a:custGeom>
              <a:avLst/>
              <a:gdLst/>
              <a:ahLst/>
              <a:cxnLst/>
              <a:rect l="l" t="t" r="r" b="b"/>
              <a:pathLst>
                <a:path w="1249" h="1449" extrusionOk="0">
                  <a:moveTo>
                    <a:pt x="947" y="56"/>
                  </a:moveTo>
                  <a:lnTo>
                    <a:pt x="524" y="0"/>
                  </a:lnTo>
                  <a:cubicBezTo>
                    <a:pt x="524" y="0"/>
                    <a:pt x="34" y="78"/>
                    <a:pt x="12" y="680"/>
                  </a:cubicBezTo>
                  <a:cubicBezTo>
                    <a:pt x="1" y="1281"/>
                    <a:pt x="290" y="1437"/>
                    <a:pt x="357" y="1448"/>
                  </a:cubicBezTo>
                  <a:lnTo>
                    <a:pt x="825" y="1415"/>
                  </a:lnTo>
                  <a:cubicBezTo>
                    <a:pt x="825" y="1415"/>
                    <a:pt x="1159" y="1348"/>
                    <a:pt x="1204" y="758"/>
                  </a:cubicBezTo>
                  <a:cubicBezTo>
                    <a:pt x="1248" y="101"/>
                    <a:pt x="947" y="56"/>
                    <a:pt x="947"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72" name="Google Shape;1299;p46"/>
            <p:cNvSpPr/>
            <p:nvPr/>
          </p:nvSpPr>
          <p:spPr>
            <a:xfrm>
              <a:off x="3235603" y="2148268"/>
              <a:ext cx="102801" cy="157137"/>
            </a:xfrm>
            <a:custGeom>
              <a:avLst/>
              <a:gdLst/>
              <a:ahLst/>
              <a:cxnLst/>
              <a:rect l="l" t="t" r="r" b="b"/>
              <a:pathLst>
                <a:path w="948" h="1449" extrusionOk="0">
                  <a:moveTo>
                    <a:pt x="468" y="713"/>
                  </a:moveTo>
                  <a:cubicBezTo>
                    <a:pt x="513" y="89"/>
                    <a:pt x="947" y="56"/>
                    <a:pt x="947" y="56"/>
                  </a:cubicBezTo>
                  <a:lnTo>
                    <a:pt x="524" y="0"/>
                  </a:lnTo>
                  <a:cubicBezTo>
                    <a:pt x="524" y="0"/>
                    <a:pt x="34" y="78"/>
                    <a:pt x="12" y="680"/>
                  </a:cubicBezTo>
                  <a:cubicBezTo>
                    <a:pt x="1" y="1281"/>
                    <a:pt x="290" y="1437"/>
                    <a:pt x="357" y="1448"/>
                  </a:cubicBezTo>
                  <a:lnTo>
                    <a:pt x="825" y="1415"/>
                  </a:lnTo>
                  <a:lnTo>
                    <a:pt x="825" y="1415"/>
                  </a:lnTo>
                  <a:cubicBezTo>
                    <a:pt x="580" y="1359"/>
                    <a:pt x="446" y="1059"/>
                    <a:pt x="468" y="7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73" name="Google Shape;601;p39"/>
          <p:cNvSpPr txBox="1"/>
          <p:nvPr/>
        </p:nvSpPr>
        <p:spPr>
          <a:xfrm>
            <a:off x="4384575" y="4068774"/>
            <a:ext cx="3993600" cy="40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1600"/>
              <a:buFont typeface="Assistant"/>
              <a:buNone/>
              <a:defRPr sz="1600" b="0" i="0" u="none" strike="noStrike" cap="none">
                <a:solidFill>
                  <a:schemeClr val="lt1"/>
                </a:solidFill>
                <a:latin typeface="Assistant"/>
                <a:ea typeface="Assistant"/>
                <a:cs typeface="Assistant"/>
                <a:sym typeface="Assistant"/>
              </a:defRPr>
            </a:lvl9pPr>
          </a:lstStyle>
          <a:p>
            <a:pPr marL="0" indent="0" algn="r"/>
            <a:r>
              <a:rPr lang="en-US" altLang="en-GB" dirty="0"/>
              <a:t>---</a:t>
            </a:r>
            <a:r>
              <a:rPr lang="zh-CN" altLang="en-US" dirty="0"/>
              <a:t>对盲人游戏的探究</a:t>
            </a:r>
            <a:endParaRPr lang="zh-CN" altLang="en-US" dirty="0"/>
          </a:p>
        </p:txBody>
      </p:sp>
      <p:sp>
        <p:nvSpPr>
          <p:cNvPr id="74" name="Google Shape;596;p39"/>
          <p:cNvSpPr/>
          <p:nvPr/>
        </p:nvSpPr>
        <p:spPr>
          <a:xfrm>
            <a:off x="4198875" y="4087224"/>
            <a:ext cx="4179300"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5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bg1">
                    <a:lumMod val="95000"/>
                  </a:schemeClr>
                </a:solidFill>
              </a:rPr>
              <a:t>相关工作</a:t>
            </a:r>
            <a:endParaRPr dirty="0">
              <a:solidFill>
                <a:schemeClr val="bg1">
                  <a:lumMod val="95000"/>
                </a:schemeClr>
              </a:solidFill>
            </a:endParaRPr>
          </a:p>
        </p:txBody>
      </p:sp>
      <p:sp>
        <p:nvSpPr>
          <p:cNvPr id="2095" name="Google Shape;2095;p54"/>
          <p:cNvSpPr txBox="1">
            <a:spLocks noGrp="1"/>
          </p:cNvSpPr>
          <p:nvPr>
            <p:ph type="subTitle" idx="2"/>
          </p:nvPr>
        </p:nvSpPr>
        <p:spPr>
          <a:xfrm>
            <a:off x="5008203" y="1700691"/>
            <a:ext cx="29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设有多种辅助功能选项，允许利用听觉和导航辅助对目标定位。但难以进行复杂交互</a:t>
            </a:r>
            <a:endParaRPr lang="en-GB" dirty="0"/>
          </a:p>
        </p:txBody>
      </p:sp>
      <p:sp>
        <p:nvSpPr>
          <p:cNvPr id="2096" name="Google Shape;2096;p54"/>
          <p:cNvSpPr txBox="1">
            <a:spLocks noGrp="1"/>
          </p:cNvSpPr>
          <p:nvPr>
            <p:ph type="subTitle" idx="3"/>
          </p:nvPr>
        </p:nvSpPr>
        <p:spPr>
          <a:xfrm>
            <a:off x="5008203" y="2493389"/>
            <a:ext cx="29214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盲人游戏研究</a:t>
            </a:r>
            <a:endParaRPr lang="en-GB" dirty="0"/>
          </a:p>
        </p:txBody>
      </p:sp>
      <p:sp>
        <p:nvSpPr>
          <p:cNvPr id="2097" name="Google Shape;2097;p54"/>
          <p:cNvSpPr txBox="1">
            <a:spLocks noGrp="1"/>
          </p:cNvSpPr>
          <p:nvPr>
            <p:ph type="subTitle" idx="4"/>
          </p:nvPr>
        </p:nvSpPr>
        <p:spPr>
          <a:xfrm>
            <a:off x="5008203" y="2835089"/>
            <a:ext cx="29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盲人数字游戏策略：可以随心所欲通过不同渲染策略进行无障碍导航，但无法实现多人交互</a:t>
            </a:r>
            <a:endParaRPr lang="en-GB" dirty="0"/>
          </a:p>
        </p:txBody>
      </p:sp>
      <p:sp>
        <p:nvSpPr>
          <p:cNvPr id="2098" name="Google Shape;2098;p54"/>
          <p:cNvSpPr txBox="1">
            <a:spLocks noGrp="1"/>
          </p:cNvSpPr>
          <p:nvPr>
            <p:ph type="subTitle" idx="5"/>
          </p:nvPr>
        </p:nvSpPr>
        <p:spPr>
          <a:xfrm>
            <a:off x="5008203" y="3627788"/>
            <a:ext cx="29214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游戏之眼</a:t>
            </a:r>
            <a:r>
              <a:rPr lang="en-US" altLang="zh-CN" dirty="0"/>
              <a:t>——</a:t>
            </a:r>
            <a:r>
              <a:rPr lang="zh-CN" altLang="en-US" dirty="0"/>
              <a:t>导航</a:t>
            </a:r>
            <a:endParaRPr lang="en-GB" dirty="0"/>
          </a:p>
        </p:txBody>
      </p:sp>
      <p:sp>
        <p:nvSpPr>
          <p:cNvPr id="2099" name="Google Shape;2099;p54"/>
          <p:cNvSpPr txBox="1">
            <a:spLocks noGrp="1"/>
          </p:cNvSpPr>
          <p:nvPr>
            <p:ph type="subTitle" idx="1"/>
          </p:nvPr>
        </p:nvSpPr>
        <p:spPr>
          <a:xfrm>
            <a:off x="5008203" y="1358991"/>
            <a:ext cx="3257256"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盲人音频游戏</a:t>
            </a:r>
            <a:endParaRPr lang="en-GB" dirty="0"/>
          </a:p>
        </p:txBody>
      </p:sp>
      <p:sp>
        <p:nvSpPr>
          <p:cNvPr id="2100" name="Google Shape;2100;p54"/>
          <p:cNvSpPr txBox="1">
            <a:spLocks noGrp="1"/>
          </p:cNvSpPr>
          <p:nvPr>
            <p:ph type="subTitle" idx="6"/>
          </p:nvPr>
        </p:nvSpPr>
        <p:spPr>
          <a:xfrm>
            <a:off x="5008203" y="3969488"/>
            <a:ext cx="29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导航的先进与否决定了盲人玩家是否能参加主流游戏，但目前此方面研究仍有所欠缺</a:t>
            </a:r>
            <a:endParaRPr lang="en-GB" dirty="0"/>
          </a:p>
        </p:txBody>
      </p:sp>
      <p:sp>
        <p:nvSpPr>
          <p:cNvPr id="2101" name="Google Shape;2101;p54"/>
          <p:cNvSpPr/>
          <p:nvPr/>
        </p:nvSpPr>
        <p:spPr>
          <a:xfrm>
            <a:off x="3927603" y="1394480"/>
            <a:ext cx="852000" cy="8520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2" name="Google Shape;2102;p54"/>
          <p:cNvSpPr/>
          <p:nvPr/>
        </p:nvSpPr>
        <p:spPr>
          <a:xfrm>
            <a:off x="3927603" y="2528879"/>
            <a:ext cx="852000" cy="8520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3" name="Google Shape;2103;p54"/>
          <p:cNvSpPr/>
          <p:nvPr/>
        </p:nvSpPr>
        <p:spPr>
          <a:xfrm>
            <a:off x="3927603" y="3663277"/>
            <a:ext cx="852000" cy="8520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2104" name="Google Shape;2104;p54"/>
          <p:cNvGrpSpPr/>
          <p:nvPr/>
        </p:nvGrpSpPr>
        <p:grpSpPr>
          <a:xfrm>
            <a:off x="1214397" y="2133631"/>
            <a:ext cx="1751534" cy="2205338"/>
            <a:chOff x="982800" y="2042875"/>
            <a:chExt cx="1962722" cy="2471243"/>
          </a:xfrm>
        </p:grpSpPr>
        <p:sp>
          <p:nvSpPr>
            <p:cNvPr id="2105" name="Google Shape;2105;p54"/>
            <p:cNvSpPr/>
            <p:nvPr/>
          </p:nvSpPr>
          <p:spPr>
            <a:xfrm flipH="1">
              <a:off x="2430937" y="3006676"/>
              <a:ext cx="514585" cy="808092"/>
            </a:xfrm>
            <a:custGeom>
              <a:avLst/>
              <a:gdLst/>
              <a:ahLst/>
              <a:cxnLst/>
              <a:rect l="l" t="t" r="r" b="b"/>
              <a:pathLst>
                <a:path w="4746" h="7453" extrusionOk="0">
                  <a:moveTo>
                    <a:pt x="3532" y="6027"/>
                  </a:moveTo>
                  <a:cubicBezTo>
                    <a:pt x="3710" y="5581"/>
                    <a:pt x="3877" y="5125"/>
                    <a:pt x="4100" y="4690"/>
                  </a:cubicBezTo>
                  <a:cubicBezTo>
                    <a:pt x="4267" y="4345"/>
                    <a:pt x="4701" y="3866"/>
                    <a:pt x="4746" y="3476"/>
                  </a:cubicBezTo>
                  <a:cubicBezTo>
                    <a:pt x="4590" y="1816"/>
                    <a:pt x="4289" y="268"/>
                    <a:pt x="4289" y="268"/>
                  </a:cubicBezTo>
                  <a:cubicBezTo>
                    <a:pt x="4289" y="268"/>
                    <a:pt x="2942" y="1"/>
                    <a:pt x="2407" y="268"/>
                  </a:cubicBezTo>
                  <a:cubicBezTo>
                    <a:pt x="1883" y="547"/>
                    <a:pt x="1" y="2942"/>
                    <a:pt x="1026" y="6862"/>
                  </a:cubicBezTo>
                  <a:cubicBezTo>
                    <a:pt x="1026" y="6862"/>
                    <a:pt x="1716" y="7275"/>
                    <a:pt x="2585" y="7453"/>
                  </a:cubicBezTo>
                  <a:cubicBezTo>
                    <a:pt x="2942" y="7018"/>
                    <a:pt x="3298" y="6573"/>
                    <a:pt x="3532" y="602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6" name="Google Shape;2106;p54"/>
            <p:cNvSpPr/>
            <p:nvPr/>
          </p:nvSpPr>
          <p:spPr>
            <a:xfrm flipH="1">
              <a:off x="2430936" y="3023590"/>
              <a:ext cx="346635" cy="791177"/>
            </a:xfrm>
            <a:custGeom>
              <a:avLst/>
              <a:gdLst/>
              <a:ahLst/>
              <a:cxnLst/>
              <a:rect l="l" t="t" r="r" b="b"/>
              <a:pathLst>
                <a:path w="3197" h="7297" extrusionOk="0">
                  <a:moveTo>
                    <a:pt x="1794" y="1"/>
                  </a:moveTo>
                  <a:cubicBezTo>
                    <a:pt x="1069" y="1003"/>
                    <a:pt x="0" y="3543"/>
                    <a:pt x="813" y="7252"/>
                  </a:cubicBezTo>
                  <a:cubicBezTo>
                    <a:pt x="891" y="7263"/>
                    <a:pt x="958" y="7286"/>
                    <a:pt x="1036" y="7297"/>
                  </a:cubicBezTo>
                  <a:cubicBezTo>
                    <a:pt x="1393" y="6862"/>
                    <a:pt x="1749" y="6417"/>
                    <a:pt x="1983" y="5871"/>
                  </a:cubicBezTo>
                  <a:cubicBezTo>
                    <a:pt x="2161" y="5425"/>
                    <a:pt x="2328" y="4969"/>
                    <a:pt x="2551" y="4534"/>
                  </a:cubicBezTo>
                  <a:cubicBezTo>
                    <a:pt x="2718" y="4189"/>
                    <a:pt x="3152" y="3710"/>
                    <a:pt x="3197" y="3320"/>
                  </a:cubicBezTo>
                  <a:cubicBezTo>
                    <a:pt x="3041" y="1660"/>
                    <a:pt x="2740" y="112"/>
                    <a:pt x="2740" y="112"/>
                  </a:cubicBezTo>
                  <a:cubicBezTo>
                    <a:pt x="2740" y="112"/>
                    <a:pt x="2284" y="23"/>
                    <a:pt x="179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54"/>
            <p:cNvSpPr/>
            <p:nvPr/>
          </p:nvSpPr>
          <p:spPr>
            <a:xfrm flipH="1">
              <a:off x="2628921" y="3748311"/>
              <a:ext cx="276701" cy="285266"/>
            </a:xfrm>
            <a:custGeom>
              <a:avLst/>
              <a:gdLst/>
              <a:ahLst/>
              <a:cxnLst/>
              <a:rect l="l" t="t" r="r" b="b"/>
              <a:pathLst>
                <a:path w="2552" h="2631" extrusionOk="0">
                  <a:moveTo>
                    <a:pt x="691" y="0"/>
                  </a:moveTo>
                  <a:cubicBezTo>
                    <a:pt x="691" y="0"/>
                    <a:pt x="0" y="591"/>
                    <a:pt x="34" y="1359"/>
                  </a:cubicBezTo>
                  <a:cubicBezTo>
                    <a:pt x="56" y="2139"/>
                    <a:pt x="446" y="2506"/>
                    <a:pt x="624" y="2596"/>
                  </a:cubicBezTo>
                  <a:cubicBezTo>
                    <a:pt x="684" y="2622"/>
                    <a:pt x="825" y="2630"/>
                    <a:pt x="986" y="2630"/>
                  </a:cubicBezTo>
                  <a:cubicBezTo>
                    <a:pt x="1310" y="2630"/>
                    <a:pt x="1716" y="2596"/>
                    <a:pt x="1716" y="2596"/>
                  </a:cubicBezTo>
                  <a:cubicBezTo>
                    <a:pt x="1716" y="2596"/>
                    <a:pt x="1905" y="2584"/>
                    <a:pt x="1950" y="2284"/>
                  </a:cubicBezTo>
                  <a:cubicBezTo>
                    <a:pt x="1950" y="2284"/>
                    <a:pt x="1989" y="2294"/>
                    <a:pt x="2048" y="2294"/>
                  </a:cubicBezTo>
                  <a:cubicBezTo>
                    <a:pt x="2219" y="2294"/>
                    <a:pt x="2551" y="2202"/>
                    <a:pt x="2518" y="1471"/>
                  </a:cubicBezTo>
                  <a:cubicBezTo>
                    <a:pt x="2462" y="223"/>
                    <a:pt x="1849" y="290"/>
                    <a:pt x="1571" y="178"/>
                  </a:cubicBezTo>
                  <a:cubicBezTo>
                    <a:pt x="1304" y="56"/>
                    <a:pt x="691" y="0"/>
                    <a:pt x="69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8" name="Google Shape;2108;p54"/>
            <p:cNvSpPr/>
            <p:nvPr/>
          </p:nvSpPr>
          <p:spPr>
            <a:xfrm flipH="1">
              <a:off x="2698964" y="3748311"/>
              <a:ext cx="206658" cy="289928"/>
            </a:xfrm>
            <a:custGeom>
              <a:avLst/>
              <a:gdLst/>
              <a:ahLst/>
              <a:cxnLst/>
              <a:rect l="l" t="t" r="r" b="b"/>
              <a:pathLst>
                <a:path w="1906" h="2674" extrusionOk="0">
                  <a:moveTo>
                    <a:pt x="1359" y="1548"/>
                  </a:moveTo>
                  <a:cubicBezTo>
                    <a:pt x="1337" y="969"/>
                    <a:pt x="1716" y="490"/>
                    <a:pt x="1905" y="290"/>
                  </a:cubicBezTo>
                  <a:cubicBezTo>
                    <a:pt x="1771" y="234"/>
                    <a:pt x="1649" y="201"/>
                    <a:pt x="1571" y="178"/>
                  </a:cubicBezTo>
                  <a:cubicBezTo>
                    <a:pt x="1304" y="56"/>
                    <a:pt x="691" y="0"/>
                    <a:pt x="691" y="0"/>
                  </a:cubicBezTo>
                  <a:cubicBezTo>
                    <a:pt x="691" y="0"/>
                    <a:pt x="0" y="591"/>
                    <a:pt x="34" y="1359"/>
                  </a:cubicBezTo>
                  <a:cubicBezTo>
                    <a:pt x="56" y="2128"/>
                    <a:pt x="446" y="2506"/>
                    <a:pt x="624" y="2596"/>
                  </a:cubicBezTo>
                  <a:cubicBezTo>
                    <a:pt x="802" y="2674"/>
                    <a:pt x="1716" y="2596"/>
                    <a:pt x="1716" y="2596"/>
                  </a:cubicBezTo>
                  <a:cubicBezTo>
                    <a:pt x="1716" y="2596"/>
                    <a:pt x="1727" y="2596"/>
                    <a:pt x="1727" y="2596"/>
                  </a:cubicBezTo>
                  <a:cubicBezTo>
                    <a:pt x="1560" y="2395"/>
                    <a:pt x="1382" y="2061"/>
                    <a:pt x="1359" y="154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9" name="Google Shape;2109;p54"/>
            <p:cNvSpPr/>
            <p:nvPr/>
          </p:nvSpPr>
          <p:spPr>
            <a:xfrm flipH="1">
              <a:off x="2718372" y="3912576"/>
              <a:ext cx="182479" cy="121002"/>
            </a:xfrm>
            <a:custGeom>
              <a:avLst/>
              <a:gdLst/>
              <a:ahLst/>
              <a:cxnLst/>
              <a:rect l="l" t="t" r="r" b="b"/>
              <a:pathLst>
                <a:path w="1683" h="1116" extrusionOk="0">
                  <a:moveTo>
                    <a:pt x="1" y="0"/>
                  </a:moveTo>
                  <a:cubicBezTo>
                    <a:pt x="68" y="668"/>
                    <a:pt x="413" y="1003"/>
                    <a:pt x="580" y="1081"/>
                  </a:cubicBezTo>
                  <a:cubicBezTo>
                    <a:pt x="640" y="1107"/>
                    <a:pt x="781" y="1115"/>
                    <a:pt x="942" y="1115"/>
                  </a:cubicBezTo>
                  <a:cubicBezTo>
                    <a:pt x="1266" y="1115"/>
                    <a:pt x="1672" y="1081"/>
                    <a:pt x="1672" y="1081"/>
                  </a:cubicBezTo>
                  <a:lnTo>
                    <a:pt x="1683" y="1081"/>
                  </a:lnTo>
                  <a:cubicBezTo>
                    <a:pt x="1560" y="936"/>
                    <a:pt x="1427" y="702"/>
                    <a:pt x="1360" y="379"/>
                  </a:cubicBezTo>
                  <a:cubicBezTo>
                    <a:pt x="1233" y="421"/>
                    <a:pt x="1100" y="440"/>
                    <a:pt x="967" y="440"/>
                  </a:cubicBezTo>
                  <a:cubicBezTo>
                    <a:pt x="855" y="440"/>
                    <a:pt x="743" y="427"/>
                    <a:pt x="636" y="401"/>
                  </a:cubicBezTo>
                  <a:cubicBezTo>
                    <a:pt x="380" y="334"/>
                    <a:pt x="168" y="189"/>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54"/>
            <p:cNvSpPr/>
            <p:nvPr/>
          </p:nvSpPr>
          <p:spPr>
            <a:xfrm flipH="1">
              <a:off x="2375314" y="3956055"/>
              <a:ext cx="381764" cy="527813"/>
            </a:xfrm>
            <a:custGeom>
              <a:avLst/>
              <a:gdLst/>
              <a:ahLst/>
              <a:cxnLst/>
              <a:rect l="l" t="t" r="r" b="b"/>
              <a:pathLst>
                <a:path w="3521" h="4868" extrusionOk="0">
                  <a:moveTo>
                    <a:pt x="1861" y="0"/>
                  </a:moveTo>
                  <a:lnTo>
                    <a:pt x="1705" y="0"/>
                  </a:lnTo>
                  <a:cubicBezTo>
                    <a:pt x="1114" y="0"/>
                    <a:pt x="557" y="357"/>
                    <a:pt x="301" y="969"/>
                  </a:cubicBezTo>
                  <a:cubicBezTo>
                    <a:pt x="134" y="1370"/>
                    <a:pt x="0" y="1938"/>
                    <a:pt x="0" y="2729"/>
                  </a:cubicBezTo>
                  <a:cubicBezTo>
                    <a:pt x="0" y="3342"/>
                    <a:pt x="145" y="3787"/>
                    <a:pt x="335" y="4110"/>
                  </a:cubicBezTo>
                  <a:cubicBezTo>
                    <a:pt x="613" y="4589"/>
                    <a:pt x="1103" y="4868"/>
                    <a:pt x="1616" y="4868"/>
                  </a:cubicBezTo>
                  <a:lnTo>
                    <a:pt x="1883" y="4868"/>
                  </a:lnTo>
                  <a:cubicBezTo>
                    <a:pt x="2618" y="4868"/>
                    <a:pt x="3264" y="4311"/>
                    <a:pt x="3420" y="3498"/>
                  </a:cubicBezTo>
                  <a:cubicBezTo>
                    <a:pt x="3476" y="3208"/>
                    <a:pt x="3520" y="2863"/>
                    <a:pt x="3520" y="2428"/>
                  </a:cubicBezTo>
                  <a:cubicBezTo>
                    <a:pt x="3520" y="1849"/>
                    <a:pt x="3420" y="1392"/>
                    <a:pt x="3298" y="1036"/>
                  </a:cubicBezTo>
                  <a:cubicBezTo>
                    <a:pt x="3053" y="390"/>
                    <a:pt x="2473" y="0"/>
                    <a:pt x="1861" y="0"/>
                  </a:cubicBezTo>
                  <a:close/>
                </a:path>
              </a:pathLst>
            </a:custGeom>
            <a:solidFill>
              <a:srgbClr val="5B5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54"/>
            <p:cNvSpPr/>
            <p:nvPr/>
          </p:nvSpPr>
          <p:spPr>
            <a:xfrm flipH="1">
              <a:off x="2375314" y="3956055"/>
              <a:ext cx="381764" cy="527813"/>
            </a:xfrm>
            <a:custGeom>
              <a:avLst/>
              <a:gdLst/>
              <a:ahLst/>
              <a:cxnLst/>
              <a:rect l="l" t="t" r="r" b="b"/>
              <a:pathLst>
                <a:path w="3521" h="4868" extrusionOk="0">
                  <a:moveTo>
                    <a:pt x="1861" y="0"/>
                  </a:moveTo>
                  <a:lnTo>
                    <a:pt x="1705" y="0"/>
                  </a:lnTo>
                  <a:cubicBezTo>
                    <a:pt x="1114" y="0"/>
                    <a:pt x="557" y="357"/>
                    <a:pt x="301" y="969"/>
                  </a:cubicBezTo>
                  <a:cubicBezTo>
                    <a:pt x="134" y="1370"/>
                    <a:pt x="0" y="1938"/>
                    <a:pt x="0" y="2729"/>
                  </a:cubicBezTo>
                  <a:cubicBezTo>
                    <a:pt x="0" y="3342"/>
                    <a:pt x="145" y="3787"/>
                    <a:pt x="335" y="4110"/>
                  </a:cubicBezTo>
                  <a:cubicBezTo>
                    <a:pt x="613" y="4589"/>
                    <a:pt x="1103" y="4868"/>
                    <a:pt x="1616" y="4868"/>
                  </a:cubicBezTo>
                  <a:lnTo>
                    <a:pt x="1883" y="4868"/>
                  </a:lnTo>
                  <a:cubicBezTo>
                    <a:pt x="2618" y="4868"/>
                    <a:pt x="3264" y="4311"/>
                    <a:pt x="3420" y="3498"/>
                  </a:cubicBezTo>
                  <a:cubicBezTo>
                    <a:pt x="3476" y="3208"/>
                    <a:pt x="3520" y="2863"/>
                    <a:pt x="3520" y="2428"/>
                  </a:cubicBezTo>
                  <a:cubicBezTo>
                    <a:pt x="3520" y="1849"/>
                    <a:pt x="3420" y="1392"/>
                    <a:pt x="3298" y="1036"/>
                  </a:cubicBezTo>
                  <a:cubicBezTo>
                    <a:pt x="3053" y="390"/>
                    <a:pt x="2473" y="0"/>
                    <a:pt x="186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2" name="Google Shape;2112;p54"/>
            <p:cNvSpPr/>
            <p:nvPr/>
          </p:nvSpPr>
          <p:spPr>
            <a:xfrm flipH="1">
              <a:off x="2414020" y="4051470"/>
              <a:ext cx="91836" cy="343057"/>
            </a:xfrm>
            <a:custGeom>
              <a:avLst/>
              <a:gdLst/>
              <a:ahLst/>
              <a:cxnLst/>
              <a:rect l="l" t="t" r="r" b="b"/>
              <a:pathLst>
                <a:path w="847" h="3164" extrusionOk="0">
                  <a:moveTo>
                    <a:pt x="401" y="0"/>
                  </a:moveTo>
                  <a:cubicBezTo>
                    <a:pt x="179" y="0"/>
                    <a:pt x="0" y="713"/>
                    <a:pt x="0" y="1582"/>
                  </a:cubicBezTo>
                  <a:cubicBezTo>
                    <a:pt x="0" y="2451"/>
                    <a:pt x="179" y="3164"/>
                    <a:pt x="401" y="3164"/>
                  </a:cubicBezTo>
                  <a:cubicBezTo>
                    <a:pt x="613" y="3164"/>
                    <a:pt x="847" y="2451"/>
                    <a:pt x="847" y="1582"/>
                  </a:cubicBezTo>
                  <a:cubicBezTo>
                    <a:pt x="847" y="713"/>
                    <a:pt x="613" y="0"/>
                    <a:pt x="40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3" name="Google Shape;2113;p54"/>
            <p:cNvSpPr/>
            <p:nvPr/>
          </p:nvSpPr>
          <p:spPr>
            <a:xfrm flipH="1">
              <a:off x="2485257" y="3956055"/>
              <a:ext cx="271821" cy="527813"/>
            </a:xfrm>
            <a:custGeom>
              <a:avLst/>
              <a:gdLst/>
              <a:ahLst/>
              <a:cxnLst/>
              <a:rect l="l" t="t" r="r" b="b"/>
              <a:pathLst>
                <a:path w="2507" h="4868" extrusionOk="0">
                  <a:moveTo>
                    <a:pt x="2284" y="4467"/>
                  </a:moveTo>
                  <a:cubicBezTo>
                    <a:pt x="2106" y="4077"/>
                    <a:pt x="1961" y="3531"/>
                    <a:pt x="1961" y="2796"/>
                  </a:cubicBezTo>
                  <a:cubicBezTo>
                    <a:pt x="1961" y="1838"/>
                    <a:pt x="2083" y="1147"/>
                    <a:pt x="2251" y="657"/>
                  </a:cubicBezTo>
                  <a:cubicBezTo>
                    <a:pt x="2317" y="468"/>
                    <a:pt x="2407" y="301"/>
                    <a:pt x="2507" y="156"/>
                  </a:cubicBezTo>
                  <a:cubicBezTo>
                    <a:pt x="2306" y="56"/>
                    <a:pt x="2083" y="0"/>
                    <a:pt x="1861" y="0"/>
                  </a:cubicBezTo>
                  <a:lnTo>
                    <a:pt x="1705" y="0"/>
                  </a:lnTo>
                  <a:cubicBezTo>
                    <a:pt x="1114" y="0"/>
                    <a:pt x="557" y="357"/>
                    <a:pt x="301" y="969"/>
                  </a:cubicBezTo>
                  <a:cubicBezTo>
                    <a:pt x="134" y="1370"/>
                    <a:pt x="0" y="1938"/>
                    <a:pt x="0" y="2729"/>
                  </a:cubicBezTo>
                  <a:cubicBezTo>
                    <a:pt x="0" y="3342"/>
                    <a:pt x="145" y="3787"/>
                    <a:pt x="335" y="4110"/>
                  </a:cubicBezTo>
                  <a:cubicBezTo>
                    <a:pt x="613" y="4589"/>
                    <a:pt x="1103" y="4868"/>
                    <a:pt x="1616" y="4868"/>
                  </a:cubicBezTo>
                  <a:lnTo>
                    <a:pt x="1883" y="4868"/>
                  </a:lnTo>
                  <a:cubicBezTo>
                    <a:pt x="2083" y="4868"/>
                    <a:pt x="2273" y="4823"/>
                    <a:pt x="2451" y="4745"/>
                  </a:cubicBezTo>
                  <a:cubicBezTo>
                    <a:pt x="2395" y="4656"/>
                    <a:pt x="2340" y="4567"/>
                    <a:pt x="2284" y="446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4" name="Google Shape;2114;p54"/>
            <p:cNvSpPr/>
            <p:nvPr/>
          </p:nvSpPr>
          <p:spPr>
            <a:xfrm flipH="1">
              <a:off x="1680849" y="2766403"/>
              <a:ext cx="765806" cy="332214"/>
            </a:xfrm>
            <a:custGeom>
              <a:avLst/>
              <a:gdLst/>
              <a:ahLst/>
              <a:cxnLst/>
              <a:rect l="l" t="t" r="r" b="b"/>
              <a:pathLst>
                <a:path w="7063" h="3064" extrusionOk="0">
                  <a:moveTo>
                    <a:pt x="0" y="0"/>
                  </a:moveTo>
                  <a:lnTo>
                    <a:pt x="7062" y="0"/>
                  </a:lnTo>
                  <a:lnTo>
                    <a:pt x="7062" y="3063"/>
                  </a:lnTo>
                  <a:lnTo>
                    <a:pt x="0" y="3063"/>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5" name="Google Shape;2115;p54"/>
            <p:cNvSpPr/>
            <p:nvPr/>
          </p:nvSpPr>
          <p:spPr>
            <a:xfrm flipH="1">
              <a:off x="1819742" y="2766403"/>
              <a:ext cx="626913" cy="332214"/>
            </a:xfrm>
            <a:custGeom>
              <a:avLst/>
              <a:gdLst/>
              <a:ahLst/>
              <a:cxnLst/>
              <a:rect l="l" t="t" r="r" b="b"/>
              <a:pathLst>
                <a:path w="5782" h="3064" extrusionOk="0">
                  <a:moveTo>
                    <a:pt x="0" y="0"/>
                  </a:moveTo>
                  <a:lnTo>
                    <a:pt x="0" y="3063"/>
                  </a:lnTo>
                  <a:lnTo>
                    <a:pt x="5781" y="3063"/>
                  </a:lnTo>
                  <a:lnTo>
                    <a:pt x="5781"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54"/>
            <p:cNvSpPr/>
            <p:nvPr/>
          </p:nvSpPr>
          <p:spPr>
            <a:xfrm flipH="1">
              <a:off x="1416396" y="2939126"/>
              <a:ext cx="403449" cy="1497675"/>
            </a:xfrm>
            <a:custGeom>
              <a:avLst/>
              <a:gdLst/>
              <a:ahLst/>
              <a:cxnLst/>
              <a:rect l="l" t="t" r="r" b="b"/>
              <a:pathLst>
                <a:path w="3721" h="13813" extrusionOk="0">
                  <a:moveTo>
                    <a:pt x="3052" y="1248"/>
                  </a:moveTo>
                  <a:lnTo>
                    <a:pt x="1281" y="0"/>
                  </a:lnTo>
                  <a:lnTo>
                    <a:pt x="0" y="624"/>
                  </a:lnTo>
                  <a:lnTo>
                    <a:pt x="1716" y="13812"/>
                  </a:lnTo>
                  <a:lnTo>
                    <a:pt x="3398" y="13812"/>
                  </a:lnTo>
                  <a:cubicBezTo>
                    <a:pt x="3398" y="13812"/>
                    <a:pt x="3721" y="2183"/>
                    <a:pt x="3052" y="124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7" name="Google Shape;2117;p54"/>
            <p:cNvSpPr/>
            <p:nvPr/>
          </p:nvSpPr>
          <p:spPr>
            <a:xfrm flipH="1">
              <a:off x="1416396" y="3041697"/>
              <a:ext cx="393800" cy="1395104"/>
            </a:xfrm>
            <a:custGeom>
              <a:avLst/>
              <a:gdLst/>
              <a:ahLst/>
              <a:cxnLst/>
              <a:rect l="l" t="t" r="r" b="b"/>
              <a:pathLst>
                <a:path w="3632" h="12867" extrusionOk="0">
                  <a:moveTo>
                    <a:pt x="2518" y="1"/>
                  </a:moveTo>
                  <a:cubicBezTo>
                    <a:pt x="1794" y="324"/>
                    <a:pt x="858" y="402"/>
                    <a:pt x="0" y="380"/>
                  </a:cubicBezTo>
                  <a:lnTo>
                    <a:pt x="1627" y="12866"/>
                  </a:lnTo>
                  <a:lnTo>
                    <a:pt x="3309" y="12866"/>
                  </a:lnTo>
                  <a:cubicBezTo>
                    <a:pt x="3309" y="12866"/>
                    <a:pt x="3632" y="1237"/>
                    <a:pt x="2963" y="30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18" name="Google Shape;2118;p54"/>
            <p:cNvSpPr/>
            <p:nvPr/>
          </p:nvSpPr>
          <p:spPr>
            <a:xfrm flipH="1">
              <a:off x="1441766" y="3686725"/>
              <a:ext cx="289928" cy="750084"/>
            </a:xfrm>
            <a:custGeom>
              <a:avLst/>
              <a:gdLst/>
              <a:ahLst/>
              <a:cxnLst/>
              <a:rect l="l" t="t" r="r" b="b"/>
              <a:pathLst>
                <a:path w="2674" h="6918" extrusionOk="0">
                  <a:moveTo>
                    <a:pt x="1" y="0"/>
                  </a:moveTo>
                  <a:lnTo>
                    <a:pt x="903" y="6917"/>
                  </a:lnTo>
                  <a:lnTo>
                    <a:pt x="2585" y="6917"/>
                  </a:lnTo>
                  <a:cubicBezTo>
                    <a:pt x="2585" y="6917"/>
                    <a:pt x="2674" y="3832"/>
                    <a:pt x="2663" y="702"/>
                  </a:cubicBezTo>
                  <a:cubicBezTo>
                    <a:pt x="2150" y="579"/>
                    <a:pt x="1638" y="446"/>
                    <a:pt x="1126" y="323"/>
                  </a:cubicBezTo>
                  <a:cubicBezTo>
                    <a:pt x="825" y="245"/>
                    <a:pt x="379" y="56"/>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54"/>
            <p:cNvSpPr/>
            <p:nvPr/>
          </p:nvSpPr>
          <p:spPr>
            <a:xfrm flipH="1">
              <a:off x="1614495" y="2991062"/>
              <a:ext cx="1026676" cy="1445739"/>
            </a:xfrm>
            <a:custGeom>
              <a:avLst/>
              <a:gdLst/>
              <a:ahLst/>
              <a:cxnLst/>
              <a:rect l="l" t="t" r="r" b="b"/>
              <a:pathLst>
                <a:path w="9469" h="13334" extrusionOk="0">
                  <a:moveTo>
                    <a:pt x="1794" y="0"/>
                  </a:moveTo>
                  <a:lnTo>
                    <a:pt x="613" y="401"/>
                  </a:lnTo>
                  <a:cubicBezTo>
                    <a:pt x="613" y="401"/>
                    <a:pt x="1" y="10571"/>
                    <a:pt x="2218" y="13333"/>
                  </a:cubicBezTo>
                  <a:lnTo>
                    <a:pt x="9469" y="13333"/>
                  </a:lnTo>
                  <a:cubicBezTo>
                    <a:pt x="9469" y="13333"/>
                    <a:pt x="8544" y="2840"/>
                    <a:pt x="8856" y="702"/>
                  </a:cubicBezTo>
                  <a:lnTo>
                    <a:pt x="7575"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0" name="Google Shape;2120;p54"/>
            <p:cNvSpPr/>
            <p:nvPr/>
          </p:nvSpPr>
          <p:spPr>
            <a:xfrm flipH="1">
              <a:off x="1654286" y="2991062"/>
              <a:ext cx="920420" cy="1445739"/>
            </a:xfrm>
            <a:custGeom>
              <a:avLst/>
              <a:gdLst/>
              <a:ahLst/>
              <a:cxnLst/>
              <a:rect l="l" t="t" r="r" b="b"/>
              <a:pathLst>
                <a:path w="8489" h="13334" extrusionOk="0">
                  <a:moveTo>
                    <a:pt x="8321" y="6026"/>
                  </a:moveTo>
                  <a:cubicBezTo>
                    <a:pt x="7709" y="5681"/>
                    <a:pt x="7174" y="5135"/>
                    <a:pt x="6506" y="4912"/>
                  </a:cubicBezTo>
                  <a:cubicBezTo>
                    <a:pt x="5982" y="4734"/>
                    <a:pt x="5503" y="4133"/>
                    <a:pt x="5737" y="3542"/>
                  </a:cubicBezTo>
                  <a:cubicBezTo>
                    <a:pt x="5971" y="2941"/>
                    <a:pt x="5514" y="2183"/>
                    <a:pt x="5492" y="1559"/>
                  </a:cubicBezTo>
                  <a:cubicBezTo>
                    <a:pt x="5481" y="1047"/>
                    <a:pt x="5414" y="512"/>
                    <a:pt x="5403" y="0"/>
                  </a:cubicBezTo>
                  <a:lnTo>
                    <a:pt x="1994" y="0"/>
                  </a:lnTo>
                  <a:cubicBezTo>
                    <a:pt x="2039" y="679"/>
                    <a:pt x="1972" y="1392"/>
                    <a:pt x="1983" y="2072"/>
                  </a:cubicBezTo>
                  <a:cubicBezTo>
                    <a:pt x="2006" y="2840"/>
                    <a:pt x="2039" y="3620"/>
                    <a:pt x="1861" y="4367"/>
                  </a:cubicBezTo>
                  <a:cubicBezTo>
                    <a:pt x="1716" y="5001"/>
                    <a:pt x="1059" y="5302"/>
                    <a:pt x="647" y="5725"/>
                  </a:cubicBezTo>
                  <a:cubicBezTo>
                    <a:pt x="446" y="5926"/>
                    <a:pt x="268" y="6093"/>
                    <a:pt x="45" y="6260"/>
                  </a:cubicBezTo>
                  <a:cubicBezTo>
                    <a:pt x="34" y="6271"/>
                    <a:pt x="23" y="6271"/>
                    <a:pt x="12" y="6282"/>
                  </a:cubicBezTo>
                  <a:cubicBezTo>
                    <a:pt x="0" y="6294"/>
                    <a:pt x="0" y="6305"/>
                    <a:pt x="0" y="6316"/>
                  </a:cubicBezTo>
                  <a:cubicBezTo>
                    <a:pt x="34" y="7096"/>
                    <a:pt x="101" y="7898"/>
                    <a:pt x="190" y="8666"/>
                  </a:cubicBezTo>
                  <a:lnTo>
                    <a:pt x="3053" y="13333"/>
                  </a:lnTo>
                  <a:lnTo>
                    <a:pt x="5715" y="13333"/>
                  </a:lnTo>
                  <a:lnTo>
                    <a:pt x="8488" y="8666"/>
                  </a:lnTo>
                  <a:cubicBezTo>
                    <a:pt x="8433" y="7808"/>
                    <a:pt x="8377" y="6906"/>
                    <a:pt x="8321" y="602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1" name="Google Shape;2121;p54"/>
            <p:cNvSpPr/>
            <p:nvPr/>
          </p:nvSpPr>
          <p:spPr>
            <a:xfrm flipH="1">
              <a:off x="1651695" y="3812906"/>
              <a:ext cx="920430" cy="623896"/>
            </a:xfrm>
            <a:custGeom>
              <a:avLst/>
              <a:gdLst/>
              <a:ahLst/>
              <a:cxnLst/>
              <a:rect l="l" t="t" r="r" b="b"/>
              <a:pathLst>
                <a:path w="8021" h="5437" extrusionOk="0">
                  <a:moveTo>
                    <a:pt x="7953" y="1"/>
                  </a:moveTo>
                  <a:cubicBezTo>
                    <a:pt x="4099" y="914"/>
                    <a:pt x="3654" y="1025"/>
                    <a:pt x="0" y="90"/>
                  </a:cubicBezTo>
                  <a:cubicBezTo>
                    <a:pt x="22" y="390"/>
                    <a:pt x="45" y="680"/>
                    <a:pt x="89" y="981"/>
                  </a:cubicBezTo>
                  <a:lnTo>
                    <a:pt x="2818" y="5436"/>
                  </a:lnTo>
                  <a:lnTo>
                    <a:pt x="5369" y="5436"/>
                  </a:lnTo>
                  <a:lnTo>
                    <a:pt x="8020" y="981"/>
                  </a:lnTo>
                  <a:cubicBezTo>
                    <a:pt x="7998" y="658"/>
                    <a:pt x="7976" y="335"/>
                    <a:pt x="795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2" name="Google Shape;2122;p54"/>
            <p:cNvSpPr/>
            <p:nvPr/>
          </p:nvSpPr>
          <p:spPr>
            <a:xfrm flipH="1">
              <a:off x="1671196" y="2991062"/>
              <a:ext cx="329829" cy="675162"/>
            </a:xfrm>
            <a:custGeom>
              <a:avLst/>
              <a:gdLst/>
              <a:ahLst/>
              <a:cxnLst/>
              <a:rect l="l" t="t" r="r" b="b"/>
              <a:pathLst>
                <a:path w="3042" h="6227" extrusionOk="0">
                  <a:moveTo>
                    <a:pt x="1" y="0"/>
                  </a:moveTo>
                  <a:lnTo>
                    <a:pt x="301" y="4556"/>
                  </a:lnTo>
                  <a:lnTo>
                    <a:pt x="3041" y="6227"/>
                  </a:lnTo>
                  <a:cubicBezTo>
                    <a:pt x="3041" y="6104"/>
                    <a:pt x="3030" y="5971"/>
                    <a:pt x="3019" y="5848"/>
                  </a:cubicBezTo>
                  <a:lnTo>
                    <a:pt x="613" y="4367"/>
                  </a:lnTo>
                  <a:lnTo>
                    <a:pt x="312"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3" name="Google Shape;2123;p54"/>
            <p:cNvSpPr/>
            <p:nvPr/>
          </p:nvSpPr>
          <p:spPr>
            <a:xfrm flipH="1">
              <a:off x="2342677" y="2991062"/>
              <a:ext cx="233222" cy="717448"/>
            </a:xfrm>
            <a:custGeom>
              <a:avLst/>
              <a:gdLst/>
              <a:ahLst/>
              <a:cxnLst/>
              <a:rect l="l" t="t" r="r" b="b"/>
              <a:pathLst>
                <a:path w="2151" h="6617" extrusionOk="0">
                  <a:moveTo>
                    <a:pt x="1838" y="0"/>
                  </a:moveTo>
                  <a:lnTo>
                    <a:pt x="1838" y="4355"/>
                  </a:lnTo>
                  <a:lnTo>
                    <a:pt x="0" y="6193"/>
                  </a:lnTo>
                  <a:cubicBezTo>
                    <a:pt x="0" y="6216"/>
                    <a:pt x="0" y="6249"/>
                    <a:pt x="0" y="6271"/>
                  </a:cubicBezTo>
                  <a:cubicBezTo>
                    <a:pt x="11" y="6372"/>
                    <a:pt x="11" y="6483"/>
                    <a:pt x="23" y="6583"/>
                  </a:cubicBezTo>
                  <a:cubicBezTo>
                    <a:pt x="23" y="6594"/>
                    <a:pt x="23" y="6605"/>
                    <a:pt x="23" y="6617"/>
                  </a:cubicBezTo>
                  <a:lnTo>
                    <a:pt x="2150" y="4489"/>
                  </a:lnTo>
                  <a:lnTo>
                    <a:pt x="2150"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4" name="Google Shape;2124;p54"/>
            <p:cNvSpPr/>
            <p:nvPr/>
          </p:nvSpPr>
          <p:spPr>
            <a:xfrm flipH="1">
              <a:off x="1614490" y="3924286"/>
              <a:ext cx="372006" cy="512525"/>
            </a:xfrm>
            <a:custGeom>
              <a:avLst/>
              <a:gdLst/>
              <a:ahLst/>
              <a:cxnLst/>
              <a:rect l="l" t="t" r="r" b="b"/>
              <a:pathLst>
                <a:path w="3431" h="4727" extrusionOk="0">
                  <a:moveTo>
                    <a:pt x="2907" y="1"/>
                  </a:moveTo>
                  <a:cubicBezTo>
                    <a:pt x="2" y="1"/>
                    <a:pt x="66" y="2756"/>
                    <a:pt x="0" y="4726"/>
                  </a:cubicBezTo>
                  <a:lnTo>
                    <a:pt x="3431" y="4726"/>
                  </a:lnTo>
                  <a:cubicBezTo>
                    <a:pt x="3431" y="4726"/>
                    <a:pt x="3242" y="2565"/>
                    <a:pt x="3063" y="3"/>
                  </a:cubicBezTo>
                  <a:cubicBezTo>
                    <a:pt x="3010" y="2"/>
                    <a:pt x="2958" y="1"/>
                    <a:pt x="2907"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5" name="Google Shape;2125;p54"/>
            <p:cNvSpPr/>
            <p:nvPr/>
          </p:nvSpPr>
          <p:spPr>
            <a:xfrm flipH="1">
              <a:off x="2186870" y="3926997"/>
              <a:ext cx="367344" cy="509814"/>
            </a:xfrm>
            <a:custGeom>
              <a:avLst/>
              <a:gdLst/>
              <a:ahLst/>
              <a:cxnLst/>
              <a:rect l="l" t="t" r="r" b="b"/>
              <a:pathLst>
                <a:path w="3388" h="4702" extrusionOk="0">
                  <a:moveTo>
                    <a:pt x="84" y="0"/>
                  </a:moveTo>
                  <a:cubicBezTo>
                    <a:pt x="57" y="0"/>
                    <a:pt x="29" y="0"/>
                    <a:pt x="1" y="1"/>
                  </a:cubicBezTo>
                  <a:cubicBezTo>
                    <a:pt x="235" y="1961"/>
                    <a:pt x="658" y="3766"/>
                    <a:pt x="1416" y="4701"/>
                  </a:cubicBezTo>
                  <a:lnTo>
                    <a:pt x="3387" y="4701"/>
                  </a:lnTo>
                  <a:cubicBezTo>
                    <a:pt x="3343" y="3320"/>
                    <a:pt x="3187" y="1616"/>
                    <a:pt x="2206" y="758"/>
                  </a:cubicBezTo>
                  <a:cubicBezTo>
                    <a:pt x="1509" y="147"/>
                    <a:pt x="812" y="0"/>
                    <a:pt x="84"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6" name="Google Shape;2126;p54"/>
            <p:cNvSpPr/>
            <p:nvPr/>
          </p:nvSpPr>
          <p:spPr>
            <a:xfrm flipH="1">
              <a:off x="1098709" y="3042890"/>
              <a:ext cx="570207" cy="771878"/>
            </a:xfrm>
            <a:custGeom>
              <a:avLst/>
              <a:gdLst/>
              <a:ahLst/>
              <a:cxnLst/>
              <a:rect l="l" t="t" r="r" b="b"/>
              <a:pathLst>
                <a:path w="5259" h="7119" extrusionOk="0">
                  <a:moveTo>
                    <a:pt x="5258" y="6807"/>
                  </a:moveTo>
                  <a:cubicBezTo>
                    <a:pt x="5258" y="6807"/>
                    <a:pt x="4646" y="3499"/>
                    <a:pt x="3955" y="2140"/>
                  </a:cubicBezTo>
                  <a:cubicBezTo>
                    <a:pt x="3265" y="770"/>
                    <a:pt x="2574" y="1"/>
                    <a:pt x="1460" y="157"/>
                  </a:cubicBezTo>
                  <a:cubicBezTo>
                    <a:pt x="357" y="313"/>
                    <a:pt x="1" y="1616"/>
                    <a:pt x="502" y="2864"/>
                  </a:cubicBezTo>
                  <a:cubicBezTo>
                    <a:pt x="1003" y="4111"/>
                    <a:pt x="3654" y="7119"/>
                    <a:pt x="3654" y="7119"/>
                  </a:cubicBezTo>
                  <a:cubicBezTo>
                    <a:pt x="3654" y="7119"/>
                    <a:pt x="4612" y="7097"/>
                    <a:pt x="5258" y="6807"/>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54"/>
            <p:cNvSpPr/>
            <p:nvPr/>
          </p:nvSpPr>
          <p:spPr>
            <a:xfrm flipH="1">
              <a:off x="1098709" y="3042890"/>
              <a:ext cx="570207" cy="771878"/>
            </a:xfrm>
            <a:custGeom>
              <a:avLst/>
              <a:gdLst/>
              <a:ahLst/>
              <a:cxnLst/>
              <a:rect l="l" t="t" r="r" b="b"/>
              <a:pathLst>
                <a:path w="5259" h="7119" extrusionOk="0">
                  <a:moveTo>
                    <a:pt x="5258" y="6807"/>
                  </a:moveTo>
                  <a:cubicBezTo>
                    <a:pt x="5258" y="6807"/>
                    <a:pt x="4646" y="3499"/>
                    <a:pt x="3955" y="2140"/>
                  </a:cubicBezTo>
                  <a:cubicBezTo>
                    <a:pt x="3265" y="770"/>
                    <a:pt x="2574" y="1"/>
                    <a:pt x="1460" y="157"/>
                  </a:cubicBezTo>
                  <a:cubicBezTo>
                    <a:pt x="357" y="313"/>
                    <a:pt x="1" y="1616"/>
                    <a:pt x="502" y="2864"/>
                  </a:cubicBezTo>
                  <a:cubicBezTo>
                    <a:pt x="1003" y="4111"/>
                    <a:pt x="3654" y="7119"/>
                    <a:pt x="3654" y="7119"/>
                  </a:cubicBezTo>
                  <a:cubicBezTo>
                    <a:pt x="3654" y="7119"/>
                    <a:pt x="4612" y="7097"/>
                    <a:pt x="5258" y="680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28" name="Google Shape;2128;p54"/>
            <p:cNvSpPr/>
            <p:nvPr/>
          </p:nvSpPr>
          <p:spPr>
            <a:xfrm flipH="1">
              <a:off x="1212230" y="3057744"/>
              <a:ext cx="456686" cy="757023"/>
            </a:xfrm>
            <a:custGeom>
              <a:avLst/>
              <a:gdLst/>
              <a:ahLst/>
              <a:cxnLst/>
              <a:rect l="l" t="t" r="r" b="b"/>
              <a:pathLst>
                <a:path w="4212" h="6982" extrusionOk="0">
                  <a:moveTo>
                    <a:pt x="1718" y="1"/>
                  </a:moveTo>
                  <a:cubicBezTo>
                    <a:pt x="1634" y="1"/>
                    <a:pt x="1548" y="7"/>
                    <a:pt x="1460" y="20"/>
                  </a:cubicBezTo>
                  <a:cubicBezTo>
                    <a:pt x="357" y="176"/>
                    <a:pt x="1" y="1479"/>
                    <a:pt x="502" y="2727"/>
                  </a:cubicBezTo>
                  <a:cubicBezTo>
                    <a:pt x="1003" y="3974"/>
                    <a:pt x="3654" y="6982"/>
                    <a:pt x="3654" y="6982"/>
                  </a:cubicBezTo>
                  <a:cubicBezTo>
                    <a:pt x="3654" y="6982"/>
                    <a:pt x="3888" y="6982"/>
                    <a:pt x="4211" y="6937"/>
                  </a:cubicBezTo>
                  <a:cubicBezTo>
                    <a:pt x="3543" y="5478"/>
                    <a:pt x="2418" y="2983"/>
                    <a:pt x="2073" y="2114"/>
                  </a:cubicBezTo>
                  <a:cubicBezTo>
                    <a:pt x="1761" y="1357"/>
                    <a:pt x="1772" y="566"/>
                    <a:pt x="2084" y="42"/>
                  </a:cubicBezTo>
                  <a:cubicBezTo>
                    <a:pt x="1969" y="15"/>
                    <a:pt x="1846" y="1"/>
                    <a:pt x="171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54"/>
            <p:cNvSpPr/>
            <p:nvPr/>
          </p:nvSpPr>
          <p:spPr>
            <a:xfrm flipH="1">
              <a:off x="982800" y="3765225"/>
              <a:ext cx="316493" cy="301964"/>
            </a:xfrm>
            <a:custGeom>
              <a:avLst/>
              <a:gdLst/>
              <a:ahLst/>
              <a:cxnLst/>
              <a:rect l="l" t="t" r="r" b="b"/>
              <a:pathLst>
                <a:path w="2919" h="2785" extrusionOk="0">
                  <a:moveTo>
                    <a:pt x="245" y="457"/>
                  </a:moveTo>
                  <a:cubicBezTo>
                    <a:pt x="245" y="457"/>
                    <a:pt x="0" y="836"/>
                    <a:pt x="78" y="1459"/>
                  </a:cubicBezTo>
                  <a:cubicBezTo>
                    <a:pt x="156" y="2083"/>
                    <a:pt x="446" y="2406"/>
                    <a:pt x="613" y="2462"/>
                  </a:cubicBezTo>
                  <a:cubicBezTo>
                    <a:pt x="780" y="2506"/>
                    <a:pt x="936" y="2462"/>
                    <a:pt x="1114" y="2395"/>
                  </a:cubicBezTo>
                  <a:cubicBezTo>
                    <a:pt x="1114" y="2395"/>
                    <a:pt x="1114" y="2685"/>
                    <a:pt x="1292" y="2740"/>
                  </a:cubicBezTo>
                  <a:cubicBezTo>
                    <a:pt x="1460" y="2785"/>
                    <a:pt x="2406" y="2696"/>
                    <a:pt x="2640" y="1994"/>
                  </a:cubicBezTo>
                  <a:cubicBezTo>
                    <a:pt x="2919" y="1170"/>
                    <a:pt x="1849" y="0"/>
                    <a:pt x="1849" y="0"/>
                  </a:cubicBezTo>
                  <a:cubicBezTo>
                    <a:pt x="1849" y="0"/>
                    <a:pt x="1136" y="357"/>
                    <a:pt x="245" y="45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0" name="Google Shape;2130;p54"/>
            <p:cNvSpPr/>
            <p:nvPr/>
          </p:nvSpPr>
          <p:spPr>
            <a:xfrm flipH="1">
              <a:off x="1005678" y="3811090"/>
              <a:ext cx="293615" cy="252305"/>
            </a:xfrm>
            <a:custGeom>
              <a:avLst/>
              <a:gdLst/>
              <a:ahLst/>
              <a:cxnLst/>
              <a:rect l="l" t="t" r="r" b="b"/>
              <a:pathLst>
                <a:path w="2708" h="2327" extrusionOk="0">
                  <a:moveTo>
                    <a:pt x="513" y="0"/>
                  </a:moveTo>
                  <a:cubicBezTo>
                    <a:pt x="424" y="12"/>
                    <a:pt x="334" y="23"/>
                    <a:pt x="245" y="34"/>
                  </a:cubicBezTo>
                  <a:cubicBezTo>
                    <a:pt x="245" y="34"/>
                    <a:pt x="0" y="413"/>
                    <a:pt x="78" y="1036"/>
                  </a:cubicBezTo>
                  <a:cubicBezTo>
                    <a:pt x="156" y="1660"/>
                    <a:pt x="446" y="1983"/>
                    <a:pt x="613" y="2039"/>
                  </a:cubicBezTo>
                  <a:cubicBezTo>
                    <a:pt x="660" y="2051"/>
                    <a:pt x="705" y="2057"/>
                    <a:pt x="751" y="2057"/>
                  </a:cubicBezTo>
                  <a:cubicBezTo>
                    <a:pt x="869" y="2057"/>
                    <a:pt x="986" y="2020"/>
                    <a:pt x="1114" y="1972"/>
                  </a:cubicBezTo>
                  <a:cubicBezTo>
                    <a:pt x="1114" y="1972"/>
                    <a:pt x="1114" y="2262"/>
                    <a:pt x="1292" y="2317"/>
                  </a:cubicBezTo>
                  <a:cubicBezTo>
                    <a:pt x="1315" y="2323"/>
                    <a:pt x="1351" y="2327"/>
                    <a:pt x="1398" y="2327"/>
                  </a:cubicBezTo>
                  <a:cubicBezTo>
                    <a:pt x="1701" y="2327"/>
                    <a:pt x="2438" y="2178"/>
                    <a:pt x="2640" y="1571"/>
                  </a:cubicBezTo>
                  <a:cubicBezTo>
                    <a:pt x="2707" y="1393"/>
                    <a:pt x="2696" y="1203"/>
                    <a:pt x="2663" y="1014"/>
                  </a:cubicBezTo>
                  <a:lnTo>
                    <a:pt x="2663" y="1014"/>
                  </a:lnTo>
                  <a:cubicBezTo>
                    <a:pt x="2595" y="1463"/>
                    <a:pt x="2132" y="1580"/>
                    <a:pt x="1759" y="1580"/>
                  </a:cubicBezTo>
                  <a:cubicBezTo>
                    <a:pt x="1522" y="1580"/>
                    <a:pt x="1320" y="1532"/>
                    <a:pt x="1281" y="1493"/>
                  </a:cubicBezTo>
                  <a:cubicBezTo>
                    <a:pt x="1181" y="1393"/>
                    <a:pt x="669" y="346"/>
                    <a:pt x="513"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54"/>
            <p:cNvSpPr/>
            <p:nvPr/>
          </p:nvSpPr>
          <p:spPr>
            <a:xfrm flipH="1">
              <a:off x="1557681" y="2158891"/>
              <a:ext cx="1222383" cy="716256"/>
            </a:xfrm>
            <a:custGeom>
              <a:avLst/>
              <a:gdLst/>
              <a:ahLst/>
              <a:cxnLst/>
              <a:rect l="l" t="t" r="r" b="b"/>
              <a:pathLst>
                <a:path w="11274" h="6606" extrusionOk="0">
                  <a:moveTo>
                    <a:pt x="1204" y="1003"/>
                  </a:moveTo>
                  <a:cubicBezTo>
                    <a:pt x="1204" y="1003"/>
                    <a:pt x="1" y="3119"/>
                    <a:pt x="1382" y="5603"/>
                  </a:cubicBezTo>
                  <a:cubicBezTo>
                    <a:pt x="1382" y="5603"/>
                    <a:pt x="6016" y="6606"/>
                    <a:pt x="8645" y="5815"/>
                  </a:cubicBezTo>
                  <a:cubicBezTo>
                    <a:pt x="11274" y="5024"/>
                    <a:pt x="11118" y="3186"/>
                    <a:pt x="10750" y="2451"/>
                  </a:cubicBezTo>
                  <a:cubicBezTo>
                    <a:pt x="10382" y="1716"/>
                    <a:pt x="8411" y="0"/>
                    <a:pt x="1204" y="100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2" name="Google Shape;2132;p54"/>
            <p:cNvSpPr/>
            <p:nvPr/>
          </p:nvSpPr>
          <p:spPr>
            <a:xfrm flipH="1">
              <a:off x="2475606" y="2389514"/>
              <a:ext cx="116015" cy="186166"/>
            </a:xfrm>
            <a:custGeom>
              <a:avLst/>
              <a:gdLst/>
              <a:ahLst/>
              <a:cxnLst/>
              <a:rect l="l" t="t" r="r" b="b"/>
              <a:pathLst>
                <a:path w="1070" h="1717" extrusionOk="0">
                  <a:moveTo>
                    <a:pt x="1070" y="1716"/>
                  </a:moveTo>
                  <a:lnTo>
                    <a:pt x="1" y="1583"/>
                  </a:lnTo>
                  <a:lnTo>
                    <a:pt x="1" y="1"/>
                  </a:lnTo>
                  <a:lnTo>
                    <a:pt x="1070" y="134"/>
                  </a:ln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3" name="Google Shape;2133;p54"/>
            <p:cNvSpPr/>
            <p:nvPr/>
          </p:nvSpPr>
          <p:spPr>
            <a:xfrm flipH="1">
              <a:off x="2017832" y="2412500"/>
              <a:ext cx="116015" cy="186057"/>
            </a:xfrm>
            <a:custGeom>
              <a:avLst/>
              <a:gdLst/>
              <a:ahLst/>
              <a:cxnLst/>
              <a:rect l="l" t="t" r="r" b="b"/>
              <a:pathLst>
                <a:path w="1070" h="1716" extrusionOk="0">
                  <a:moveTo>
                    <a:pt x="1070" y="1716"/>
                  </a:moveTo>
                  <a:lnTo>
                    <a:pt x="0" y="1582"/>
                  </a:lnTo>
                  <a:lnTo>
                    <a:pt x="0" y="0"/>
                  </a:lnTo>
                  <a:lnTo>
                    <a:pt x="1070" y="134"/>
                  </a:ln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4" name="Google Shape;2134;p54"/>
            <p:cNvSpPr/>
            <p:nvPr/>
          </p:nvSpPr>
          <p:spPr>
            <a:xfrm flipH="1">
              <a:off x="2207469" y="2602137"/>
              <a:ext cx="223464" cy="85873"/>
            </a:xfrm>
            <a:custGeom>
              <a:avLst/>
              <a:gdLst/>
              <a:ahLst/>
              <a:cxnLst/>
              <a:rect l="l" t="t" r="r" b="b"/>
              <a:pathLst>
                <a:path w="2061" h="792" extrusionOk="0">
                  <a:moveTo>
                    <a:pt x="267" y="0"/>
                  </a:moveTo>
                  <a:lnTo>
                    <a:pt x="0" y="245"/>
                  </a:lnTo>
                  <a:cubicBezTo>
                    <a:pt x="0" y="245"/>
                    <a:pt x="368" y="791"/>
                    <a:pt x="1025" y="791"/>
                  </a:cubicBezTo>
                  <a:cubicBezTo>
                    <a:pt x="1693" y="791"/>
                    <a:pt x="2061" y="346"/>
                    <a:pt x="2061" y="346"/>
                  </a:cubicBezTo>
                  <a:lnTo>
                    <a:pt x="1805" y="112"/>
                  </a:lnTo>
                  <a:cubicBezTo>
                    <a:pt x="1805" y="112"/>
                    <a:pt x="1448" y="401"/>
                    <a:pt x="1025" y="401"/>
                  </a:cubicBezTo>
                  <a:cubicBezTo>
                    <a:pt x="613" y="401"/>
                    <a:pt x="267" y="0"/>
                    <a:pt x="267" y="0"/>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5" name="Google Shape;2135;p54"/>
            <p:cNvSpPr/>
            <p:nvPr/>
          </p:nvSpPr>
          <p:spPr>
            <a:xfrm flipH="1">
              <a:off x="1345059" y="2042875"/>
              <a:ext cx="1379383" cy="862521"/>
            </a:xfrm>
            <a:custGeom>
              <a:avLst/>
              <a:gdLst/>
              <a:ahLst/>
              <a:cxnLst/>
              <a:rect l="l" t="t" r="r" b="b"/>
              <a:pathLst>
                <a:path w="12722" h="7955" extrusionOk="0">
                  <a:moveTo>
                    <a:pt x="7675" y="1"/>
                  </a:moveTo>
                  <a:lnTo>
                    <a:pt x="3364" y="1"/>
                  </a:lnTo>
                  <a:lnTo>
                    <a:pt x="0" y="1850"/>
                  </a:lnTo>
                  <a:lnTo>
                    <a:pt x="0" y="2429"/>
                  </a:lnTo>
                  <a:lnTo>
                    <a:pt x="7920" y="2429"/>
                  </a:lnTo>
                  <a:lnTo>
                    <a:pt x="9814" y="4267"/>
                  </a:lnTo>
                  <a:lnTo>
                    <a:pt x="7764" y="6439"/>
                  </a:lnTo>
                  <a:lnTo>
                    <a:pt x="0" y="6439"/>
                  </a:lnTo>
                  <a:lnTo>
                    <a:pt x="0" y="7108"/>
                  </a:lnTo>
                  <a:lnTo>
                    <a:pt x="1838" y="7954"/>
                  </a:lnTo>
                  <a:lnTo>
                    <a:pt x="8343" y="7954"/>
                  </a:lnTo>
                  <a:lnTo>
                    <a:pt x="12721" y="5726"/>
                  </a:lnTo>
                  <a:lnTo>
                    <a:pt x="12721" y="284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6" name="Google Shape;2136;p54"/>
            <p:cNvSpPr/>
            <p:nvPr/>
          </p:nvSpPr>
          <p:spPr>
            <a:xfrm flipH="1">
              <a:off x="1555289" y="2042875"/>
              <a:ext cx="361164" cy="794864"/>
            </a:xfrm>
            <a:custGeom>
              <a:avLst/>
              <a:gdLst/>
              <a:ahLst/>
              <a:cxnLst/>
              <a:rect l="l" t="t" r="r" b="b"/>
              <a:pathLst>
                <a:path w="3331" h="7331" extrusionOk="0">
                  <a:moveTo>
                    <a:pt x="0" y="1"/>
                  </a:moveTo>
                  <a:lnTo>
                    <a:pt x="3175" y="3064"/>
                  </a:lnTo>
                  <a:lnTo>
                    <a:pt x="3175" y="5336"/>
                  </a:lnTo>
                  <a:lnTo>
                    <a:pt x="702" y="7208"/>
                  </a:lnTo>
                  <a:lnTo>
                    <a:pt x="802" y="7330"/>
                  </a:lnTo>
                  <a:lnTo>
                    <a:pt x="3331" y="5414"/>
                  </a:lnTo>
                  <a:lnTo>
                    <a:pt x="3331" y="2997"/>
                  </a:lnTo>
                  <a:lnTo>
                    <a:pt x="245" y="12"/>
                  </a:lnTo>
                  <a:lnTo>
                    <a:pt x="223" y="1"/>
                  </a:lnTo>
                  <a:close/>
                </a:path>
              </a:pathLst>
            </a:custGeom>
            <a:solidFill>
              <a:srgbClr val="817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54"/>
            <p:cNvSpPr/>
            <p:nvPr/>
          </p:nvSpPr>
          <p:spPr>
            <a:xfrm flipH="1">
              <a:off x="1592702" y="2247042"/>
              <a:ext cx="1131740" cy="567713"/>
            </a:xfrm>
            <a:custGeom>
              <a:avLst/>
              <a:gdLst/>
              <a:ahLst/>
              <a:cxnLst/>
              <a:rect l="l" t="t" r="r" b="b"/>
              <a:pathLst>
                <a:path w="10438" h="5236" extrusionOk="0">
                  <a:moveTo>
                    <a:pt x="8098" y="0"/>
                  </a:moveTo>
                  <a:lnTo>
                    <a:pt x="0" y="0"/>
                  </a:lnTo>
                  <a:lnTo>
                    <a:pt x="0" y="546"/>
                  </a:lnTo>
                  <a:lnTo>
                    <a:pt x="7920" y="546"/>
                  </a:lnTo>
                  <a:lnTo>
                    <a:pt x="9814" y="2384"/>
                  </a:lnTo>
                  <a:lnTo>
                    <a:pt x="7764" y="4556"/>
                  </a:lnTo>
                  <a:lnTo>
                    <a:pt x="0" y="4556"/>
                  </a:lnTo>
                  <a:lnTo>
                    <a:pt x="0" y="5225"/>
                  </a:lnTo>
                  <a:lnTo>
                    <a:pt x="8332" y="5236"/>
                  </a:lnTo>
                  <a:lnTo>
                    <a:pt x="10438" y="2384"/>
                  </a:ln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8" name="Google Shape;2138;p54"/>
            <p:cNvSpPr/>
            <p:nvPr/>
          </p:nvSpPr>
          <p:spPr>
            <a:xfrm flipH="1">
              <a:off x="1345059" y="2604523"/>
              <a:ext cx="1379383" cy="300879"/>
            </a:xfrm>
            <a:custGeom>
              <a:avLst/>
              <a:gdLst/>
              <a:ahLst/>
              <a:cxnLst/>
              <a:rect l="l" t="t" r="r" b="b"/>
              <a:pathLst>
                <a:path w="12722" h="2775" extrusionOk="0">
                  <a:moveTo>
                    <a:pt x="12721" y="1"/>
                  </a:moveTo>
                  <a:lnTo>
                    <a:pt x="8332" y="1939"/>
                  </a:lnTo>
                  <a:lnTo>
                    <a:pt x="0" y="1928"/>
                  </a:lnTo>
                  <a:lnTo>
                    <a:pt x="1838" y="2774"/>
                  </a:lnTo>
                  <a:lnTo>
                    <a:pt x="8343" y="2774"/>
                  </a:lnTo>
                  <a:lnTo>
                    <a:pt x="12721" y="546"/>
                  </a:lnTo>
                  <a:lnTo>
                    <a:pt x="1272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39" name="Google Shape;2139;p54"/>
            <p:cNvSpPr/>
            <p:nvPr/>
          </p:nvSpPr>
          <p:spPr>
            <a:xfrm flipH="1">
              <a:off x="1386143" y="2369021"/>
              <a:ext cx="154722" cy="229536"/>
            </a:xfrm>
            <a:custGeom>
              <a:avLst/>
              <a:gdLst/>
              <a:ahLst/>
              <a:cxnLst/>
              <a:rect l="l" t="t" r="r" b="b"/>
              <a:pathLst>
                <a:path w="1427" h="2117" extrusionOk="0">
                  <a:moveTo>
                    <a:pt x="1070" y="0"/>
                  </a:moveTo>
                  <a:lnTo>
                    <a:pt x="535" y="0"/>
                  </a:lnTo>
                  <a:cubicBezTo>
                    <a:pt x="535" y="0"/>
                    <a:pt x="1" y="201"/>
                    <a:pt x="1" y="1025"/>
                  </a:cubicBezTo>
                  <a:cubicBezTo>
                    <a:pt x="1" y="1861"/>
                    <a:pt x="324" y="2095"/>
                    <a:pt x="390" y="2117"/>
                  </a:cubicBezTo>
                  <a:lnTo>
                    <a:pt x="981" y="2117"/>
                  </a:lnTo>
                  <a:cubicBezTo>
                    <a:pt x="981" y="2117"/>
                    <a:pt x="1426" y="1772"/>
                    <a:pt x="1426" y="1092"/>
                  </a:cubicBezTo>
                  <a:cubicBezTo>
                    <a:pt x="1426" y="279"/>
                    <a:pt x="1070" y="0"/>
                    <a:pt x="107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0" name="Google Shape;2140;p54"/>
            <p:cNvSpPr/>
            <p:nvPr/>
          </p:nvSpPr>
          <p:spPr>
            <a:xfrm flipH="1">
              <a:off x="1422357" y="2369021"/>
              <a:ext cx="118509" cy="229536"/>
            </a:xfrm>
            <a:custGeom>
              <a:avLst/>
              <a:gdLst/>
              <a:ahLst/>
              <a:cxnLst/>
              <a:rect l="l" t="t" r="r" b="b"/>
              <a:pathLst>
                <a:path w="1093" h="2117" extrusionOk="0">
                  <a:moveTo>
                    <a:pt x="468" y="1070"/>
                  </a:moveTo>
                  <a:cubicBezTo>
                    <a:pt x="468" y="546"/>
                    <a:pt x="736" y="101"/>
                    <a:pt x="1092" y="23"/>
                  </a:cubicBezTo>
                  <a:cubicBezTo>
                    <a:pt x="1081" y="12"/>
                    <a:pt x="1070" y="0"/>
                    <a:pt x="1070" y="0"/>
                  </a:cubicBezTo>
                  <a:lnTo>
                    <a:pt x="535" y="0"/>
                  </a:lnTo>
                  <a:cubicBezTo>
                    <a:pt x="535" y="0"/>
                    <a:pt x="1" y="201"/>
                    <a:pt x="1" y="1025"/>
                  </a:cubicBezTo>
                  <a:cubicBezTo>
                    <a:pt x="1" y="1861"/>
                    <a:pt x="324" y="2095"/>
                    <a:pt x="390" y="2117"/>
                  </a:cubicBezTo>
                  <a:lnTo>
                    <a:pt x="981" y="2117"/>
                  </a:lnTo>
                  <a:lnTo>
                    <a:pt x="981" y="2117"/>
                  </a:lnTo>
                  <a:cubicBezTo>
                    <a:pt x="658" y="2005"/>
                    <a:pt x="468" y="1582"/>
                    <a:pt x="468" y="107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1" name="Google Shape;2141;p54"/>
            <p:cNvSpPr/>
            <p:nvPr/>
          </p:nvSpPr>
          <p:spPr>
            <a:xfrm flipH="1">
              <a:off x="1328246" y="3925804"/>
              <a:ext cx="472299" cy="588314"/>
            </a:xfrm>
            <a:custGeom>
              <a:avLst/>
              <a:gdLst/>
              <a:ahLst/>
              <a:cxnLst/>
              <a:rect l="l" t="t" r="r" b="b"/>
              <a:pathLst>
                <a:path w="4356" h="5426" extrusionOk="0">
                  <a:moveTo>
                    <a:pt x="2429" y="1"/>
                  </a:moveTo>
                  <a:lnTo>
                    <a:pt x="2228" y="1"/>
                  </a:lnTo>
                  <a:cubicBezTo>
                    <a:pt x="1449" y="1"/>
                    <a:pt x="725" y="413"/>
                    <a:pt x="390" y="1081"/>
                  </a:cubicBezTo>
                  <a:cubicBezTo>
                    <a:pt x="168" y="1538"/>
                    <a:pt x="1" y="2162"/>
                    <a:pt x="1" y="3042"/>
                  </a:cubicBezTo>
                  <a:cubicBezTo>
                    <a:pt x="1" y="3721"/>
                    <a:pt x="190" y="4222"/>
                    <a:pt x="435" y="4579"/>
                  </a:cubicBezTo>
                  <a:cubicBezTo>
                    <a:pt x="791" y="5113"/>
                    <a:pt x="1438" y="5414"/>
                    <a:pt x="2106" y="5414"/>
                  </a:cubicBezTo>
                  <a:lnTo>
                    <a:pt x="2462" y="5414"/>
                  </a:lnTo>
                  <a:cubicBezTo>
                    <a:pt x="3420" y="5425"/>
                    <a:pt x="4022" y="4790"/>
                    <a:pt x="4233" y="3899"/>
                  </a:cubicBezTo>
                  <a:cubicBezTo>
                    <a:pt x="4311" y="3576"/>
                    <a:pt x="4356" y="3186"/>
                    <a:pt x="4356" y="2707"/>
                  </a:cubicBezTo>
                  <a:cubicBezTo>
                    <a:pt x="4356" y="2061"/>
                    <a:pt x="4233" y="1549"/>
                    <a:pt x="4066" y="1159"/>
                  </a:cubicBezTo>
                  <a:cubicBezTo>
                    <a:pt x="3754" y="446"/>
                    <a:pt x="3242" y="1"/>
                    <a:pt x="242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2" name="Google Shape;2142;p54"/>
            <p:cNvSpPr/>
            <p:nvPr/>
          </p:nvSpPr>
          <p:spPr>
            <a:xfrm flipH="1">
              <a:off x="1448923" y="3925804"/>
              <a:ext cx="351622" cy="587121"/>
            </a:xfrm>
            <a:custGeom>
              <a:avLst/>
              <a:gdLst/>
              <a:ahLst/>
              <a:cxnLst/>
              <a:rect l="l" t="t" r="r" b="b"/>
              <a:pathLst>
                <a:path w="3243" h="5415" extrusionOk="0">
                  <a:moveTo>
                    <a:pt x="2819" y="5381"/>
                  </a:moveTo>
                  <a:cubicBezTo>
                    <a:pt x="2952" y="5358"/>
                    <a:pt x="3064" y="5325"/>
                    <a:pt x="3175" y="5269"/>
                  </a:cubicBezTo>
                  <a:cubicBezTo>
                    <a:pt x="2741" y="5191"/>
                    <a:pt x="2496" y="3922"/>
                    <a:pt x="2496" y="2930"/>
                  </a:cubicBezTo>
                  <a:cubicBezTo>
                    <a:pt x="2496" y="636"/>
                    <a:pt x="2952" y="223"/>
                    <a:pt x="3242" y="190"/>
                  </a:cubicBezTo>
                  <a:cubicBezTo>
                    <a:pt x="3097" y="123"/>
                    <a:pt x="2941" y="67"/>
                    <a:pt x="2763" y="34"/>
                  </a:cubicBezTo>
                  <a:cubicBezTo>
                    <a:pt x="2741" y="34"/>
                    <a:pt x="2719" y="23"/>
                    <a:pt x="2696" y="23"/>
                  </a:cubicBezTo>
                  <a:cubicBezTo>
                    <a:pt x="2607" y="12"/>
                    <a:pt x="2518" y="1"/>
                    <a:pt x="2429" y="1"/>
                  </a:cubicBezTo>
                  <a:lnTo>
                    <a:pt x="2228" y="1"/>
                  </a:lnTo>
                  <a:cubicBezTo>
                    <a:pt x="1839" y="1"/>
                    <a:pt x="1460" y="112"/>
                    <a:pt x="1137" y="290"/>
                  </a:cubicBezTo>
                  <a:cubicBezTo>
                    <a:pt x="1059" y="335"/>
                    <a:pt x="981" y="390"/>
                    <a:pt x="914" y="446"/>
                  </a:cubicBezTo>
                  <a:cubicBezTo>
                    <a:pt x="769" y="558"/>
                    <a:pt x="636" y="691"/>
                    <a:pt x="535" y="847"/>
                  </a:cubicBezTo>
                  <a:cubicBezTo>
                    <a:pt x="480" y="914"/>
                    <a:pt x="435" y="1003"/>
                    <a:pt x="390" y="1081"/>
                  </a:cubicBezTo>
                  <a:cubicBezTo>
                    <a:pt x="357" y="1159"/>
                    <a:pt x="324" y="1237"/>
                    <a:pt x="290" y="1326"/>
                  </a:cubicBezTo>
                  <a:cubicBezTo>
                    <a:pt x="279" y="1337"/>
                    <a:pt x="268" y="1360"/>
                    <a:pt x="268" y="1382"/>
                  </a:cubicBezTo>
                  <a:cubicBezTo>
                    <a:pt x="201" y="1560"/>
                    <a:pt x="145" y="1761"/>
                    <a:pt x="101" y="1983"/>
                  </a:cubicBezTo>
                  <a:cubicBezTo>
                    <a:pt x="90" y="2006"/>
                    <a:pt x="90" y="2028"/>
                    <a:pt x="90" y="2039"/>
                  </a:cubicBezTo>
                  <a:cubicBezTo>
                    <a:pt x="67" y="2162"/>
                    <a:pt x="45" y="2273"/>
                    <a:pt x="34" y="2407"/>
                  </a:cubicBezTo>
                  <a:lnTo>
                    <a:pt x="34" y="2407"/>
                  </a:lnTo>
                  <a:cubicBezTo>
                    <a:pt x="12" y="2607"/>
                    <a:pt x="1" y="2830"/>
                    <a:pt x="1" y="3064"/>
                  </a:cubicBezTo>
                  <a:cubicBezTo>
                    <a:pt x="1" y="3064"/>
                    <a:pt x="1" y="3064"/>
                    <a:pt x="1" y="3064"/>
                  </a:cubicBezTo>
                  <a:cubicBezTo>
                    <a:pt x="1" y="3732"/>
                    <a:pt x="190" y="4222"/>
                    <a:pt x="435" y="4579"/>
                  </a:cubicBezTo>
                  <a:cubicBezTo>
                    <a:pt x="524" y="4712"/>
                    <a:pt x="624" y="4824"/>
                    <a:pt x="747" y="4935"/>
                  </a:cubicBezTo>
                  <a:cubicBezTo>
                    <a:pt x="869" y="5035"/>
                    <a:pt x="1014" y="5125"/>
                    <a:pt x="1159" y="5191"/>
                  </a:cubicBezTo>
                  <a:cubicBezTo>
                    <a:pt x="1226" y="5225"/>
                    <a:pt x="1304" y="5258"/>
                    <a:pt x="1382" y="5292"/>
                  </a:cubicBezTo>
                  <a:cubicBezTo>
                    <a:pt x="1605" y="5370"/>
                    <a:pt x="1861" y="5414"/>
                    <a:pt x="2106" y="5414"/>
                  </a:cubicBezTo>
                  <a:lnTo>
                    <a:pt x="2462" y="5414"/>
                  </a:lnTo>
                  <a:cubicBezTo>
                    <a:pt x="2574" y="5414"/>
                    <a:pt x="2674" y="5403"/>
                    <a:pt x="2774" y="5392"/>
                  </a:cubicBezTo>
                  <a:cubicBezTo>
                    <a:pt x="2785" y="5392"/>
                    <a:pt x="2808" y="5392"/>
                    <a:pt x="2819" y="53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3" name="Google Shape;2143;p54"/>
            <p:cNvSpPr/>
            <p:nvPr/>
          </p:nvSpPr>
          <p:spPr>
            <a:xfrm flipH="1">
              <a:off x="2073346" y="3129848"/>
              <a:ext cx="177709" cy="83487"/>
            </a:xfrm>
            <a:custGeom>
              <a:avLst/>
              <a:gdLst/>
              <a:ahLst/>
              <a:cxnLst/>
              <a:rect l="l" t="t" r="r" b="b"/>
              <a:pathLst>
                <a:path w="1639" h="770" extrusionOk="0">
                  <a:moveTo>
                    <a:pt x="1" y="1"/>
                  </a:moveTo>
                  <a:lnTo>
                    <a:pt x="1638" y="1"/>
                  </a:lnTo>
                  <a:lnTo>
                    <a:pt x="1638" y="770"/>
                  </a:lnTo>
                  <a:lnTo>
                    <a:pt x="1" y="7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4" name="Google Shape;2144;p54"/>
            <p:cNvSpPr/>
            <p:nvPr/>
          </p:nvSpPr>
          <p:spPr>
            <a:xfrm flipH="1">
              <a:off x="2073346" y="3253128"/>
              <a:ext cx="177709" cy="83379"/>
            </a:xfrm>
            <a:custGeom>
              <a:avLst/>
              <a:gdLst/>
              <a:ahLst/>
              <a:cxnLst/>
              <a:rect l="l" t="t" r="r" b="b"/>
              <a:pathLst>
                <a:path w="1639" h="769" extrusionOk="0">
                  <a:moveTo>
                    <a:pt x="1" y="0"/>
                  </a:moveTo>
                  <a:lnTo>
                    <a:pt x="1638" y="0"/>
                  </a:lnTo>
                  <a:lnTo>
                    <a:pt x="1638" y="769"/>
                  </a:lnTo>
                  <a:lnTo>
                    <a:pt x="1" y="769"/>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5" name="Google Shape;2145;p54"/>
            <p:cNvSpPr/>
            <p:nvPr/>
          </p:nvSpPr>
          <p:spPr>
            <a:xfrm flipH="1">
              <a:off x="2011761" y="3542952"/>
              <a:ext cx="274315" cy="275508"/>
            </a:xfrm>
            <a:custGeom>
              <a:avLst/>
              <a:gdLst/>
              <a:ahLst/>
              <a:cxnLst/>
              <a:rect l="l" t="t" r="r" b="b"/>
              <a:pathLst>
                <a:path w="2530" h="2541" extrusionOk="0">
                  <a:moveTo>
                    <a:pt x="2529" y="1270"/>
                  </a:moveTo>
                  <a:cubicBezTo>
                    <a:pt x="2529" y="1972"/>
                    <a:pt x="1961" y="2540"/>
                    <a:pt x="1259" y="2540"/>
                  </a:cubicBezTo>
                  <a:cubicBezTo>
                    <a:pt x="569" y="2540"/>
                    <a:pt x="1" y="1972"/>
                    <a:pt x="1" y="1270"/>
                  </a:cubicBezTo>
                  <a:cubicBezTo>
                    <a:pt x="1" y="569"/>
                    <a:pt x="569" y="1"/>
                    <a:pt x="1259" y="1"/>
                  </a:cubicBezTo>
                  <a:cubicBezTo>
                    <a:pt x="1961" y="1"/>
                    <a:pt x="2529" y="569"/>
                    <a:pt x="2529" y="12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6" name="Google Shape;2146;p54"/>
            <p:cNvSpPr/>
            <p:nvPr/>
          </p:nvSpPr>
          <p:spPr>
            <a:xfrm flipH="1">
              <a:off x="2073346" y="3604538"/>
              <a:ext cx="151144" cy="152337"/>
            </a:xfrm>
            <a:custGeom>
              <a:avLst/>
              <a:gdLst/>
              <a:ahLst/>
              <a:cxnLst/>
              <a:rect l="l" t="t" r="r" b="b"/>
              <a:pathLst>
                <a:path w="1394" h="1405" extrusionOk="0">
                  <a:moveTo>
                    <a:pt x="1393" y="702"/>
                  </a:moveTo>
                  <a:cubicBezTo>
                    <a:pt x="1393" y="1092"/>
                    <a:pt x="1081" y="1404"/>
                    <a:pt x="691" y="1404"/>
                  </a:cubicBezTo>
                  <a:cubicBezTo>
                    <a:pt x="313" y="1404"/>
                    <a:pt x="1" y="1092"/>
                    <a:pt x="1" y="702"/>
                  </a:cubicBezTo>
                  <a:cubicBezTo>
                    <a:pt x="1" y="313"/>
                    <a:pt x="313" y="1"/>
                    <a:pt x="691" y="1"/>
                  </a:cubicBezTo>
                  <a:cubicBezTo>
                    <a:pt x="1081" y="1"/>
                    <a:pt x="1393" y="313"/>
                    <a:pt x="1393" y="70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7" name="Google Shape;2147;p54"/>
            <p:cNvSpPr/>
            <p:nvPr/>
          </p:nvSpPr>
          <p:spPr>
            <a:xfrm flipH="1">
              <a:off x="2098717" y="3629909"/>
              <a:ext cx="100402" cy="101594"/>
            </a:xfrm>
            <a:custGeom>
              <a:avLst/>
              <a:gdLst/>
              <a:ahLst/>
              <a:cxnLst/>
              <a:rect l="l" t="t" r="r" b="b"/>
              <a:pathLst>
                <a:path w="926" h="937" extrusionOk="0">
                  <a:moveTo>
                    <a:pt x="457" y="1"/>
                  </a:moveTo>
                  <a:cubicBezTo>
                    <a:pt x="201" y="1"/>
                    <a:pt x="1" y="212"/>
                    <a:pt x="1" y="468"/>
                  </a:cubicBezTo>
                  <a:cubicBezTo>
                    <a:pt x="1" y="725"/>
                    <a:pt x="201" y="936"/>
                    <a:pt x="457" y="936"/>
                  </a:cubicBezTo>
                  <a:cubicBezTo>
                    <a:pt x="714" y="936"/>
                    <a:pt x="925" y="725"/>
                    <a:pt x="925" y="468"/>
                  </a:cubicBezTo>
                  <a:cubicBezTo>
                    <a:pt x="925" y="212"/>
                    <a:pt x="714" y="1"/>
                    <a:pt x="457"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8" name="Google Shape;2148;p54"/>
            <p:cNvSpPr/>
            <p:nvPr/>
          </p:nvSpPr>
          <p:spPr>
            <a:xfrm flipH="1">
              <a:off x="2112057" y="2216791"/>
              <a:ext cx="467529" cy="89559"/>
            </a:xfrm>
            <a:custGeom>
              <a:avLst/>
              <a:gdLst/>
              <a:ahLst/>
              <a:cxnLst/>
              <a:rect l="l" t="t" r="r" b="b"/>
              <a:pathLst>
                <a:path w="4312" h="826" extrusionOk="0">
                  <a:moveTo>
                    <a:pt x="703" y="1"/>
                  </a:moveTo>
                  <a:cubicBezTo>
                    <a:pt x="235" y="1"/>
                    <a:pt x="57" y="569"/>
                    <a:pt x="1" y="825"/>
                  </a:cubicBezTo>
                  <a:lnTo>
                    <a:pt x="4312" y="825"/>
                  </a:lnTo>
                  <a:cubicBezTo>
                    <a:pt x="4122" y="34"/>
                    <a:pt x="3153" y="1"/>
                    <a:pt x="3153"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9" name="Google Shape;2149;p54"/>
            <p:cNvSpPr/>
            <p:nvPr/>
          </p:nvSpPr>
          <p:spPr>
            <a:xfrm flipH="1">
              <a:off x="2112057" y="2216791"/>
              <a:ext cx="467529" cy="89559"/>
            </a:xfrm>
            <a:custGeom>
              <a:avLst/>
              <a:gdLst/>
              <a:ahLst/>
              <a:cxnLst/>
              <a:rect l="l" t="t" r="r" b="b"/>
              <a:pathLst>
                <a:path w="4312" h="826" extrusionOk="0">
                  <a:moveTo>
                    <a:pt x="836" y="168"/>
                  </a:moveTo>
                  <a:lnTo>
                    <a:pt x="3064" y="168"/>
                  </a:lnTo>
                  <a:cubicBezTo>
                    <a:pt x="3064" y="168"/>
                    <a:pt x="3944" y="123"/>
                    <a:pt x="4122" y="825"/>
                  </a:cubicBezTo>
                  <a:lnTo>
                    <a:pt x="4312" y="825"/>
                  </a:lnTo>
                  <a:cubicBezTo>
                    <a:pt x="4122" y="34"/>
                    <a:pt x="3153" y="1"/>
                    <a:pt x="3153" y="1"/>
                  </a:cubicBezTo>
                  <a:lnTo>
                    <a:pt x="703" y="1"/>
                  </a:lnTo>
                  <a:cubicBezTo>
                    <a:pt x="235" y="1"/>
                    <a:pt x="57" y="569"/>
                    <a:pt x="1" y="825"/>
                  </a:cubicBezTo>
                  <a:lnTo>
                    <a:pt x="201" y="825"/>
                  </a:lnTo>
                  <a:cubicBezTo>
                    <a:pt x="257" y="602"/>
                    <a:pt x="413" y="168"/>
                    <a:pt x="836" y="1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50" name="Google Shape;2150;p54"/>
            <p:cNvSpPr/>
            <p:nvPr/>
          </p:nvSpPr>
          <p:spPr>
            <a:xfrm flipH="1">
              <a:off x="1368036" y="4029677"/>
              <a:ext cx="116015" cy="380572"/>
            </a:xfrm>
            <a:custGeom>
              <a:avLst/>
              <a:gdLst/>
              <a:ahLst/>
              <a:cxnLst/>
              <a:rect l="l" t="t" r="r" b="b"/>
              <a:pathLst>
                <a:path w="1070" h="3510" extrusionOk="0">
                  <a:moveTo>
                    <a:pt x="501" y="1"/>
                  </a:moveTo>
                  <a:cubicBezTo>
                    <a:pt x="223" y="1"/>
                    <a:pt x="0" y="780"/>
                    <a:pt x="0" y="1749"/>
                  </a:cubicBezTo>
                  <a:cubicBezTo>
                    <a:pt x="0" y="2718"/>
                    <a:pt x="223" y="3509"/>
                    <a:pt x="501" y="3509"/>
                  </a:cubicBezTo>
                  <a:cubicBezTo>
                    <a:pt x="769" y="3509"/>
                    <a:pt x="1069" y="2718"/>
                    <a:pt x="1069" y="1749"/>
                  </a:cubicBezTo>
                  <a:cubicBezTo>
                    <a:pt x="1069" y="780"/>
                    <a:pt x="769" y="1"/>
                    <a:pt x="50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151" name="Google Shape;2151;p54"/>
          <p:cNvSpPr/>
          <p:nvPr/>
        </p:nvSpPr>
        <p:spPr>
          <a:xfrm>
            <a:off x="-550600" y="1218125"/>
            <a:ext cx="1528500" cy="15285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2" name="Google Shape;2152;p54"/>
          <p:cNvGrpSpPr/>
          <p:nvPr/>
        </p:nvGrpSpPr>
        <p:grpSpPr>
          <a:xfrm>
            <a:off x="4166082" y="2746962"/>
            <a:ext cx="375042" cy="415834"/>
            <a:chOff x="3300325" y="249875"/>
            <a:chExt cx="433725" cy="480900"/>
          </a:xfrm>
        </p:grpSpPr>
        <p:sp>
          <p:nvSpPr>
            <p:cNvPr id="2153" name="Google Shape;2153;p54"/>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4" name="Google Shape;2154;p54"/>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5" name="Google Shape;2155;p54"/>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6" name="Google Shape;2156;p54"/>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7" name="Google Shape;2157;p54"/>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8" name="Google Shape;2158;p54"/>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59" name="Google Shape;2159;p54"/>
          <p:cNvGrpSpPr/>
          <p:nvPr/>
        </p:nvGrpSpPr>
        <p:grpSpPr>
          <a:xfrm>
            <a:off x="4145221" y="3880960"/>
            <a:ext cx="416764" cy="416634"/>
            <a:chOff x="5642475" y="1435075"/>
            <a:chExt cx="481975" cy="481825"/>
          </a:xfrm>
        </p:grpSpPr>
        <p:sp>
          <p:nvSpPr>
            <p:cNvPr id="2160" name="Google Shape;2160;p5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61" name="Google Shape;2161;p5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62" name="Google Shape;2162;p5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63" name="Google Shape;2163;p54"/>
          <p:cNvGrpSpPr/>
          <p:nvPr/>
        </p:nvGrpSpPr>
        <p:grpSpPr>
          <a:xfrm>
            <a:off x="4145246" y="1613169"/>
            <a:ext cx="416716" cy="414622"/>
            <a:chOff x="-41893475" y="3584850"/>
            <a:chExt cx="318225" cy="316650"/>
          </a:xfrm>
        </p:grpSpPr>
        <p:sp>
          <p:nvSpPr>
            <p:cNvPr id="2164" name="Google Shape;2164;p54"/>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54"/>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54"/>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54"/>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p:nvPr/>
        </p:nvSpPr>
        <p:spPr>
          <a:xfrm>
            <a:off x="4198875" y="4087224"/>
            <a:ext cx="4179300"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 name="Google Shape;597;p39"/>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99" name="Google Shape;599;p39"/>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solidFill>
                  <a:schemeClr val="bg1"/>
                </a:solidFill>
                <a:sym typeface="+mn-ea"/>
              </a:rPr>
              <a:t>研究方法</a:t>
            </a:r>
            <a:endParaRPr dirty="0">
              <a:solidFill>
                <a:schemeClr val="bg1"/>
              </a:solidFill>
            </a:endParaRPr>
          </a:p>
        </p:txBody>
      </p:sp>
      <p:sp>
        <p:nvSpPr>
          <p:cNvPr id="600" name="Google Shape;600;p39"/>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dirty="0"/>
              <a:t>2</a:t>
            </a:r>
            <a:endParaRPr lang="en-US" altLang="en-GB" dirty="0"/>
          </a:p>
        </p:txBody>
      </p:sp>
      <p:sp>
        <p:nvSpPr>
          <p:cNvPr id="601" name="Google Shape;601;p39"/>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dirty="0"/>
              <a:t>---</a:t>
            </a:r>
            <a:r>
              <a:rPr lang="zh-CN" altLang="en-US" dirty="0"/>
              <a:t>数据的收集与分析</a:t>
            </a:r>
            <a:endParaRPr lang="zh-CN" altLang="en-US" dirty="0"/>
          </a:p>
        </p:txBody>
      </p:sp>
      <p:sp>
        <p:nvSpPr>
          <p:cNvPr id="602" name="Google Shape;602;p39"/>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Google Shape;2516;p60"/>
          <p:cNvPicPr preferRelativeResize="0"/>
          <p:nvPr/>
        </p:nvPicPr>
        <p:blipFill rotWithShape="1">
          <a:blip r:embed="rId1"/>
          <a:srcRect l="14918" r="14911"/>
          <a:stretch>
            <a:fillRect/>
          </a:stretch>
        </p:blipFill>
        <p:spPr>
          <a:xfrm>
            <a:off x="709050" y="1031275"/>
            <a:ext cx="3239100" cy="32373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zh-CN" altLang="en-US" dirty="0">
                <a:solidFill>
                  <a:schemeClr val="bg1">
                    <a:lumMod val="95000"/>
                  </a:schemeClr>
                </a:solidFill>
              </a:rPr>
              <a:t>研究方法</a:t>
            </a:r>
            <a:endParaRPr lang="en-GB" dirty="0">
              <a:solidFill>
                <a:schemeClr val="bg1">
                  <a:lumMod val="95000"/>
                </a:schemeClr>
              </a:solidFill>
            </a:endParaRPr>
          </a:p>
        </p:txBody>
      </p:sp>
      <p:sp>
        <p:nvSpPr>
          <p:cNvPr id="656" name="Google Shape;656;p40"/>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1. </a:t>
            </a:r>
            <a:r>
              <a:rPr lang="zh-CN" altLang="en-US" dirty="0"/>
              <a:t>样本类型</a:t>
            </a:r>
            <a:endParaRPr lang="en-GB" dirty="0"/>
          </a:p>
        </p:txBody>
      </p:sp>
      <p:sp>
        <p:nvSpPr>
          <p:cNvPr id="657" name="Google Shape;657;p40"/>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游戏类型多样，包括但不限于射击、赛车等多种交互游戏；角度多样，如第一人称、自上而下等</a:t>
            </a:r>
            <a:endParaRPr lang="en-GB" dirty="0"/>
          </a:p>
        </p:txBody>
      </p:sp>
      <p:sp>
        <p:nvSpPr>
          <p:cNvPr id="658" name="Google Shape;658;p40"/>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2. </a:t>
            </a:r>
            <a:r>
              <a:rPr lang="zh-CN" altLang="en-US" dirty="0"/>
              <a:t>数据收集</a:t>
            </a:r>
            <a:endParaRPr lang="en-GB" dirty="0"/>
          </a:p>
        </p:txBody>
      </p:sp>
      <p:sp>
        <p:nvSpPr>
          <p:cNvPr id="659" name="Google Shape;659;p40"/>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在</a:t>
            </a:r>
            <a:r>
              <a:rPr lang="en-US" altLang="zh-CN" dirty="0" err="1"/>
              <a:t>Youtube</a:t>
            </a:r>
            <a:r>
              <a:rPr lang="zh-CN" altLang="en-US" dirty="0"/>
              <a:t>上搜索，选取没有视觉反馈、且有应用导航的视频进行数据收集</a:t>
            </a:r>
            <a:endParaRPr lang="en-GB" dirty="0"/>
          </a:p>
        </p:txBody>
      </p:sp>
      <p:sp>
        <p:nvSpPr>
          <p:cNvPr id="660" name="Google Shape;660;p40"/>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3. </a:t>
            </a:r>
            <a:r>
              <a:rPr lang="zh-CN" altLang="en-US" dirty="0"/>
              <a:t>数据分析</a:t>
            </a:r>
            <a:endParaRPr lang="en-GB" dirty="0"/>
          </a:p>
        </p:txBody>
      </p:sp>
      <p:sp>
        <p:nvSpPr>
          <p:cNvPr id="661" name="Google Shape;661;p40"/>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选择最早的通关日期，因为它更能体现整个游戏玩家最初的策略</a:t>
            </a:r>
            <a:endParaRPr lang="en-GB" dirty="0"/>
          </a:p>
        </p:txBody>
      </p:sp>
      <p:pic>
        <p:nvPicPr>
          <p:cNvPr id="662" name="Google Shape;662;p40"/>
          <p:cNvPicPr preferRelativeResize="0"/>
          <p:nvPr/>
        </p:nvPicPr>
        <p:blipFill rotWithShape="1">
          <a:blip r:embed="rId1">
            <a:alphaModFix amt="20000"/>
          </a:blip>
          <a:srcRect l="6739" r="6739"/>
          <a:stretch>
            <a:fillRect/>
          </a:stretch>
        </p:blipFill>
        <p:spPr>
          <a:xfrm>
            <a:off x="1142825" y="1446250"/>
            <a:ext cx="1609200" cy="1608300"/>
          </a:xfrm>
          <a:prstGeom prst="ellipse">
            <a:avLst/>
          </a:prstGeom>
          <a:noFill/>
          <a:ln>
            <a:noFill/>
          </a:ln>
          <a:effectLst>
            <a:outerShdw blurRad="57150" dist="19050" dir="5400000" algn="bl" rotWithShape="0">
              <a:schemeClr val="lt1">
                <a:alpha val="50000"/>
              </a:schemeClr>
            </a:outerShdw>
          </a:effectLst>
        </p:spPr>
      </p:pic>
      <p:pic>
        <p:nvPicPr>
          <p:cNvPr id="663" name="Google Shape;663;p40"/>
          <p:cNvPicPr preferRelativeResize="0"/>
          <p:nvPr/>
        </p:nvPicPr>
        <p:blipFill rotWithShape="1">
          <a:blip r:embed="rId2">
            <a:alphaModFix amt="20000"/>
          </a:blip>
          <a:srcRect l="6739" r="6739"/>
          <a:stretch>
            <a:fillRect/>
          </a:stretch>
        </p:blipFill>
        <p:spPr>
          <a:xfrm>
            <a:off x="3767400" y="1446250"/>
            <a:ext cx="1609200" cy="1608300"/>
          </a:xfrm>
          <a:prstGeom prst="ellipse">
            <a:avLst/>
          </a:prstGeom>
          <a:noFill/>
          <a:ln>
            <a:noFill/>
          </a:ln>
          <a:effectLst>
            <a:outerShdw blurRad="57150" dist="19050" dir="5400000" algn="bl" rotWithShape="0">
              <a:schemeClr val="lt1">
                <a:alpha val="50000"/>
              </a:schemeClr>
            </a:outerShdw>
          </a:effectLst>
        </p:spPr>
      </p:pic>
      <p:pic>
        <p:nvPicPr>
          <p:cNvPr id="664" name="Google Shape;664;p40"/>
          <p:cNvPicPr preferRelativeResize="0"/>
          <p:nvPr/>
        </p:nvPicPr>
        <p:blipFill rotWithShape="1">
          <a:blip r:embed="rId3">
            <a:alphaModFix amt="20000"/>
          </a:blip>
          <a:srcRect l="6739" r="6739"/>
          <a:stretch>
            <a:fillRect/>
          </a:stretch>
        </p:blipFill>
        <p:spPr>
          <a:xfrm>
            <a:off x="6391975" y="1446250"/>
            <a:ext cx="1609200" cy="1608300"/>
          </a:xfrm>
          <a:prstGeom prst="ellipse">
            <a:avLst/>
          </a:prstGeom>
          <a:noFill/>
          <a:ln>
            <a:noFill/>
          </a:ln>
          <a:effectLst>
            <a:outerShdw blurRad="57150" dist="19050" dir="5400000" algn="bl" rotWithShape="0">
              <a:schemeClr val="lt1">
                <a:alpha val="50000"/>
              </a:schemeClr>
            </a:outerShdw>
          </a:effectLst>
        </p:spPr>
      </p:pic>
      <p:sp>
        <p:nvSpPr>
          <p:cNvPr id="665" name="Google Shape;665;p40"/>
          <p:cNvSpPr/>
          <p:nvPr/>
        </p:nvSpPr>
        <p:spPr>
          <a:xfrm>
            <a:off x="5152335" y="-1160319"/>
            <a:ext cx="1968600" cy="1968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40"/>
          <p:cNvSpPr/>
          <p:nvPr/>
        </p:nvSpPr>
        <p:spPr>
          <a:xfrm>
            <a:off x="-825775" y="4076400"/>
            <a:ext cx="1968600" cy="19686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40"/>
          <p:cNvSpPr/>
          <p:nvPr/>
        </p:nvSpPr>
        <p:spPr>
          <a:xfrm>
            <a:off x="8572725" y="1814350"/>
            <a:ext cx="1240200" cy="12402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40"/>
          <p:cNvSpPr/>
          <p:nvPr/>
        </p:nvSpPr>
        <p:spPr>
          <a:xfrm>
            <a:off x="2223050" y="2139150"/>
            <a:ext cx="865200" cy="865200"/>
          </a:xfrm>
          <a:prstGeom prst="donut">
            <a:avLst>
              <a:gd name="adj" fmla="val 1639"/>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40"/>
          <p:cNvSpPr/>
          <p:nvPr/>
        </p:nvSpPr>
        <p:spPr>
          <a:xfrm>
            <a:off x="4855350" y="1632200"/>
            <a:ext cx="865200" cy="865200"/>
          </a:xfrm>
          <a:prstGeom prst="donut">
            <a:avLst>
              <a:gd name="adj" fmla="val 1988"/>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40"/>
          <p:cNvSpPr/>
          <p:nvPr/>
        </p:nvSpPr>
        <p:spPr>
          <a:xfrm>
            <a:off x="6208150" y="2139150"/>
            <a:ext cx="865200" cy="865200"/>
          </a:xfrm>
          <a:prstGeom prst="donut">
            <a:avLst>
              <a:gd name="adj" fmla="val 2155"/>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1192;p45"/>
          <p:cNvSpPr/>
          <p:nvPr/>
        </p:nvSpPr>
        <p:spPr>
          <a:xfrm>
            <a:off x="4139400" y="1796239"/>
            <a:ext cx="865199" cy="865199"/>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4" name="Google Shape;1211;p45"/>
          <p:cNvGrpSpPr/>
          <p:nvPr/>
        </p:nvGrpSpPr>
        <p:grpSpPr>
          <a:xfrm>
            <a:off x="4327505" y="1980052"/>
            <a:ext cx="483002" cy="482964"/>
            <a:chOff x="2719540" y="3354767"/>
            <a:chExt cx="427538" cy="427505"/>
          </a:xfrm>
        </p:grpSpPr>
        <p:sp>
          <p:nvSpPr>
            <p:cNvPr id="5" name="Google Shape;1212;p45"/>
            <p:cNvSpPr/>
            <p:nvPr/>
          </p:nvSpPr>
          <p:spPr>
            <a:xfrm>
              <a:off x="2820659" y="3706626"/>
              <a:ext cx="225301" cy="75646"/>
            </a:xfrm>
            <a:custGeom>
              <a:avLst/>
              <a:gdLst/>
              <a:ahLst/>
              <a:cxnLst/>
              <a:rect l="l" t="t" r="r" b="b"/>
              <a:pathLst>
                <a:path w="6740" h="2263" extrusionOk="0">
                  <a:moveTo>
                    <a:pt x="1501" y="0"/>
                  </a:moveTo>
                  <a:lnTo>
                    <a:pt x="1501" y="1525"/>
                  </a:lnTo>
                  <a:lnTo>
                    <a:pt x="357" y="1525"/>
                  </a:lnTo>
                  <a:cubicBezTo>
                    <a:pt x="167" y="1525"/>
                    <a:pt x="0" y="1691"/>
                    <a:pt x="0" y="1906"/>
                  </a:cubicBezTo>
                  <a:cubicBezTo>
                    <a:pt x="0" y="2096"/>
                    <a:pt x="167" y="2263"/>
                    <a:pt x="357" y="2263"/>
                  </a:cubicBezTo>
                  <a:lnTo>
                    <a:pt x="6359" y="2263"/>
                  </a:lnTo>
                  <a:cubicBezTo>
                    <a:pt x="6573" y="2263"/>
                    <a:pt x="6740" y="2096"/>
                    <a:pt x="6740" y="1906"/>
                  </a:cubicBezTo>
                  <a:cubicBezTo>
                    <a:pt x="6740" y="1691"/>
                    <a:pt x="6573" y="1525"/>
                    <a:pt x="6359" y="1525"/>
                  </a:cubicBezTo>
                  <a:lnTo>
                    <a:pt x="5239" y="1525"/>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1213;p45"/>
            <p:cNvSpPr/>
            <p:nvPr/>
          </p:nvSpPr>
          <p:spPr>
            <a:xfrm>
              <a:off x="2719540" y="3354767"/>
              <a:ext cx="427538" cy="251575"/>
            </a:xfrm>
            <a:custGeom>
              <a:avLst/>
              <a:gdLst/>
              <a:ahLst/>
              <a:cxnLst/>
              <a:rect l="l" t="t" r="r" b="b"/>
              <a:pathLst>
                <a:path w="12790" h="7526" extrusionOk="0">
                  <a:moveTo>
                    <a:pt x="2644" y="1525"/>
                  </a:moveTo>
                  <a:cubicBezTo>
                    <a:pt x="3263" y="1525"/>
                    <a:pt x="3763" y="2025"/>
                    <a:pt x="3763" y="2644"/>
                  </a:cubicBezTo>
                  <a:lnTo>
                    <a:pt x="3763" y="3406"/>
                  </a:lnTo>
                  <a:cubicBezTo>
                    <a:pt x="3763" y="4025"/>
                    <a:pt x="3263" y="4525"/>
                    <a:pt x="2644" y="4525"/>
                  </a:cubicBezTo>
                  <a:cubicBezTo>
                    <a:pt x="2025" y="4525"/>
                    <a:pt x="1525" y="4025"/>
                    <a:pt x="1525" y="3406"/>
                  </a:cubicBezTo>
                  <a:lnTo>
                    <a:pt x="1525" y="2644"/>
                  </a:lnTo>
                  <a:cubicBezTo>
                    <a:pt x="1525" y="2025"/>
                    <a:pt x="2025" y="1525"/>
                    <a:pt x="2644" y="1525"/>
                  </a:cubicBezTo>
                  <a:close/>
                  <a:moveTo>
                    <a:pt x="5645" y="1525"/>
                  </a:moveTo>
                  <a:cubicBezTo>
                    <a:pt x="5835" y="1525"/>
                    <a:pt x="6002" y="1691"/>
                    <a:pt x="6002" y="1906"/>
                  </a:cubicBezTo>
                  <a:lnTo>
                    <a:pt x="6002" y="4144"/>
                  </a:lnTo>
                  <a:lnTo>
                    <a:pt x="6026" y="4144"/>
                  </a:lnTo>
                  <a:cubicBezTo>
                    <a:pt x="6026" y="4358"/>
                    <a:pt x="5835" y="4525"/>
                    <a:pt x="5645" y="4525"/>
                  </a:cubicBezTo>
                  <a:cubicBezTo>
                    <a:pt x="5430" y="4525"/>
                    <a:pt x="5264" y="4358"/>
                    <a:pt x="5264" y="4144"/>
                  </a:cubicBezTo>
                  <a:lnTo>
                    <a:pt x="5264" y="2263"/>
                  </a:lnTo>
                  <a:lnTo>
                    <a:pt x="4883" y="2263"/>
                  </a:lnTo>
                  <a:cubicBezTo>
                    <a:pt x="4692" y="2263"/>
                    <a:pt x="4526" y="2096"/>
                    <a:pt x="4526" y="1906"/>
                  </a:cubicBezTo>
                  <a:cubicBezTo>
                    <a:pt x="4526" y="1691"/>
                    <a:pt x="4692" y="1525"/>
                    <a:pt x="4883" y="1525"/>
                  </a:cubicBezTo>
                  <a:close/>
                  <a:moveTo>
                    <a:pt x="7883" y="1525"/>
                  </a:moveTo>
                  <a:cubicBezTo>
                    <a:pt x="8503" y="1525"/>
                    <a:pt x="9003" y="2025"/>
                    <a:pt x="9003" y="2644"/>
                  </a:cubicBezTo>
                  <a:lnTo>
                    <a:pt x="9003" y="3406"/>
                  </a:lnTo>
                  <a:cubicBezTo>
                    <a:pt x="9003" y="4025"/>
                    <a:pt x="8503" y="4525"/>
                    <a:pt x="7883" y="4525"/>
                  </a:cubicBezTo>
                  <a:cubicBezTo>
                    <a:pt x="7264" y="4525"/>
                    <a:pt x="6764" y="4025"/>
                    <a:pt x="6764" y="3406"/>
                  </a:cubicBezTo>
                  <a:lnTo>
                    <a:pt x="6764" y="2644"/>
                  </a:lnTo>
                  <a:cubicBezTo>
                    <a:pt x="6764" y="2025"/>
                    <a:pt x="7264" y="1525"/>
                    <a:pt x="7883" y="1525"/>
                  </a:cubicBezTo>
                  <a:close/>
                  <a:moveTo>
                    <a:pt x="10884" y="1525"/>
                  </a:moveTo>
                  <a:cubicBezTo>
                    <a:pt x="11098" y="1525"/>
                    <a:pt x="11265" y="1691"/>
                    <a:pt x="11265" y="1906"/>
                  </a:cubicBezTo>
                  <a:lnTo>
                    <a:pt x="11265" y="4144"/>
                  </a:lnTo>
                  <a:cubicBezTo>
                    <a:pt x="11265" y="4358"/>
                    <a:pt x="11098" y="4525"/>
                    <a:pt x="10884" y="4525"/>
                  </a:cubicBezTo>
                  <a:cubicBezTo>
                    <a:pt x="10670" y="4525"/>
                    <a:pt x="10503" y="4358"/>
                    <a:pt x="10503" y="4144"/>
                  </a:cubicBezTo>
                  <a:lnTo>
                    <a:pt x="10503" y="2263"/>
                  </a:lnTo>
                  <a:lnTo>
                    <a:pt x="10146" y="2263"/>
                  </a:lnTo>
                  <a:cubicBezTo>
                    <a:pt x="9931" y="2263"/>
                    <a:pt x="9765" y="2096"/>
                    <a:pt x="9765" y="1906"/>
                  </a:cubicBezTo>
                  <a:cubicBezTo>
                    <a:pt x="9765" y="1691"/>
                    <a:pt x="9931" y="1525"/>
                    <a:pt x="10146" y="1525"/>
                  </a:cubicBezTo>
                  <a:close/>
                  <a:moveTo>
                    <a:pt x="358" y="0"/>
                  </a:moveTo>
                  <a:cubicBezTo>
                    <a:pt x="167" y="0"/>
                    <a:pt x="1" y="167"/>
                    <a:pt x="1" y="381"/>
                  </a:cubicBezTo>
                  <a:lnTo>
                    <a:pt x="1" y="7526"/>
                  </a:lnTo>
                  <a:lnTo>
                    <a:pt x="2263" y="7526"/>
                  </a:lnTo>
                  <a:lnTo>
                    <a:pt x="2263" y="6025"/>
                  </a:lnTo>
                  <a:lnTo>
                    <a:pt x="1882" y="6025"/>
                  </a:lnTo>
                  <a:cubicBezTo>
                    <a:pt x="1692" y="6025"/>
                    <a:pt x="1525" y="5859"/>
                    <a:pt x="1525" y="5644"/>
                  </a:cubicBezTo>
                  <a:cubicBezTo>
                    <a:pt x="1525" y="5430"/>
                    <a:pt x="1692" y="5263"/>
                    <a:pt x="1882" y="5263"/>
                  </a:cubicBezTo>
                  <a:lnTo>
                    <a:pt x="2644" y="5263"/>
                  </a:lnTo>
                  <a:cubicBezTo>
                    <a:pt x="2835" y="5263"/>
                    <a:pt x="3025" y="5430"/>
                    <a:pt x="3025" y="5644"/>
                  </a:cubicBezTo>
                  <a:lnTo>
                    <a:pt x="3025" y="7526"/>
                  </a:lnTo>
                  <a:lnTo>
                    <a:pt x="3835" y="7526"/>
                  </a:lnTo>
                  <a:cubicBezTo>
                    <a:pt x="3787" y="7407"/>
                    <a:pt x="3763" y="7288"/>
                    <a:pt x="3763" y="7145"/>
                  </a:cubicBezTo>
                  <a:lnTo>
                    <a:pt x="3763" y="6407"/>
                  </a:lnTo>
                  <a:cubicBezTo>
                    <a:pt x="3763" y="5764"/>
                    <a:pt x="4264" y="5263"/>
                    <a:pt x="4883" y="5263"/>
                  </a:cubicBezTo>
                  <a:cubicBezTo>
                    <a:pt x="5502" y="5263"/>
                    <a:pt x="6002" y="5764"/>
                    <a:pt x="6002" y="6407"/>
                  </a:cubicBezTo>
                  <a:lnTo>
                    <a:pt x="6002" y="7145"/>
                  </a:lnTo>
                  <a:cubicBezTo>
                    <a:pt x="6002" y="7288"/>
                    <a:pt x="5978" y="7407"/>
                    <a:pt x="5954" y="7526"/>
                  </a:cubicBezTo>
                  <a:lnTo>
                    <a:pt x="6836" y="7526"/>
                  </a:lnTo>
                  <a:cubicBezTo>
                    <a:pt x="6788" y="7407"/>
                    <a:pt x="6764" y="7288"/>
                    <a:pt x="6764" y="7145"/>
                  </a:cubicBezTo>
                  <a:lnTo>
                    <a:pt x="6764" y="6407"/>
                  </a:lnTo>
                  <a:cubicBezTo>
                    <a:pt x="6764" y="5764"/>
                    <a:pt x="7264" y="5263"/>
                    <a:pt x="7883" y="5263"/>
                  </a:cubicBezTo>
                  <a:cubicBezTo>
                    <a:pt x="8503" y="5263"/>
                    <a:pt x="9003" y="5764"/>
                    <a:pt x="9003" y="6407"/>
                  </a:cubicBezTo>
                  <a:lnTo>
                    <a:pt x="9003" y="7145"/>
                  </a:lnTo>
                  <a:cubicBezTo>
                    <a:pt x="9003" y="7288"/>
                    <a:pt x="8979" y="7407"/>
                    <a:pt x="8955" y="7526"/>
                  </a:cubicBezTo>
                  <a:lnTo>
                    <a:pt x="10503" y="7526"/>
                  </a:lnTo>
                  <a:lnTo>
                    <a:pt x="10503" y="6025"/>
                  </a:lnTo>
                  <a:lnTo>
                    <a:pt x="10146" y="6025"/>
                  </a:lnTo>
                  <a:cubicBezTo>
                    <a:pt x="9931" y="6025"/>
                    <a:pt x="9765" y="5859"/>
                    <a:pt x="9765" y="5644"/>
                  </a:cubicBezTo>
                  <a:cubicBezTo>
                    <a:pt x="9765" y="5430"/>
                    <a:pt x="9931" y="5263"/>
                    <a:pt x="10146" y="5263"/>
                  </a:cubicBezTo>
                  <a:lnTo>
                    <a:pt x="10884" y="5263"/>
                  </a:lnTo>
                  <a:cubicBezTo>
                    <a:pt x="11098" y="5263"/>
                    <a:pt x="11265" y="5430"/>
                    <a:pt x="11265" y="5644"/>
                  </a:cubicBezTo>
                  <a:lnTo>
                    <a:pt x="11265" y="7526"/>
                  </a:lnTo>
                  <a:lnTo>
                    <a:pt x="12789" y="7526"/>
                  </a:lnTo>
                  <a:lnTo>
                    <a:pt x="12789" y="381"/>
                  </a:lnTo>
                  <a:cubicBezTo>
                    <a:pt x="12789" y="167"/>
                    <a:pt x="12622" y="0"/>
                    <a:pt x="1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214;p45"/>
            <p:cNvSpPr/>
            <p:nvPr/>
          </p:nvSpPr>
          <p:spPr>
            <a:xfrm>
              <a:off x="2970315" y="3430380"/>
              <a:ext cx="25505" cy="50208"/>
            </a:xfrm>
            <a:custGeom>
              <a:avLst/>
              <a:gdLst/>
              <a:ahLst/>
              <a:cxnLst/>
              <a:rect l="l" t="t" r="r" b="b"/>
              <a:pathLst>
                <a:path w="763" h="1502" extrusionOk="0">
                  <a:moveTo>
                    <a:pt x="381" y="1"/>
                  </a:moveTo>
                  <a:cubicBezTo>
                    <a:pt x="191" y="1"/>
                    <a:pt x="0" y="168"/>
                    <a:pt x="0" y="382"/>
                  </a:cubicBezTo>
                  <a:lnTo>
                    <a:pt x="0" y="1144"/>
                  </a:lnTo>
                  <a:cubicBezTo>
                    <a:pt x="0" y="1334"/>
                    <a:pt x="191" y="1501"/>
                    <a:pt x="381" y="1501"/>
                  </a:cubicBezTo>
                  <a:cubicBezTo>
                    <a:pt x="596" y="1501"/>
                    <a:pt x="762" y="1334"/>
                    <a:pt x="762" y="1144"/>
                  </a:cubicBezTo>
                  <a:lnTo>
                    <a:pt x="762" y="382"/>
                  </a:lnTo>
                  <a:cubicBezTo>
                    <a:pt x="762" y="168"/>
                    <a:pt x="59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215;p45"/>
            <p:cNvSpPr/>
            <p:nvPr/>
          </p:nvSpPr>
          <p:spPr>
            <a:xfrm>
              <a:off x="2795187" y="3430380"/>
              <a:ext cx="25505" cy="50208"/>
            </a:xfrm>
            <a:custGeom>
              <a:avLst/>
              <a:gdLst/>
              <a:ahLst/>
              <a:cxnLst/>
              <a:rect l="l" t="t" r="r" b="b"/>
              <a:pathLst>
                <a:path w="763" h="1502" extrusionOk="0">
                  <a:moveTo>
                    <a:pt x="381" y="1"/>
                  </a:moveTo>
                  <a:cubicBezTo>
                    <a:pt x="167" y="1"/>
                    <a:pt x="0" y="168"/>
                    <a:pt x="0" y="382"/>
                  </a:cubicBezTo>
                  <a:lnTo>
                    <a:pt x="0" y="1144"/>
                  </a:lnTo>
                  <a:cubicBezTo>
                    <a:pt x="0" y="1334"/>
                    <a:pt x="167" y="1501"/>
                    <a:pt x="381" y="1501"/>
                  </a:cubicBezTo>
                  <a:cubicBezTo>
                    <a:pt x="572" y="1501"/>
                    <a:pt x="762" y="1334"/>
                    <a:pt x="762" y="1144"/>
                  </a:cubicBezTo>
                  <a:lnTo>
                    <a:pt x="762" y="382"/>
                  </a:lnTo>
                  <a:cubicBezTo>
                    <a:pt x="762" y="168"/>
                    <a:pt x="572"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1216;p45"/>
            <p:cNvSpPr/>
            <p:nvPr/>
          </p:nvSpPr>
          <p:spPr>
            <a:xfrm>
              <a:off x="2870801" y="3556168"/>
              <a:ext cx="24703" cy="50175"/>
            </a:xfrm>
            <a:custGeom>
              <a:avLst/>
              <a:gdLst/>
              <a:ahLst/>
              <a:cxnLst/>
              <a:rect l="l" t="t" r="r" b="b"/>
              <a:pathLst>
                <a:path w="739" h="1501" extrusionOk="0">
                  <a:moveTo>
                    <a:pt x="358" y="0"/>
                  </a:moveTo>
                  <a:cubicBezTo>
                    <a:pt x="167" y="0"/>
                    <a:pt x="1" y="167"/>
                    <a:pt x="1" y="382"/>
                  </a:cubicBezTo>
                  <a:lnTo>
                    <a:pt x="1" y="1120"/>
                  </a:lnTo>
                  <a:cubicBezTo>
                    <a:pt x="1" y="1334"/>
                    <a:pt x="167" y="1501"/>
                    <a:pt x="358" y="1501"/>
                  </a:cubicBezTo>
                  <a:cubicBezTo>
                    <a:pt x="572" y="1501"/>
                    <a:pt x="739" y="1334"/>
                    <a:pt x="739" y="1120"/>
                  </a:cubicBezTo>
                  <a:lnTo>
                    <a:pt x="739" y="382"/>
                  </a:lnTo>
                  <a:cubicBezTo>
                    <a:pt x="739" y="167"/>
                    <a:pt x="572"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217;p45"/>
            <p:cNvSpPr/>
            <p:nvPr/>
          </p:nvSpPr>
          <p:spPr>
            <a:xfrm>
              <a:off x="2970315" y="3556168"/>
              <a:ext cx="25505" cy="50175"/>
            </a:xfrm>
            <a:custGeom>
              <a:avLst/>
              <a:gdLst/>
              <a:ahLst/>
              <a:cxnLst/>
              <a:rect l="l" t="t" r="r" b="b"/>
              <a:pathLst>
                <a:path w="763" h="1501" extrusionOk="0">
                  <a:moveTo>
                    <a:pt x="381" y="0"/>
                  </a:moveTo>
                  <a:cubicBezTo>
                    <a:pt x="191" y="0"/>
                    <a:pt x="0" y="167"/>
                    <a:pt x="0" y="382"/>
                  </a:cubicBezTo>
                  <a:lnTo>
                    <a:pt x="0" y="1120"/>
                  </a:lnTo>
                  <a:cubicBezTo>
                    <a:pt x="0" y="1334"/>
                    <a:pt x="191" y="1501"/>
                    <a:pt x="381" y="1501"/>
                  </a:cubicBezTo>
                  <a:cubicBezTo>
                    <a:pt x="596" y="1501"/>
                    <a:pt x="762" y="1334"/>
                    <a:pt x="762" y="1120"/>
                  </a:cubicBezTo>
                  <a:lnTo>
                    <a:pt x="762" y="382"/>
                  </a:lnTo>
                  <a:cubicBezTo>
                    <a:pt x="762" y="167"/>
                    <a:pt x="596"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218;p45"/>
            <p:cNvSpPr/>
            <p:nvPr/>
          </p:nvSpPr>
          <p:spPr>
            <a:xfrm>
              <a:off x="2719540" y="3631013"/>
              <a:ext cx="427538" cy="50175"/>
            </a:xfrm>
            <a:custGeom>
              <a:avLst/>
              <a:gdLst/>
              <a:ahLst/>
              <a:cxnLst/>
              <a:rect l="l" t="t" r="r" b="b"/>
              <a:pathLst>
                <a:path w="12790" h="1501" extrusionOk="0">
                  <a:moveTo>
                    <a:pt x="1" y="0"/>
                  </a:moveTo>
                  <a:lnTo>
                    <a:pt x="1" y="1119"/>
                  </a:lnTo>
                  <a:cubicBezTo>
                    <a:pt x="1" y="1334"/>
                    <a:pt x="167" y="1500"/>
                    <a:pt x="358" y="1500"/>
                  </a:cubicBezTo>
                  <a:lnTo>
                    <a:pt x="12408" y="1500"/>
                  </a:lnTo>
                  <a:cubicBezTo>
                    <a:pt x="12622" y="1500"/>
                    <a:pt x="12789" y="1334"/>
                    <a:pt x="12789" y="1119"/>
                  </a:cubicBezTo>
                  <a:lnTo>
                    <a:pt x="12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1189;p45"/>
          <p:cNvSpPr/>
          <p:nvPr/>
        </p:nvSpPr>
        <p:spPr>
          <a:xfrm>
            <a:off x="6779701" y="1814351"/>
            <a:ext cx="865199" cy="865199"/>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13" name="Google Shape;1194;p45"/>
          <p:cNvGrpSpPr/>
          <p:nvPr/>
        </p:nvGrpSpPr>
        <p:grpSpPr>
          <a:xfrm>
            <a:off x="6970345" y="1989324"/>
            <a:ext cx="483909" cy="483871"/>
            <a:chOff x="1380563" y="2727465"/>
            <a:chExt cx="428340" cy="428308"/>
          </a:xfrm>
        </p:grpSpPr>
        <p:sp>
          <p:nvSpPr>
            <p:cNvPr id="14" name="Google Shape;1195;p45"/>
            <p:cNvSpPr/>
            <p:nvPr/>
          </p:nvSpPr>
          <p:spPr>
            <a:xfrm>
              <a:off x="1707753" y="2803880"/>
              <a:ext cx="50175" cy="24736"/>
            </a:xfrm>
            <a:custGeom>
              <a:avLst/>
              <a:gdLst/>
              <a:ahLst/>
              <a:cxnLst/>
              <a:rect l="l" t="t" r="r" b="b"/>
              <a:pathLst>
                <a:path w="1501" h="740" extrusionOk="0">
                  <a:moveTo>
                    <a:pt x="358" y="1"/>
                  </a:moveTo>
                  <a:cubicBezTo>
                    <a:pt x="167" y="1"/>
                    <a:pt x="1" y="168"/>
                    <a:pt x="1" y="382"/>
                  </a:cubicBezTo>
                  <a:cubicBezTo>
                    <a:pt x="1" y="572"/>
                    <a:pt x="167" y="739"/>
                    <a:pt x="358" y="739"/>
                  </a:cubicBezTo>
                  <a:lnTo>
                    <a:pt x="1120" y="739"/>
                  </a:lnTo>
                  <a:cubicBezTo>
                    <a:pt x="1334" y="739"/>
                    <a:pt x="1501" y="572"/>
                    <a:pt x="1501" y="382"/>
                  </a:cubicBezTo>
                  <a:cubicBezTo>
                    <a:pt x="1501" y="168"/>
                    <a:pt x="1334"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196;p45"/>
            <p:cNvSpPr/>
            <p:nvPr/>
          </p:nvSpPr>
          <p:spPr>
            <a:xfrm>
              <a:off x="1431506" y="2803880"/>
              <a:ext cx="50208" cy="24736"/>
            </a:xfrm>
            <a:custGeom>
              <a:avLst/>
              <a:gdLst/>
              <a:ahLst/>
              <a:cxnLst/>
              <a:rect l="l" t="t" r="r" b="b"/>
              <a:pathLst>
                <a:path w="1502" h="740" extrusionOk="0">
                  <a:moveTo>
                    <a:pt x="382" y="1"/>
                  </a:moveTo>
                  <a:cubicBezTo>
                    <a:pt x="168" y="1"/>
                    <a:pt x="1" y="168"/>
                    <a:pt x="1" y="382"/>
                  </a:cubicBezTo>
                  <a:cubicBezTo>
                    <a:pt x="1" y="572"/>
                    <a:pt x="168" y="739"/>
                    <a:pt x="382" y="739"/>
                  </a:cubicBezTo>
                  <a:lnTo>
                    <a:pt x="1144" y="739"/>
                  </a:lnTo>
                  <a:cubicBezTo>
                    <a:pt x="1335" y="739"/>
                    <a:pt x="1501" y="572"/>
                    <a:pt x="1501" y="382"/>
                  </a:cubicBezTo>
                  <a:cubicBezTo>
                    <a:pt x="1501" y="168"/>
                    <a:pt x="1335"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197;p45"/>
            <p:cNvSpPr/>
            <p:nvPr/>
          </p:nvSpPr>
          <p:spPr>
            <a:xfrm>
              <a:off x="1688665" y="2727632"/>
              <a:ext cx="50977" cy="37673"/>
            </a:xfrm>
            <a:custGeom>
              <a:avLst/>
              <a:gdLst/>
              <a:ahLst/>
              <a:cxnLst/>
              <a:rect l="l" t="t" r="r" b="b"/>
              <a:pathLst>
                <a:path w="1525" h="1127" extrusionOk="0">
                  <a:moveTo>
                    <a:pt x="1072" y="1"/>
                  </a:moveTo>
                  <a:cubicBezTo>
                    <a:pt x="1014" y="1"/>
                    <a:pt x="956" y="14"/>
                    <a:pt x="905" y="43"/>
                  </a:cubicBezTo>
                  <a:lnTo>
                    <a:pt x="262" y="424"/>
                  </a:lnTo>
                  <a:cubicBezTo>
                    <a:pt x="71" y="520"/>
                    <a:pt x="0" y="758"/>
                    <a:pt x="119" y="948"/>
                  </a:cubicBezTo>
                  <a:cubicBezTo>
                    <a:pt x="182" y="1058"/>
                    <a:pt x="306" y="1127"/>
                    <a:pt x="432" y="1127"/>
                  </a:cubicBezTo>
                  <a:cubicBezTo>
                    <a:pt x="497" y="1127"/>
                    <a:pt x="562" y="1108"/>
                    <a:pt x="619" y="1067"/>
                  </a:cubicBezTo>
                  <a:lnTo>
                    <a:pt x="1286" y="710"/>
                  </a:lnTo>
                  <a:cubicBezTo>
                    <a:pt x="1453" y="591"/>
                    <a:pt x="1524" y="377"/>
                    <a:pt x="1405" y="186"/>
                  </a:cubicBezTo>
                  <a:cubicBezTo>
                    <a:pt x="1339" y="71"/>
                    <a:pt x="1204"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198;p45"/>
            <p:cNvSpPr/>
            <p:nvPr/>
          </p:nvSpPr>
          <p:spPr>
            <a:xfrm>
              <a:off x="1449825" y="2867192"/>
              <a:ext cx="50977" cy="37840"/>
            </a:xfrm>
            <a:custGeom>
              <a:avLst/>
              <a:gdLst/>
              <a:ahLst/>
              <a:cxnLst/>
              <a:rect l="l" t="t" r="r" b="b"/>
              <a:pathLst>
                <a:path w="1525" h="1132" extrusionOk="0">
                  <a:moveTo>
                    <a:pt x="1093" y="1"/>
                  </a:moveTo>
                  <a:cubicBezTo>
                    <a:pt x="1028" y="1"/>
                    <a:pt x="963" y="19"/>
                    <a:pt x="906" y="60"/>
                  </a:cubicBezTo>
                  <a:lnTo>
                    <a:pt x="263" y="417"/>
                  </a:lnTo>
                  <a:cubicBezTo>
                    <a:pt x="72" y="536"/>
                    <a:pt x="1" y="750"/>
                    <a:pt x="120" y="941"/>
                  </a:cubicBezTo>
                  <a:cubicBezTo>
                    <a:pt x="183" y="1068"/>
                    <a:pt x="310" y="1131"/>
                    <a:pt x="437" y="1131"/>
                  </a:cubicBezTo>
                  <a:cubicBezTo>
                    <a:pt x="501" y="1131"/>
                    <a:pt x="564" y="1115"/>
                    <a:pt x="620" y="1084"/>
                  </a:cubicBezTo>
                  <a:lnTo>
                    <a:pt x="1287" y="703"/>
                  </a:lnTo>
                  <a:cubicBezTo>
                    <a:pt x="1453" y="607"/>
                    <a:pt x="1525" y="369"/>
                    <a:pt x="1406" y="179"/>
                  </a:cubicBezTo>
                  <a:cubicBezTo>
                    <a:pt x="1343" y="69"/>
                    <a:pt x="1218" y="1"/>
                    <a:pt x="1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199;p45"/>
            <p:cNvSpPr/>
            <p:nvPr/>
          </p:nvSpPr>
          <p:spPr>
            <a:xfrm>
              <a:off x="1688665" y="2867192"/>
              <a:ext cx="50977" cy="37840"/>
            </a:xfrm>
            <a:custGeom>
              <a:avLst/>
              <a:gdLst/>
              <a:ahLst/>
              <a:cxnLst/>
              <a:rect l="l" t="t" r="r" b="b"/>
              <a:pathLst>
                <a:path w="1525" h="1132" extrusionOk="0">
                  <a:moveTo>
                    <a:pt x="432" y="1"/>
                  </a:moveTo>
                  <a:cubicBezTo>
                    <a:pt x="306" y="1"/>
                    <a:pt x="182" y="69"/>
                    <a:pt x="119" y="179"/>
                  </a:cubicBezTo>
                  <a:cubicBezTo>
                    <a:pt x="0" y="369"/>
                    <a:pt x="71" y="607"/>
                    <a:pt x="262" y="703"/>
                  </a:cubicBezTo>
                  <a:lnTo>
                    <a:pt x="905" y="1084"/>
                  </a:lnTo>
                  <a:cubicBezTo>
                    <a:pt x="961" y="1115"/>
                    <a:pt x="1024" y="1131"/>
                    <a:pt x="1088" y="1131"/>
                  </a:cubicBezTo>
                  <a:cubicBezTo>
                    <a:pt x="1215" y="1131"/>
                    <a:pt x="1342" y="1068"/>
                    <a:pt x="1405" y="941"/>
                  </a:cubicBezTo>
                  <a:cubicBezTo>
                    <a:pt x="1524" y="750"/>
                    <a:pt x="1453" y="536"/>
                    <a:pt x="1286" y="417"/>
                  </a:cubicBezTo>
                  <a:lnTo>
                    <a:pt x="619" y="60"/>
                  </a:lnTo>
                  <a:cubicBezTo>
                    <a:pt x="562" y="19"/>
                    <a:pt x="497"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200;p45"/>
            <p:cNvSpPr/>
            <p:nvPr/>
          </p:nvSpPr>
          <p:spPr>
            <a:xfrm>
              <a:off x="1449825" y="2727632"/>
              <a:ext cx="50977" cy="37673"/>
            </a:xfrm>
            <a:custGeom>
              <a:avLst/>
              <a:gdLst/>
              <a:ahLst/>
              <a:cxnLst/>
              <a:rect l="l" t="t" r="r" b="b"/>
              <a:pathLst>
                <a:path w="1525" h="1127" extrusionOk="0">
                  <a:moveTo>
                    <a:pt x="453" y="1"/>
                  </a:moveTo>
                  <a:cubicBezTo>
                    <a:pt x="321" y="1"/>
                    <a:pt x="186" y="71"/>
                    <a:pt x="120" y="186"/>
                  </a:cubicBezTo>
                  <a:cubicBezTo>
                    <a:pt x="1" y="377"/>
                    <a:pt x="72" y="591"/>
                    <a:pt x="239" y="710"/>
                  </a:cubicBezTo>
                  <a:lnTo>
                    <a:pt x="906" y="1067"/>
                  </a:lnTo>
                  <a:cubicBezTo>
                    <a:pt x="963" y="1108"/>
                    <a:pt x="1028" y="1127"/>
                    <a:pt x="1093" y="1127"/>
                  </a:cubicBezTo>
                  <a:cubicBezTo>
                    <a:pt x="1218" y="1127"/>
                    <a:pt x="1343" y="1058"/>
                    <a:pt x="1406" y="948"/>
                  </a:cubicBezTo>
                  <a:cubicBezTo>
                    <a:pt x="1525" y="758"/>
                    <a:pt x="1453" y="520"/>
                    <a:pt x="1287" y="424"/>
                  </a:cubicBezTo>
                  <a:lnTo>
                    <a:pt x="620" y="43"/>
                  </a:lnTo>
                  <a:cubicBezTo>
                    <a:pt x="569" y="14"/>
                    <a:pt x="511"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201;p45"/>
            <p:cNvSpPr/>
            <p:nvPr/>
          </p:nvSpPr>
          <p:spPr>
            <a:xfrm>
              <a:off x="1380563" y="2929668"/>
              <a:ext cx="428340" cy="150524"/>
            </a:xfrm>
            <a:custGeom>
              <a:avLst/>
              <a:gdLst/>
              <a:ahLst/>
              <a:cxnLst/>
              <a:rect l="l" t="t" r="r" b="b"/>
              <a:pathLst>
                <a:path w="12814" h="4503" extrusionOk="0">
                  <a:moveTo>
                    <a:pt x="4907" y="1144"/>
                  </a:moveTo>
                  <a:cubicBezTo>
                    <a:pt x="5121" y="1144"/>
                    <a:pt x="5288" y="1310"/>
                    <a:pt x="5288" y="1501"/>
                  </a:cubicBezTo>
                  <a:lnTo>
                    <a:pt x="5288" y="2263"/>
                  </a:lnTo>
                  <a:cubicBezTo>
                    <a:pt x="5288" y="2453"/>
                    <a:pt x="5121" y="2644"/>
                    <a:pt x="4907" y="2644"/>
                  </a:cubicBezTo>
                  <a:cubicBezTo>
                    <a:pt x="4692" y="2644"/>
                    <a:pt x="4526" y="2477"/>
                    <a:pt x="4526" y="2263"/>
                  </a:cubicBezTo>
                  <a:lnTo>
                    <a:pt x="4526" y="1501"/>
                  </a:lnTo>
                  <a:cubicBezTo>
                    <a:pt x="4526" y="1310"/>
                    <a:pt x="4692" y="1144"/>
                    <a:pt x="4907" y="1144"/>
                  </a:cubicBezTo>
                  <a:close/>
                  <a:moveTo>
                    <a:pt x="6407" y="1144"/>
                  </a:moveTo>
                  <a:cubicBezTo>
                    <a:pt x="6621" y="1144"/>
                    <a:pt x="6788" y="1310"/>
                    <a:pt x="6788" y="1501"/>
                  </a:cubicBezTo>
                  <a:lnTo>
                    <a:pt x="6788" y="2263"/>
                  </a:lnTo>
                  <a:cubicBezTo>
                    <a:pt x="6788" y="2453"/>
                    <a:pt x="6621" y="2644"/>
                    <a:pt x="6407" y="2644"/>
                  </a:cubicBezTo>
                  <a:cubicBezTo>
                    <a:pt x="6193" y="2644"/>
                    <a:pt x="6026" y="2477"/>
                    <a:pt x="6026" y="2263"/>
                  </a:cubicBezTo>
                  <a:lnTo>
                    <a:pt x="6026" y="1501"/>
                  </a:lnTo>
                  <a:cubicBezTo>
                    <a:pt x="6026" y="1310"/>
                    <a:pt x="6193" y="1144"/>
                    <a:pt x="6407" y="1144"/>
                  </a:cubicBezTo>
                  <a:close/>
                  <a:moveTo>
                    <a:pt x="7907" y="1144"/>
                  </a:moveTo>
                  <a:cubicBezTo>
                    <a:pt x="8122" y="1144"/>
                    <a:pt x="8288" y="1310"/>
                    <a:pt x="8288" y="1501"/>
                  </a:cubicBezTo>
                  <a:lnTo>
                    <a:pt x="8288" y="2263"/>
                  </a:lnTo>
                  <a:cubicBezTo>
                    <a:pt x="8288" y="2453"/>
                    <a:pt x="8122" y="2644"/>
                    <a:pt x="7907" y="2644"/>
                  </a:cubicBezTo>
                  <a:cubicBezTo>
                    <a:pt x="7693" y="2644"/>
                    <a:pt x="7526" y="2477"/>
                    <a:pt x="7526" y="2263"/>
                  </a:cubicBezTo>
                  <a:lnTo>
                    <a:pt x="7526" y="1501"/>
                  </a:lnTo>
                  <a:cubicBezTo>
                    <a:pt x="7526" y="1310"/>
                    <a:pt x="7693" y="1144"/>
                    <a:pt x="7907" y="1144"/>
                  </a:cubicBezTo>
                  <a:close/>
                  <a:moveTo>
                    <a:pt x="4907" y="1"/>
                  </a:moveTo>
                  <a:cubicBezTo>
                    <a:pt x="4287" y="1"/>
                    <a:pt x="3764" y="310"/>
                    <a:pt x="3406" y="763"/>
                  </a:cubicBezTo>
                  <a:lnTo>
                    <a:pt x="2668" y="763"/>
                  </a:lnTo>
                  <a:cubicBezTo>
                    <a:pt x="1739" y="763"/>
                    <a:pt x="930" y="1429"/>
                    <a:pt x="787" y="2311"/>
                  </a:cubicBezTo>
                  <a:cubicBezTo>
                    <a:pt x="334" y="2453"/>
                    <a:pt x="1" y="2882"/>
                    <a:pt x="1" y="3382"/>
                  </a:cubicBezTo>
                  <a:cubicBezTo>
                    <a:pt x="1" y="3988"/>
                    <a:pt x="502" y="4502"/>
                    <a:pt x="1103" y="4502"/>
                  </a:cubicBezTo>
                  <a:cubicBezTo>
                    <a:pt x="1117" y="4502"/>
                    <a:pt x="1130" y="4502"/>
                    <a:pt x="1144" y="4502"/>
                  </a:cubicBezTo>
                  <a:cubicBezTo>
                    <a:pt x="1263" y="4502"/>
                    <a:pt x="1430" y="4406"/>
                    <a:pt x="1477" y="4311"/>
                  </a:cubicBezTo>
                  <a:cubicBezTo>
                    <a:pt x="1592" y="4036"/>
                    <a:pt x="1398" y="3762"/>
                    <a:pt x="1151" y="3762"/>
                  </a:cubicBezTo>
                  <a:cubicBezTo>
                    <a:pt x="1141" y="3762"/>
                    <a:pt x="1130" y="3762"/>
                    <a:pt x="1120" y="3763"/>
                  </a:cubicBezTo>
                  <a:cubicBezTo>
                    <a:pt x="1001" y="3763"/>
                    <a:pt x="882" y="3716"/>
                    <a:pt x="834" y="3620"/>
                  </a:cubicBezTo>
                  <a:cubicBezTo>
                    <a:pt x="644" y="3316"/>
                    <a:pt x="850" y="3011"/>
                    <a:pt x="1135" y="3011"/>
                  </a:cubicBezTo>
                  <a:cubicBezTo>
                    <a:pt x="1206" y="3011"/>
                    <a:pt x="1282" y="3030"/>
                    <a:pt x="1358" y="3073"/>
                  </a:cubicBezTo>
                  <a:cubicBezTo>
                    <a:pt x="1454" y="3144"/>
                    <a:pt x="1525" y="3239"/>
                    <a:pt x="1501" y="3358"/>
                  </a:cubicBezTo>
                  <a:cubicBezTo>
                    <a:pt x="1501" y="3582"/>
                    <a:pt x="1661" y="3761"/>
                    <a:pt x="1867" y="3761"/>
                  </a:cubicBezTo>
                  <a:cubicBezTo>
                    <a:pt x="1925" y="3761"/>
                    <a:pt x="1986" y="3747"/>
                    <a:pt x="2049" y="3716"/>
                  </a:cubicBezTo>
                  <a:cubicBezTo>
                    <a:pt x="2168" y="3668"/>
                    <a:pt x="2263" y="3525"/>
                    <a:pt x="2263" y="3406"/>
                  </a:cubicBezTo>
                  <a:cubicBezTo>
                    <a:pt x="2263" y="2930"/>
                    <a:pt x="1977" y="2501"/>
                    <a:pt x="1549" y="2334"/>
                  </a:cubicBezTo>
                  <a:cubicBezTo>
                    <a:pt x="1692" y="1858"/>
                    <a:pt x="2144" y="1501"/>
                    <a:pt x="2668" y="1501"/>
                  </a:cubicBezTo>
                  <a:lnTo>
                    <a:pt x="3073" y="1501"/>
                  </a:lnTo>
                  <a:cubicBezTo>
                    <a:pt x="3049" y="1620"/>
                    <a:pt x="3025" y="1763"/>
                    <a:pt x="3025" y="1882"/>
                  </a:cubicBezTo>
                  <a:lnTo>
                    <a:pt x="3025" y="3763"/>
                  </a:lnTo>
                  <a:lnTo>
                    <a:pt x="9789" y="3763"/>
                  </a:lnTo>
                  <a:lnTo>
                    <a:pt x="9789" y="1882"/>
                  </a:lnTo>
                  <a:cubicBezTo>
                    <a:pt x="9789" y="1763"/>
                    <a:pt x="9765" y="1620"/>
                    <a:pt x="9741" y="1501"/>
                  </a:cubicBezTo>
                  <a:lnTo>
                    <a:pt x="10146" y="1501"/>
                  </a:lnTo>
                  <a:cubicBezTo>
                    <a:pt x="10670" y="1501"/>
                    <a:pt x="11146" y="1858"/>
                    <a:pt x="11265" y="2334"/>
                  </a:cubicBezTo>
                  <a:cubicBezTo>
                    <a:pt x="10836" y="2501"/>
                    <a:pt x="10551" y="2930"/>
                    <a:pt x="10551" y="3406"/>
                  </a:cubicBezTo>
                  <a:cubicBezTo>
                    <a:pt x="10551" y="3525"/>
                    <a:pt x="10646" y="3668"/>
                    <a:pt x="10765" y="3716"/>
                  </a:cubicBezTo>
                  <a:cubicBezTo>
                    <a:pt x="10824" y="3740"/>
                    <a:pt x="10882" y="3752"/>
                    <a:pt x="10937" y="3752"/>
                  </a:cubicBezTo>
                  <a:cubicBezTo>
                    <a:pt x="11148" y="3752"/>
                    <a:pt x="11313" y="3585"/>
                    <a:pt x="11313" y="3358"/>
                  </a:cubicBezTo>
                  <a:cubicBezTo>
                    <a:pt x="11289" y="3239"/>
                    <a:pt x="11360" y="3144"/>
                    <a:pt x="11456" y="3073"/>
                  </a:cubicBezTo>
                  <a:cubicBezTo>
                    <a:pt x="11532" y="3030"/>
                    <a:pt x="11609" y="3011"/>
                    <a:pt x="11680" y="3011"/>
                  </a:cubicBezTo>
                  <a:cubicBezTo>
                    <a:pt x="11965" y="3011"/>
                    <a:pt x="12170" y="3311"/>
                    <a:pt x="11980" y="3597"/>
                  </a:cubicBezTo>
                  <a:cubicBezTo>
                    <a:pt x="11932" y="3716"/>
                    <a:pt x="11813" y="3763"/>
                    <a:pt x="11694" y="3763"/>
                  </a:cubicBezTo>
                  <a:cubicBezTo>
                    <a:pt x="11683" y="3762"/>
                    <a:pt x="11673" y="3762"/>
                    <a:pt x="11663" y="3762"/>
                  </a:cubicBezTo>
                  <a:cubicBezTo>
                    <a:pt x="11415" y="3762"/>
                    <a:pt x="11222" y="4036"/>
                    <a:pt x="11337" y="4311"/>
                  </a:cubicBezTo>
                  <a:cubicBezTo>
                    <a:pt x="11384" y="4406"/>
                    <a:pt x="11551" y="4502"/>
                    <a:pt x="11670" y="4502"/>
                  </a:cubicBezTo>
                  <a:cubicBezTo>
                    <a:pt x="11684" y="4502"/>
                    <a:pt x="11697" y="4502"/>
                    <a:pt x="11711" y="4502"/>
                  </a:cubicBezTo>
                  <a:cubicBezTo>
                    <a:pt x="12312" y="4502"/>
                    <a:pt x="12813" y="3988"/>
                    <a:pt x="12813" y="3382"/>
                  </a:cubicBezTo>
                  <a:cubicBezTo>
                    <a:pt x="12813" y="2882"/>
                    <a:pt x="12480" y="2453"/>
                    <a:pt x="12027" y="2311"/>
                  </a:cubicBezTo>
                  <a:cubicBezTo>
                    <a:pt x="11884" y="1429"/>
                    <a:pt x="11075" y="763"/>
                    <a:pt x="10146" y="763"/>
                  </a:cubicBezTo>
                  <a:lnTo>
                    <a:pt x="9408" y="763"/>
                  </a:lnTo>
                  <a:cubicBezTo>
                    <a:pt x="9050" y="310"/>
                    <a:pt x="8526" y="1"/>
                    <a:pt x="7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1202;p45"/>
            <p:cNvSpPr/>
            <p:nvPr/>
          </p:nvSpPr>
          <p:spPr>
            <a:xfrm>
              <a:off x="1507153" y="2727465"/>
              <a:ext cx="175160" cy="177567"/>
            </a:xfrm>
            <a:custGeom>
              <a:avLst/>
              <a:gdLst/>
              <a:ahLst/>
              <a:cxnLst/>
              <a:rect l="l" t="t" r="r" b="b"/>
              <a:pathLst>
                <a:path w="5240" h="5312" extrusionOk="0">
                  <a:moveTo>
                    <a:pt x="3382" y="2287"/>
                  </a:moveTo>
                  <a:cubicBezTo>
                    <a:pt x="3572" y="2287"/>
                    <a:pt x="3739" y="2454"/>
                    <a:pt x="3739" y="2668"/>
                  </a:cubicBezTo>
                  <a:cubicBezTo>
                    <a:pt x="3739" y="3287"/>
                    <a:pt x="3239" y="3787"/>
                    <a:pt x="2620" y="3787"/>
                  </a:cubicBezTo>
                  <a:cubicBezTo>
                    <a:pt x="2001" y="3787"/>
                    <a:pt x="1501" y="3287"/>
                    <a:pt x="1501" y="2668"/>
                  </a:cubicBezTo>
                  <a:cubicBezTo>
                    <a:pt x="1501" y="2454"/>
                    <a:pt x="1667" y="2287"/>
                    <a:pt x="1882" y="2287"/>
                  </a:cubicBezTo>
                  <a:cubicBezTo>
                    <a:pt x="2072" y="2287"/>
                    <a:pt x="2239" y="2454"/>
                    <a:pt x="2239" y="2668"/>
                  </a:cubicBezTo>
                  <a:cubicBezTo>
                    <a:pt x="2239" y="2858"/>
                    <a:pt x="2406" y="3025"/>
                    <a:pt x="2620" y="3025"/>
                  </a:cubicBezTo>
                  <a:cubicBezTo>
                    <a:pt x="2834" y="3025"/>
                    <a:pt x="3001" y="2858"/>
                    <a:pt x="3001" y="2668"/>
                  </a:cubicBezTo>
                  <a:cubicBezTo>
                    <a:pt x="3001" y="2454"/>
                    <a:pt x="3168" y="2287"/>
                    <a:pt x="3382" y="2287"/>
                  </a:cubicBezTo>
                  <a:close/>
                  <a:moveTo>
                    <a:pt x="2620" y="1"/>
                  </a:moveTo>
                  <a:cubicBezTo>
                    <a:pt x="1096" y="25"/>
                    <a:pt x="0" y="1263"/>
                    <a:pt x="0" y="2668"/>
                  </a:cubicBezTo>
                  <a:cubicBezTo>
                    <a:pt x="0" y="3192"/>
                    <a:pt x="143" y="3740"/>
                    <a:pt x="453" y="4168"/>
                  </a:cubicBezTo>
                  <a:cubicBezTo>
                    <a:pt x="620" y="4406"/>
                    <a:pt x="1001" y="4740"/>
                    <a:pt x="1262" y="5311"/>
                  </a:cubicBezTo>
                  <a:lnTo>
                    <a:pt x="3977" y="5311"/>
                  </a:lnTo>
                  <a:cubicBezTo>
                    <a:pt x="4239" y="4740"/>
                    <a:pt x="4620" y="4406"/>
                    <a:pt x="4787" y="4168"/>
                  </a:cubicBezTo>
                  <a:cubicBezTo>
                    <a:pt x="5097" y="3740"/>
                    <a:pt x="5240" y="3192"/>
                    <a:pt x="5240" y="2668"/>
                  </a:cubicBezTo>
                  <a:cubicBezTo>
                    <a:pt x="5240" y="1239"/>
                    <a:pt x="4144" y="1"/>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203;p45"/>
            <p:cNvSpPr/>
            <p:nvPr/>
          </p:nvSpPr>
          <p:spPr>
            <a:xfrm>
              <a:off x="1457012" y="3080126"/>
              <a:ext cx="275443" cy="75646"/>
            </a:xfrm>
            <a:custGeom>
              <a:avLst/>
              <a:gdLst/>
              <a:ahLst/>
              <a:cxnLst/>
              <a:rect l="l" t="t" r="r" b="b"/>
              <a:pathLst>
                <a:path w="8240" h="2263" extrusionOk="0">
                  <a:moveTo>
                    <a:pt x="3072" y="763"/>
                  </a:moveTo>
                  <a:cubicBezTo>
                    <a:pt x="3024" y="882"/>
                    <a:pt x="3001" y="1001"/>
                    <a:pt x="3001" y="1144"/>
                  </a:cubicBezTo>
                  <a:cubicBezTo>
                    <a:pt x="3001" y="1263"/>
                    <a:pt x="3024" y="1382"/>
                    <a:pt x="3072" y="1501"/>
                  </a:cubicBezTo>
                  <a:lnTo>
                    <a:pt x="2167" y="1501"/>
                  </a:lnTo>
                  <a:cubicBezTo>
                    <a:pt x="2215" y="1382"/>
                    <a:pt x="2239" y="1263"/>
                    <a:pt x="2239" y="1144"/>
                  </a:cubicBezTo>
                  <a:cubicBezTo>
                    <a:pt x="2239" y="1001"/>
                    <a:pt x="2215" y="882"/>
                    <a:pt x="2167" y="763"/>
                  </a:cubicBezTo>
                  <a:close/>
                  <a:moveTo>
                    <a:pt x="6073" y="763"/>
                  </a:moveTo>
                  <a:cubicBezTo>
                    <a:pt x="6025" y="882"/>
                    <a:pt x="6001" y="1001"/>
                    <a:pt x="6001" y="1144"/>
                  </a:cubicBezTo>
                  <a:cubicBezTo>
                    <a:pt x="6001" y="1263"/>
                    <a:pt x="6025" y="1382"/>
                    <a:pt x="6073" y="1501"/>
                  </a:cubicBezTo>
                  <a:lnTo>
                    <a:pt x="5168" y="1501"/>
                  </a:lnTo>
                  <a:cubicBezTo>
                    <a:pt x="5215" y="1382"/>
                    <a:pt x="5239" y="1263"/>
                    <a:pt x="5239" y="1144"/>
                  </a:cubicBezTo>
                  <a:cubicBezTo>
                    <a:pt x="5239" y="1001"/>
                    <a:pt x="5215" y="882"/>
                    <a:pt x="5168" y="763"/>
                  </a:cubicBezTo>
                  <a:close/>
                  <a:moveTo>
                    <a:pt x="1119" y="1"/>
                  </a:moveTo>
                  <a:cubicBezTo>
                    <a:pt x="500" y="1"/>
                    <a:pt x="0" y="501"/>
                    <a:pt x="0" y="1144"/>
                  </a:cubicBezTo>
                  <a:cubicBezTo>
                    <a:pt x="0" y="1763"/>
                    <a:pt x="500" y="2263"/>
                    <a:pt x="1119" y="2263"/>
                  </a:cubicBezTo>
                  <a:lnTo>
                    <a:pt x="7121" y="2263"/>
                  </a:lnTo>
                  <a:cubicBezTo>
                    <a:pt x="7740" y="2263"/>
                    <a:pt x="8240" y="1763"/>
                    <a:pt x="8240" y="1144"/>
                  </a:cubicBezTo>
                  <a:cubicBezTo>
                    <a:pt x="8240" y="501"/>
                    <a:pt x="7740" y="1"/>
                    <a:pt x="7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 name="Google Shape;2482;p59"/>
          <p:cNvSpPr/>
          <p:nvPr/>
        </p:nvSpPr>
        <p:spPr>
          <a:xfrm>
            <a:off x="1534375" y="1794550"/>
            <a:ext cx="884700" cy="8850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24" name="Google Shape;2486;p59"/>
          <p:cNvGrpSpPr/>
          <p:nvPr/>
        </p:nvGrpSpPr>
        <p:grpSpPr>
          <a:xfrm>
            <a:off x="1774358" y="2047336"/>
            <a:ext cx="404733" cy="379428"/>
            <a:chOff x="4456875" y="2635825"/>
            <a:chExt cx="481825" cy="451700"/>
          </a:xfrm>
        </p:grpSpPr>
        <p:sp>
          <p:nvSpPr>
            <p:cNvPr id="25" name="Google Shape;2487;p59"/>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2488;p59"/>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2489;p59"/>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2490;p59"/>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2491;p59"/>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2492;p59"/>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p:nvPr/>
        </p:nvSpPr>
        <p:spPr>
          <a:xfrm>
            <a:off x="4198875" y="4087224"/>
            <a:ext cx="4179300"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 name="Google Shape;597;p39"/>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99" name="Google Shape;599;p39"/>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solidFill>
                  <a:schemeClr val="bg1">
                    <a:lumMod val="95000"/>
                  </a:schemeClr>
                </a:solidFill>
                <a:sym typeface="+mn-ea"/>
              </a:rPr>
              <a:t>实验结果</a:t>
            </a:r>
            <a:endParaRPr dirty="0">
              <a:solidFill>
                <a:schemeClr val="bg1">
                  <a:lumMod val="95000"/>
                </a:schemeClr>
              </a:solidFill>
            </a:endParaRPr>
          </a:p>
        </p:txBody>
      </p:sp>
      <p:sp>
        <p:nvSpPr>
          <p:cNvPr id="600" name="Google Shape;600;p39"/>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dirty="0"/>
              <a:t>3</a:t>
            </a:r>
            <a:endParaRPr lang="en-US" altLang="en-GB" dirty="0"/>
          </a:p>
        </p:txBody>
      </p:sp>
      <p:sp>
        <p:nvSpPr>
          <p:cNvPr id="601" name="Google Shape;601;p39"/>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dirty="0"/>
              <a:t>---</a:t>
            </a:r>
            <a:r>
              <a:rPr lang="zh-CN" altLang="en-US" dirty="0"/>
              <a:t>相关问题分析</a:t>
            </a:r>
            <a:endParaRPr lang="zh-CN" altLang="en-US" dirty="0"/>
          </a:p>
        </p:txBody>
      </p:sp>
      <p:sp>
        <p:nvSpPr>
          <p:cNvPr id="602" name="Google Shape;602;p39"/>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 name="Google Shape;3282;p66"/>
          <p:cNvGrpSpPr/>
          <p:nvPr/>
        </p:nvGrpSpPr>
        <p:grpSpPr>
          <a:xfrm>
            <a:off x="1016995" y="1652181"/>
            <a:ext cx="2725779" cy="2209492"/>
            <a:chOff x="1131725" y="2835201"/>
            <a:chExt cx="2186059" cy="1772000"/>
          </a:xfrm>
        </p:grpSpPr>
        <p:sp>
          <p:nvSpPr>
            <p:cNvPr id="3" name="Google Shape;3283;p66"/>
            <p:cNvSpPr/>
            <p:nvPr/>
          </p:nvSpPr>
          <p:spPr>
            <a:xfrm>
              <a:off x="2302273" y="3696569"/>
              <a:ext cx="190811" cy="129457"/>
            </a:xfrm>
            <a:custGeom>
              <a:avLst/>
              <a:gdLst/>
              <a:ahLst/>
              <a:cxnLst/>
              <a:rect l="l" t="t" r="r" b="b"/>
              <a:pathLst>
                <a:path w="1894" h="1285" extrusionOk="0">
                  <a:moveTo>
                    <a:pt x="761" y="1"/>
                  </a:moveTo>
                  <a:cubicBezTo>
                    <a:pt x="421" y="1"/>
                    <a:pt x="0" y="161"/>
                    <a:pt x="0" y="161"/>
                  </a:cubicBezTo>
                  <a:cubicBezTo>
                    <a:pt x="0" y="161"/>
                    <a:pt x="1268" y="1285"/>
                    <a:pt x="1669" y="1285"/>
                  </a:cubicBezTo>
                  <a:cubicBezTo>
                    <a:pt x="1727" y="1285"/>
                    <a:pt x="1767" y="1261"/>
                    <a:pt x="1782" y="1208"/>
                  </a:cubicBezTo>
                  <a:cubicBezTo>
                    <a:pt x="1894" y="796"/>
                    <a:pt x="1370" y="295"/>
                    <a:pt x="1080" y="83"/>
                  </a:cubicBezTo>
                  <a:cubicBezTo>
                    <a:pt x="1002" y="23"/>
                    <a:pt x="887" y="1"/>
                    <a:pt x="76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 name="Google Shape;3284;p66"/>
            <p:cNvSpPr/>
            <p:nvPr/>
          </p:nvSpPr>
          <p:spPr>
            <a:xfrm>
              <a:off x="1357291" y="3653249"/>
              <a:ext cx="1277245" cy="869832"/>
            </a:xfrm>
            <a:custGeom>
              <a:avLst/>
              <a:gdLst/>
              <a:ahLst/>
              <a:cxnLst/>
              <a:rect l="l" t="t" r="r" b="b"/>
              <a:pathLst>
                <a:path w="12678" h="8634" extrusionOk="0">
                  <a:moveTo>
                    <a:pt x="11307" y="7932"/>
                  </a:moveTo>
                  <a:cubicBezTo>
                    <a:pt x="11307" y="7932"/>
                    <a:pt x="12677" y="2752"/>
                    <a:pt x="11251" y="1516"/>
                  </a:cubicBezTo>
                  <a:cubicBezTo>
                    <a:pt x="9814" y="290"/>
                    <a:pt x="8277" y="45"/>
                    <a:pt x="7575" y="23"/>
                  </a:cubicBezTo>
                  <a:cubicBezTo>
                    <a:pt x="6874" y="1"/>
                    <a:pt x="3666" y="313"/>
                    <a:pt x="3666" y="313"/>
                  </a:cubicBezTo>
                  <a:cubicBezTo>
                    <a:pt x="3666" y="313"/>
                    <a:pt x="747" y="1059"/>
                    <a:pt x="369" y="1371"/>
                  </a:cubicBezTo>
                  <a:cubicBezTo>
                    <a:pt x="1" y="1671"/>
                    <a:pt x="770" y="7230"/>
                    <a:pt x="1883" y="863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 name="Google Shape;3285;p66"/>
            <p:cNvSpPr/>
            <p:nvPr/>
          </p:nvSpPr>
          <p:spPr>
            <a:xfrm>
              <a:off x="1989160" y="3661107"/>
              <a:ext cx="96614" cy="801326"/>
            </a:xfrm>
            <a:custGeom>
              <a:avLst/>
              <a:gdLst/>
              <a:ahLst/>
              <a:cxnLst/>
              <a:rect l="l" t="t" r="r" b="b"/>
              <a:pathLst>
                <a:path w="959" h="7954" extrusionOk="0">
                  <a:moveTo>
                    <a:pt x="156" y="1"/>
                  </a:moveTo>
                  <a:cubicBezTo>
                    <a:pt x="100" y="1"/>
                    <a:pt x="45" y="12"/>
                    <a:pt x="0" y="12"/>
                  </a:cubicBezTo>
                  <a:cubicBezTo>
                    <a:pt x="368" y="591"/>
                    <a:pt x="825" y="1638"/>
                    <a:pt x="747" y="3287"/>
                  </a:cubicBezTo>
                  <a:cubicBezTo>
                    <a:pt x="657" y="5069"/>
                    <a:pt x="290" y="6873"/>
                    <a:pt x="22" y="7954"/>
                  </a:cubicBezTo>
                  <a:lnTo>
                    <a:pt x="167" y="7943"/>
                  </a:lnTo>
                  <a:cubicBezTo>
                    <a:pt x="423" y="6862"/>
                    <a:pt x="791" y="5069"/>
                    <a:pt x="880" y="3287"/>
                  </a:cubicBezTo>
                  <a:cubicBezTo>
                    <a:pt x="958" y="1660"/>
                    <a:pt x="535" y="602"/>
                    <a:pt x="15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 name="Google Shape;3286;p66"/>
            <p:cNvSpPr/>
            <p:nvPr/>
          </p:nvSpPr>
          <p:spPr>
            <a:xfrm>
              <a:off x="1357291" y="3732938"/>
              <a:ext cx="405297" cy="790143"/>
            </a:xfrm>
            <a:custGeom>
              <a:avLst/>
              <a:gdLst/>
              <a:ahLst/>
              <a:cxnLst/>
              <a:rect l="l" t="t" r="r" b="b"/>
              <a:pathLst>
                <a:path w="4023" h="7843" extrusionOk="0">
                  <a:moveTo>
                    <a:pt x="1939" y="1"/>
                  </a:moveTo>
                  <a:cubicBezTo>
                    <a:pt x="1226" y="212"/>
                    <a:pt x="536" y="435"/>
                    <a:pt x="369" y="580"/>
                  </a:cubicBezTo>
                  <a:cubicBezTo>
                    <a:pt x="1" y="880"/>
                    <a:pt x="770" y="6439"/>
                    <a:pt x="1883" y="7842"/>
                  </a:cubicBezTo>
                  <a:lnTo>
                    <a:pt x="2797" y="7831"/>
                  </a:lnTo>
                  <a:cubicBezTo>
                    <a:pt x="2797" y="7798"/>
                    <a:pt x="2808" y="7230"/>
                    <a:pt x="2808" y="7196"/>
                  </a:cubicBezTo>
                  <a:cubicBezTo>
                    <a:pt x="2986" y="6405"/>
                    <a:pt x="3432" y="5748"/>
                    <a:pt x="3621" y="4969"/>
                  </a:cubicBezTo>
                  <a:cubicBezTo>
                    <a:pt x="4022" y="3376"/>
                    <a:pt x="3966" y="468"/>
                    <a:pt x="193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287;p66"/>
            <p:cNvSpPr/>
            <p:nvPr/>
          </p:nvSpPr>
          <p:spPr>
            <a:xfrm>
              <a:off x="1623256" y="3500419"/>
              <a:ext cx="612832" cy="237859"/>
            </a:xfrm>
            <a:custGeom>
              <a:avLst/>
              <a:gdLst/>
              <a:ahLst/>
              <a:cxnLst/>
              <a:rect l="l" t="t" r="r" b="b"/>
              <a:pathLst>
                <a:path w="6083" h="2361" extrusionOk="0">
                  <a:moveTo>
                    <a:pt x="5169" y="1"/>
                  </a:moveTo>
                  <a:cubicBezTo>
                    <a:pt x="3512" y="1"/>
                    <a:pt x="1" y="415"/>
                    <a:pt x="1" y="415"/>
                  </a:cubicBezTo>
                  <a:cubicBezTo>
                    <a:pt x="1" y="415"/>
                    <a:pt x="680" y="1930"/>
                    <a:pt x="892" y="2019"/>
                  </a:cubicBezTo>
                  <a:cubicBezTo>
                    <a:pt x="1087" y="2087"/>
                    <a:pt x="2706" y="2360"/>
                    <a:pt x="3720" y="2360"/>
                  </a:cubicBezTo>
                  <a:cubicBezTo>
                    <a:pt x="3865" y="2360"/>
                    <a:pt x="3997" y="2354"/>
                    <a:pt x="4111" y="2342"/>
                  </a:cubicBezTo>
                  <a:cubicBezTo>
                    <a:pt x="5013" y="2242"/>
                    <a:pt x="5827" y="1651"/>
                    <a:pt x="5827" y="1651"/>
                  </a:cubicBezTo>
                  <a:cubicBezTo>
                    <a:pt x="5827" y="1651"/>
                    <a:pt x="6083" y="571"/>
                    <a:pt x="6016" y="136"/>
                  </a:cubicBezTo>
                  <a:cubicBezTo>
                    <a:pt x="6000" y="38"/>
                    <a:pt x="5669" y="1"/>
                    <a:pt x="516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 name="Google Shape;3288;p66"/>
            <p:cNvSpPr/>
            <p:nvPr/>
          </p:nvSpPr>
          <p:spPr>
            <a:xfrm>
              <a:off x="1413406" y="2835201"/>
              <a:ext cx="1008961" cy="888873"/>
            </a:xfrm>
            <a:custGeom>
              <a:avLst/>
              <a:gdLst/>
              <a:ahLst/>
              <a:cxnLst/>
              <a:rect l="l" t="t" r="r" b="b"/>
              <a:pathLst>
                <a:path w="10015" h="8823" extrusionOk="0">
                  <a:moveTo>
                    <a:pt x="6963" y="368"/>
                  </a:moveTo>
                  <a:cubicBezTo>
                    <a:pt x="6283" y="78"/>
                    <a:pt x="5548" y="0"/>
                    <a:pt x="4824" y="89"/>
                  </a:cubicBezTo>
                  <a:cubicBezTo>
                    <a:pt x="3944" y="201"/>
                    <a:pt x="2507" y="446"/>
                    <a:pt x="1950" y="914"/>
                  </a:cubicBezTo>
                  <a:cubicBezTo>
                    <a:pt x="1126" y="1615"/>
                    <a:pt x="1" y="3275"/>
                    <a:pt x="290" y="5726"/>
                  </a:cubicBezTo>
                  <a:cubicBezTo>
                    <a:pt x="290" y="5793"/>
                    <a:pt x="313" y="5871"/>
                    <a:pt x="346" y="5937"/>
                  </a:cubicBezTo>
                  <a:cubicBezTo>
                    <a:pt x="502" y="6249"/>
                    <a:pt x="1081" y="7129"/>
                    <a:pt x="2997" y="7775"/>
                  </a:cubicBezTo>
                  <a:cubicBezTo>
                    <a:pt x="3008" y="7786"/>
                    <a:pt x="3031" y="7786"/>
                    <a:pt x="3053" y="7786"/>
                  </a:cubicBezTo>
                  <a:cubicBezTo>
                    <a:pt x="3409" y="7887"/>
                    <a:pt x="7342" y="8822"/>
                    <a:pt x="9670" y="6528"/>
                  </a:cubicBezTo>
                  <a:cubicBezTo>
                    <a:pt x="9781" y="6427"/>
                    <a:pt x="9848" y="6283"/>
                    <a:pt x="9859" y="6127"/>
                  </a:cubicBezTo>
                  <a:cubicBezTo>
                    <a:pt x="9937" y="5492"/>
                    <a:pt x="10015" y="3698"/>
                    <a:pt x="9046" y="2217"/>
                  </a:cubicBezTo>
                  <a:cubicBezTo>
                    <a:pt x="8366" y="1192"/>
                    <a:pt x="7631" y="657"/>
                    <a:pt x="696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9" name="Google Shape;3289;p66"/>
            <p:cNvSpPr/>
            <p:nvPr/>
          </p:nvSpPr>
          <p:spPr>
            <a:xfrm>
              <a:off x="1416831" y="2961938"/>
              <a:ext cx="292966" cy="645372"/>
            </a:xfrm>
            <a:custGeom>
              <a:avLst/>
              <a:gdLst/>
              <a:ahLst/>
              <a:cxnLst/>
              <a:rect l="l" t="t" r="r" b="b"/>
              <a:pathLst>
                <a:path w="2908" h="6406" extrusionOk="0">
                  <a:moveTo>
                    <a:pt x="1560" y="1"/>
                  </a:moveTo>
                  <a:cubicBezTo>
                    <a:pt x="802" y="825"/>
                    <a:pt x="0" y="2351"/>
                    <a:pt x="256" y="4468"/>
                  </a:cubicBezTo>
                  <a:cubicBezTo>
                    <a:pt x="256" y="4535"/>
                    <a:pt x="279" y="4613"/>
                    <a:pt x="312" y="4679"/>
                  </a:cubicBezTo>
                  <a:cubicBezTo>
                    <a:pt x="457" y="4980"/>
                    <a:pt x="981" y="5771"/>
                    <a:pt x="2640" y="6406"/>
                  </a:cubicBezTo>
                  <a:cubicBezTo>
                    <a:pt x="2106" y="5604"/>
                    <a:pt x="2094" y="4601"/>
                    <a:pt x="2228" y="3599"/>
                  </a:cubicBezTo>
                  <a:cubicBezTo>
                    <a:pt x="2317" y="2908"/>
                    <a:pt x="2718" y="2340"/>
                    <a:pt x="2852" y="1672"/>
                  </a:cubicBezTo>
                  <a:cubicBezTo>
                    <a:pt x="2908" y="1416"/>
                    <a:pt x="2796" y="302"/>
                    <a:pt x="156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0" name="Google Shape;3290;p66"/>
            <p:cNvSpPr/>
            <p:nvPr/>
          </p:nvSpPr>
          <p:spPr>
            <a:xfrm>
              <a:off x="1687229" y="3009086"/>
              <a:ext cx="699271" cy="465845"/>
            </a:xfrm>
            <a:custGeom>
              <a:avLst/>
              <a:gdLst/>
              <a:ahLst/>
              <a:cxnLst/>
              <a:rect l="l" t="t" r="r" b="b"/>
              <a:pathLst>
                <a:path w="6941" h="4624" extrusionOk="0">
                  <a:moveTo>
                    <a:pt x="6829" y="3164"/>
                  </a:moveTo>
                  <a:cubicBezTo>
                    <a:pt x="6829" y="3164"/>
                    <a:pt x="6551" y="714"/>
                    <a:pt x="5392" y="357"/>
                  </a:cubicBezTo>
                  <a:cubicBezTo>
                    <a:pt x="4234" y="1"/>
                    <a:pt x="959" y="558"/>
                    <a:pt x="613" y="1193"/>
                  </a:cubicBezTo>
                  <a:cubicBezTo>
                    <a:pt x="257" y="1828"/>
                    <a:pt x="1" y="3231"/>
                    <a:pt x="168" y="3498"/>
                  </a:cubicBezTo>
                  <a:cubicBezTo>
                    <a:pt x="346" y="3766"/>
                    <a:pt x="1705" y="4624"/>
                    <a:pt x="3075" y="4557"/>
                  </a:cubicBezTo>
                  <a:cubicBezTo>
                    <a:pt x="4434" y="4490"/>
                    <a:pt x="6940" y="3822"/>
                    <a:pt x="6829" y="316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 name="Google Shape;3291;p66"/>
            <p:cNvSpPr/>
            <p:nvPr/>
          </p:nvSpPr>
          <p:spPr>
            <a:xfrm>
              <a:off x="1698512" y="3033769"/>
              <a:ext cx="687988" cy="434815"/>
            </a:xfrm>
            <a:custGeom>
              <a:avLst/>
              <a:gdLst/>
              <a:ahLst/>
              <a:cxnLst/>
              <a:rect l="l" t="t" r="r" b="b"/>
              <a:pathLst>
                <a:path w="6829" h="4316" extrusionOk="0">
                  <a:moveTo>
                    <a:pt x="4281" y="1"/>
                  </a:moveTo>
                  <a:cubicBezTo>
                    <a:pt x="2841" y="1"/>
                    <a:pt x="772" y="450"/>
                    <a:pt x="501" y="948"/>
                  </a:cubicBezTo>
                  <a:cubicBezTo>
                    <a:pt x="446" y="1037"/>
                    <a:pt x="401" y="1137"/>
                    <a:pt x="357" y="1248"/>
                  </a:cubicBezTo>
                  <a:cubicBezTo>
                    <a:pt x="401" y="1159"/>
                    <a:pt x="435" y="1081"/>
                    <a:pt x="479" y="1003"/>
                  </a:cubicBezTo>
                  <a:cubicBezTo>
                    <a:pt x="731" y="541"/>
                    <a:pt x="2554" y="194"/>
                    <a:pt x="3908" y="194"/>
                  </a:cubicBezTo>
                  <a:cubicBezTo>
                    <a:pt x="4350" y="194"/>
                    <a:pt x="4741" y="231"/>
                    <a:pt x="5013" y="313"/>
                  </a:cubicBezTo>
                  <a:cubicBezTo>
                    <a:pt x="6116" y="647"/>
                    <a:pt x="6283" y="2864"/>
                    <a:pt x="6283" y="2864"/>
                  </a:cubicBezTo>
                  <a:cubicBezTo>
                    <a:pt x="6383" y="3476"/>
                    <a:pt x="4122" y="4000"/>
                    <a:pt x="2830" y="4067"/>
                  </a:cubicBezTo>
                  <a:cubicBezTo>
                    <a:pt x="2778" y="4069"/>
                    <a:pt x="2726" y="4070"/>
                    <a:pt x="2674" y="4070"/>
                  </a:cubicBezTo>
                  <a:cubicBezTo>
                    <a:pt x="1425" y="4070"/>
                    <a:pt x="216" y="3444"/>
                    <a:pt x="56" y="3198"/>
                  </a:cubicBezTo>
                  <a:cubicBezTo>
                    <a:pt x="22" y="3153"/>
                    <a:pt x="11" y="3075"/>
                    <a:pt x="0" y="2964"/>
                  </a:cubicBezTo>
                  <a:lnTo>
                    <a:pt x="0" y="2964"/>
                  </a:lnTo>
                  <a:cubicBezTo>
                    <a:pt x="11" y="3098"/>
                    <a:pt x="22" y="3198"/>
                    <a:pt x="56" y="3253"/>
                  </a:cubicBezTo>
                  <a:cubicBezTo>
                    <a:pt x="227" y="3511"/>
                    <a:pt x="1493" y="4315"/>
                    <a:pt x="2810" y="4315"/>
                  </a:cubicBezTo>
                  <a:cubicBezTo>
                    <a:pt x="2861" y="4315"/>
                    <a:pt x="2912" y="4314"/>
                    <a:pt x="2963" y="4312"/>
                  </a:cubicBezTo>
                  <a:cubicBezTo>
                    <a:pt x="4322" y="4245"/>
                    <a:pt x="6828" y="3577"/>
                    <a:pt x="6717" y="2919"/>
                  </a:cubicBezTo>
                  <a:cubicBezTo>
                    <a:pt x="6717" y="2919"/>
                    <a:pt x="6439" y="469"/>
                    <a:pt x="5280" y="112"/>
                  </a:cubicBezTo>
                  <a:cubicBezTo>
                    <a:pt x="5029" y="35"/>
                    <a:pt x="4679" y="1"/>
                    <a:pt x="42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2" name="Google Shape;3292;p66"/>
            <p:cNvSpPr/>
            <p:nvPr/>
          </p:nvSpPr>
          <p:spPr>
            <a:xfrm>
              <a:off x="1516669" y="2908745"/>
              <a:ext cx="714987" cy="624518"/>
            </a:xfrm>
            <a:custGeom>
              <a:avLst/>
              <a:gdLst/>
              <a:ahLst/>
              <a:cxnLst/>
              <a:rect l="l" t="t" r="r" b="b"/>
              <a:pathLst>
                <a:path w="7097" h="6199" extrusionOk="0">
                  <a:moveTo>
                    <a:pt x="5038" y="1"/>
                  </a:moveTo>
                  <a:cubicBezTo>
                    <a:pt x="4933" y="1"/>
                    <a:pt x="4838" y="6"/>
                    <a:pt x="4757" y="17"/>
                  </a:cubicBezTo>
                  <a:cubicBezTo>
                    <a:pt x="3342" y="206"/>
                    <a:pt x="1360" y="707"/>
                    <a:pt x="513" y="2779"/>
                  </a:cubicBezTo>
                  <a:cubicBezTo>
                    <a:pt x="1" y="4004"/>
                    <a:pt x="12" y="5296"/>
                    <a:pt x="90" y="6087"/>
                  </a:cubicBezTo>
                  <a:cubicBezTo>
                    <a:pt x="145" y="6121"/>
                    <a:pt x="190" y="6154"/>
                    <a:pt x="235" y="6199"/>
                  </a:cubicBezTo>
                  <a:cubicBezTo>
                    <a:pt x="157" y="5430"/>
                    <a:pt x="112" y="4093"/>
                    <a:pt x="624" y="2824"/>
                  </a:cubicBezTo>
                  <a:cubicBezTo>
                    <a:pt x="1460" y="819"/>
                    <a:pt x="3387" y="328"/>
                    <a:pt x="4768" y="139"/>
                  </a:cubicBezTo>
                  <a:cubicBezTo>
                    <a:pt x="4842" y="130"/>
                    <a:pt x="4926" y="126"/>
                    <a:pt x="5020" y="126"/>
                  </a:cubicBezTo>
                  <a:cubicBezTo>
                    <a:pt x="5608" y="126"/>
                    <a:pt x="6539" y="290"/>
                    <a:pt x="7096" y="395"/>
                  </a:cubicBezTo>
                  <a:cubicBezTo>
                    <a:pt x="7041" y="340"/>
                    <a:pt x="6974" y="284"/>
                    <a:pt x="6907" y="228"/>
                  </a:cubicBezTo>
                  <a:cubicBezTo>
                    <a:pt x="6340" y="126"/>
                    <a:pt x="5564" y="1"/>
                    <a:pt x="503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 name="Google Shape;3293;p66"/>
            <p:cNvSpPr/>
            <p:nvPr/>
          </p:nvSpPr>
          <p:spPr>
            <a:xfrm>
              <a:off x="1828674" y="3483191"/>
              <a:ext cx="479244" cy="157867"/>
            </a:xfrm>
            <a:custGeom>
              <a:avLst/>
              <a:gdLst/>
              <a:ahLst/>
              <a:cxnLst/>
              <a:rect l="l" t="t" r="r" b="b"/>
              <a:pathLst>
                <a:path w="4757" h="1567" extrusionOk="0">
                  <a:moveTo>
                    <a:pt x="3843" y="1"/>
                  </a:moveTo>
                  <a:cubicBezTo>
                    <a:pt x="3124" y="1"/>
                    <a:pt x="803" y="213"/>
                    <a:pt x="568" y="519"/>
                  </a:cubicBezTo>
                  <a:lnTo>
                    <a:pt x="535" y="575"/>
                  </a:lnTo>
                  <a:cubicBezTo>
                    <a:pt x="357" y="820"/>
                    <a:pt x="156" y="1076"/>
                    <a:pt x="0" y="1555"/>
                  </a:cubicBezTo>
                  <a:cubicBezTo>
                    <a:pt x="45" y="1555"/>
                    <a:pt x="89" y="1566"/>
                    <a:pt x="134" y="1566"/>
                  </a:cubicBezTo>
                  <a:cubicBezTo>
                    <a:pt x="279" y="1132"/>
                    <a:pt x="468" y="875"/>
                    <a:pt x="635" y="653"/>
                  </a:cubicBezTo>
                  <a:lnTo>
                    <a:pt x="680" y="597"/>
                  </a:lnTo>
                  <a:cubicBezTo>
                    <a:pt x="845" y="370"/>
                    <a:pt x="3109" y="124"/>
                    <a:pt x="3843" y="124"/>
                  </a:cubicBezTo>
                  <a:cubicBezTo>
                    <a:pt x="3902" y="124"/>
                    <a:pt x="3951" y="126"/>
                    <a:pt x="3988" y="129"/>
                  </a:cubicBezTo>
                  <a:cubicBezTo>
                    <a:pt x="4289" y="163"/>
                    <a:pt x="4545" y="608"/>
                    <a:pt x="4645" y="798"/>
                  </a:cubicBezTo>
                  <a:cubicBezTo>
                    <a:pt x="4679" y="775"/>
                    <a:pt x="4712" y="753"/>
                    <a:pt x="4757" y="731"/>
                  </a:cubicBezTo>
                  <a:cubicBezTo>
                    <a:pt x="4645" y="508"/>
                    <a:pt x="4367" y="40"/>
                    <a:pt x="3999" y="7"/>
                  </a:cubicBezTo>
                  <a:cubicBezTo>
                    <a:pt x="3963" y="3"/>
                    <a:pt x="3910" y="1"/>
                    <a:pt x="384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 name="Google Shape;3294;p66"/>
            <p:cNvSpPr/>
            <p:nvPr/>
          </p:nvSpPr>
          <p:spPr>
            <a:xfrm>
              <a:off x="1747877" y="2844167"/>
              <a:ext cx="339007" cy="129155"/>
            </a:xfrm>
            <a:custGeom>
              <a:avLst/>
              <a:gdLst/>
              <a:ahLst/>
              <a:cxnLst/>
              <a:rect l="l" t="t" r="r" b="b"/>
              <a:pathLst>
                <a:path w="3365" h="1282" extrusionOk="0">
                  <a:moveTo>
                    <a:pt x="1504" y="0"/>
                  </a:moveTo>
                  <a:cubicBezTo>
                    <a:pt x="1070" y="56"/>
                    <a:pt x="524" y="145"/>
                    <a:pt x="0" y="268"/>
                  </a:cubicBezTo>
                  <a:cubicBezTo>
                    <a:pt x="379" y="312"/>
                    <a:pt x="1426" y="635"/>
                    <a:pt x="2139" y="1092"/>
                  </a:cubicBezTo>
                  <a:cubicBezTo>
                    <a:pt x="2306" y="1203"/>
                    <a:pt x="2462" y="1281"/>
                    <a:pt x="2685" y="1281"/>
                  </a:cubicBezTo>
                  <a:cubicBezTo>
                    <a:pt x="3130" y="1281"/>
                    <a:pt x="3364" y="1014"/>
                    <a:pt x="3275" y="669"/>
                  </a:cubicBezTo>
                  <a:cubicBezTo>
                    <a:pt x="3220" y="446"/>
                    <a:pt x="1560" y="0"/>
                    <a:pt x="1504"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5" name="Google Shape;3295;p66"/>
            <p:cNvSpPr/>
            <p:nvPr/>
          </p:nvSpPr>
          <p:spPr>
            <a:xfrm>
              <a:off x="1846606" y="2844167"/>
              <a:ext cx="236851" cy="119081"/>
            </a:xfrm>
            <a:custGeom>
              <a:avLst/>
              <a:gdLst/>
              <a:ahLst/>
              <a:cxnLst/>
              <a:rect l="l" t="t" r="r" b="b"/>
              <a:pathLst>
                <a:path w="2351" h="1182" extrusionOk="0">
                  <a:moveTo>
                    <a:pt x="524" y="0"/>
                  </a:moveTo>
                  <a:cubicBezTo>
                    <a:pt x="357" y="23"/>
                    <a:pt x="190" y="45"/>
                    <a:pt x="1" y="78"/>
                  </a:cubicBezTo>
                  <a:cubicBezTo>
                    <a:pt x="301" y="156"/>
                    <a:pt x="613" y="245"/>
                    <a:pt x="903" y="346"/>
                  </a:cubicBezTo>
                  <a:cubicBezTo>
                    <a:pt x="1181" y="446"/>
                    <a:pt x="1449" y="557"/>
                    <a:pt x="1683" y="747"/>
                  </a:cubicBezTo>
                  <a:cubicBezTo>
                    <a:pt x="1838" y="869"/>
                    <a:pt x="1972" y="1036"/>
                    <a:pt x="2117" y="1181"/>
                  </a:cubicBezTo>
                  <a:cubicBezTo>
                    <a:pt x="2284" y="1070"/>
                    <a:pt x="2351" y="880"/>
                    <a:pt x="2295" y="669"/>
                  </a:cubicBezTo>
                  <a:cubicBezTo>
                    <a:pt x="2273" y="568"/>
                    <a:pt x="2184" y="413"/>
                    <a:pt x="1794" y="279"/>
                  </a:cubicBezTo>
                  <a:cubicBezTo>
                    <a:pt x="1337" y="134"/>
                    <a:pt x="546" y="0"/>
                    <a:pt x="5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 name="Google Shape;3296;p66"/>
            <p:cNvSpPr/>
            <p:nvPr/>
          </p:nvSpPr>
          <p:spPr>
            <a:xfrm>
              <a:off x="1962160" y="2872174"/>
              <a:ext cx="124722" cy="101148"/>
            </a:xfrm>
            <a:custGeom>
              <a:avLst/>
              <a:gdLst/>
              <a:ahLst/>
              <a:cxnLst/>
              <a:rect l="l" t="t" r="r" b="b"/>
              <a:pathLst>
                <a:path w="1238" h="1004" extrusionOk="0">
                  <a:moveTo>
                    <a:pt x="1148" y="391"/>
                  </a:moveTo>
                  <a:cubicBezTo>
                    <a:pt x="1115" y="268"/>
                    <a:pt x="892" y="1"/>
                    <a:pt x="524" y="1"/>
                  </a:cubicBezTo>
                  <a:cubicBezTo>
                    <a:pt x="380" y="23"/>
                    <a:pt x="101" y="179"/>
                    <a:pt x="57" y="357"/>
                  </a:cubicBezTo>
                  <a:cubicBezTo>
                    <a:pt x="1" y="580"/>
                    <a:pt x="12" y="636"/>
                    <a:pt x="57" y="847"/>
                  </a:cubicBezTo>
                  <a:cubicBezTo>
                    <a:pt x="201" y="948"/>
                    <a:pt x="357" y="1003"/>
                    <a:pt x="558" y="1003"/>
                  </a:cubicBezTo>
                  <a:cubicBezTo>
                    <a:pt x="1003" y="1003"/>
                    <a:pt x="1237" y="736"/>
                    <a:pt x="1148"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7" name="Google Shape;3297;p66"/>
            <p:cNvSpPr/>
            <p:nvPr/>
          </p:nvSpPr>
          <p:spPr>
            <a:xfrm>
              <a:off x="1995909" y="2896857"/>
              <a:ext cx="58432" cy="52891"/>
            </a:xfrm>
            <a:custGeom>
              <a:avLst/>
              <a:gdLst/>
              <a:ahLst/>
              <a:cxnLst/>
              <a:rect l="l" t="t" r="r" b="b"/>
              <a:pathLst>
                <a:path w="580" h="525" extrusionOk="0">
                  <a:moveTo>
                    <a:pt x="290" y="1"/>
                  </a:moveTo>
                  <a:cubicBezTo>
                    <a:pt x="134" y="1"/>
                    <a:pt x="0" y="112"/>
                    <a:pt x="0" y="257"/>
                  </a:cubicBezTo>
                  <a:cubicBezTo>
                    <a:pt x="0" y="402"/>
                    <a:pt x="134" y="524"/>
                    <a:pt x="290" y="524"/>
                  </a:cubicBezTo>
                  <a:cubicBezTo>
                    <a:pt x="457" y="524"/>
                    <a:pt x="579" y="402"/>
                    <a:pt x="579" y="257"/>
                  </a:cubicBezTo>
                  <a:cubicBezTo>
                    <a:pt x="579" y="112"/>
                    <a:pt x="457" y="1"/>
                    <a:pt x="290"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 name="Google Shape;3298;p66"/>
            <p:cNvSpPr/>
            <p:nvPr/>
          </p:nvSpPr>
          <p:spPr>
            <a:xfrm>
              <a:off x="1897079" y="3899066"/>
              <a:ext cx="318858" cy="294075"/>
            </a:xfrm>
            <a:custGeom>
              <a:avLst/>
              <a:gdLst/>
              <a:ahLst/>
              <a:cxnLst/>
              <a:rect l="l" t="t" r="r" b="b"/>
              <a:pathLst>
                <a:path w="3165" h="2919" extrusionOk="0">
                  <a:moveTo>
                    <a:pt x="1583" y="0"/>
                  </a:moveTo>
                  <a:cubicBezTo>
                    <a:pt x="714" y="0"/>
                    <a:pt x="1" y="657"/>
                    <a:pt x="1" y="1459"/>
                  </a:cubicBezTo>
                  <a:cubicBezTo>
                    <a:pt x="1" y="2261"/>
                    <a:pt x="714" y="2918"/>
                    <a:pt x="1583" y="2918"/>
                  </a:cubicBezTo>
                  <a:cubicBezTo>
                    <a:pt x="2463" y="2918"/>
                    <a:pt x="3164" y="2261"/>
                    <a:pt x="3164" y="1459"/>
                  </a:cubicBezTo>
                  <a:cubicBezTo>
                    <a:pt x="3164" y="657"/>
                    <a:pt x="2463" y="0"/>
                    <a:pt x="1583"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9" name="Google Shape;3299;p66"/>
            <p:cNvSpPr/>
            <p:nvPr/>
          </p:nvSpPr>
          <p:spPr>
            <a:xfrm>
              <a:off x="1918437" y="3918107"/>
              <a:ext cx="277250" cy="255993"/>
            </a:xfrm>
            <a:custGeom>
              <a:avLst/>
              <a:gdLst/>
              <a:ahLst/>
              <a:cxnLst/>
              <a:rect l="l" t="t" r="r" b="b"/>
              <a:pathLst>
                <a:path w="2752" h="2541" extrusionOk="0">
                  <a:moveTo>
                    <a:pt x="1371" y="0"/>
                  </a:moveTo>
                  <a:cubicBezTo>
                    <a:pt x="613" y="0"/>
                    <a:pt x="0" y="569"/>
                    <a:pt x="0" y="1270"/>
                  </a:cubicBezTo>
                  <a:cubicBezTo>
                    <a:pt x="0" y="1972"/>
                    <a:pt x="613" y="2540"/>
                    <a:pt x="1371" y="2540"/>
                  </a:cubicBezTo>
                  <a:cubicBezTo>
                    <a:pt x="2139" y="2540"/>
                    <a:pt x="2752" y="1972"/>
                    <a:pt x="2752" y="1270"/>
                  </a:cubicBezTo>
                  <a:cubicBezTo>
                    <a:pt x="2752" y="569"/>
                    <a:pt x="2139" y="0"/>
                    <a:pt x="137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 name="Google Shape;3300;p66"/>
            <p:cNvSpPr/>
            <p:nvPr/>
          </p:nvSpPr>
          <p:spPr>
            <a:xfrm>
              <a:off x="1972335" y="3952863"/>
              <a:ext cx="191919" cy="177412"/>
            </a:xfrm>
            <a:custGeom>
              <a:avLst/>
              <a:gdLst/>
              <a:ahLst/>
              <a:cxnLst/>
              <a:rect l="l" t="t" r="r" b="b"/>
              <a:pathLst>
                <a:path w="1905" h="1761" extrusionOk="0">
                  <a:moveTo>
                    <a:pt x="947" y="1"/>
                  </a:moveTo>
                  <a:cubicBezTo>
                    <a:pt x="423" y="1"/>
                    <a:pt x="0" y="391"/>
                    <a:pt x="0" y="881"/>
                  </a:cubicBezTo>
                  <a:cubicBezTo>
                    <a:pt x="0" y="1371"/>
                    <a:pt x="423" y="1761"/>
                    <a:pt x="947" y="1761"/>
                  </a:cubicBezTo>
                  <a:cubicBezTo>
                    <a:pt x="1482" y="1761"/>
                    <a:pt x="1905" y="1371"/>
                    <a:pt x="1905" y="881"/>
                  </a:cubicBezTo>
                  <a:cubicBezTo>
                    <a:pt x="1905" y="391"/>
                    <a:pt x="1482" y="1"/>
                    <a:pt x="947"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 name="Google Shape;3301;p66"/>
            <p:cNvSpPr/>
            <p:nvPr/>
          </p:nvSpPr>
          <p:spPr>
            <a:xfrm>
              <a:off x="2002559" y="3980971"/>
              <a:ext cx="131472" cy="121297"/>
            </a:xfrm>
            <a:custGeom>
              <a:avLst/>
              <a:gdLst/>
              <a:ahLst/>
              <a:cxnLst/>
              <a:rect l="l" t="t" r="r" b="b"/>
              <a:pathLst>
                <a:path w="1305" h="1204" extrusionOk="0">
                  <a:moveTo>
                    <a:pt x="1304" y="602"/>
                  </a:moveTo>
                  <a:cubicBezTo>
                    <a:pt x="1304" y="936"/>
                    <a:pt x="1015" y="1203"/>
                    <a:pt x="647" y="1203"/>
                  </a:cubicBezTo>
                  <a:cubicBezTo>
                    <a:pt x="290" y="1203"/>
                    <a:pt x="1" y="936"/>
                    <a:pt x="1" y="602"/>
                  </a:cubicBezTo>
                  <a:cubicBezTo>
                    <a:pt x="1" y="268"/>
                    <a:pt x="290" y="0"/>
                    <a:pt x="647" y="0"/>
                  </a:cubicBezTo>
                  <a:cubicBezTo>
                    <a:pt x="1015" y="0"/>
                    <a:pt x="1304" y="268"/>
                    <a:pt x="1304" y="6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 name="Google Shape;3302;p66"/>
            <p:cNvSpPr/>
            <p:nvPr/>
          </p:nvSpPr>
          <p:spPr>
            <a:xfrm>
              <a:off x="2864426" y="4382641"/>
              <a:ext cx="90973" cy="61857"/>
            </a:xfrm>
            <a:custGeom>
              <a:avLst/>
              <a:gdLst/>
              <a:ahLst/>
              <a:cxnLst/>
              <a:rect l="l" t="t" r="r" b="b"/>
              <a:pathLst>
                <a:path w="903"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3303;p66"/>
            <p:cNvSpPr/>
            <p:nvPr/>
          </p:nvSpPr>
          <p:spPr>
            <a:xfrm>
              <a:off x="2155186" y="4382641"/>
              <a:ext cx="91073" cy="61857"/>
            </a:xfrm>
            <a:custGeom>
              <a:avLst/>
              <a:gdLst/>
              <a:ahLst/>
              <a:cxnLst/>
              <a:rect l="l" t="t" r="r" b="b"/>
              <a:pathLst>
                <a:path w="904"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304;p66"/>
            <p:cNvSpPr/>
            <p:nvPr/>
          </p:nvSpPr>
          <p:spPr>
            <a:xfrm>
              <a:off x="2019383" y="3756512"/>
              <a:ext cx="1274928" cy="670055"/>
            </a:xfrm>
            <a:custGeom>
              <a:avLst/>
              <a:gdLst/>
              <a:ahLst/>
              <a:cxnLst/>
              <a:rect l="l" t="t" r="r" b="b"/>
              <a:pathLst>
                <a:path w="12655" h="6651" extrusionOk="0">
                  <a:moveTo>
                    <a:pt x="2351" y="0"/>
                  </a:moveTo>
                  <a:cubicBezTo>
                    <a:pt x="2273" y="0"/>
                    <a:pt x="2206" y="56"/>
                    <a:pt x="2184" y="112"/>
                  </a:cubicBezTo>
                  <a:lnTo>
                    <a:pt x="23" y="6450"/>
                  </a:lnTo>
                  <a:cubicBezTo>
                    <a:pt x="1" y="6539"/>
                    <a:pt x="68" y="6617"/>
                    <a:pt x="179" y="6617"/>
                  </a:cubicBezTo>
                  <a:lnTo>
                    <a:pt x="10505" y="6650"/>
                  </a:lnTo>
                  <a:cubicBezTo>
                    <a:pt x="10594" y="6650"/>
                    <a:pt x="10672" y="6595"/>
                    <a:pt x="10683" y="6517"/>
                  </a:cubicBezTo>
                  <a:lnTo>
                    <a:pt x="12599" y="546"/>
                  </a:lnTo>
                  <a:cubicBezTo>
                    <a:pt x="12610" y="491"/>
                    <a:pt x="12655" y="312"/>
                    <a:pt x="12555" y="268"/>
                  </a:cubicBezTo>
                  <a:cubicBezTo>
                    <a:pt x="12471" y="229"/>
                    <a:pt x="12396" y="218"/>
                    <a:pt x="12326" y="218"/>
                  </a:cubicBezTo>
                  <a:cubicBezTo>
                    <a:pt x="12257" y="218"/>
                    <a:pt x="12193" y="229"/>
                    <a:pt x="12131" y="234"/>
                  </a:cubicBezTo>
                  <a:lnTo>
                    <a:pt x="235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5" name="Google Shape;3305;p66"/>
            <p:cNvSpPr/>
            <p:nvPr/>
          </p:nvSpPr>
          <p:spPr>
            <a:xfrm>
              <a:off x="2105821" y="3777870"/>
              <a:ext cx="1191914" cy="604873"/>
            </a:xfrm>
            <a:custGeom>
              <a:avLst/>
              <a:gdLst/>
              <a:ahLst/>
              <a:cxnLst/>
              <a:rect l="l" t="t" r="r" b="b"/>
              <a:pathLst>
                <a:path w="11831" h="6004" extrusionOk="0">
                  <a:moveTo>
                    <a:pt x="2061" y="0"/>
                  </a:moveTo>
                  <a:lnTo>
                    <a:pt x="1" y="6004"/>
                  </a:lnTo>
                  <a:lnTo>
                    <a:pt x="1" y="6004"/>
                  </a:lnTo>
                  <a:lnTo>
                    <a:pt x="9959" y="5870"/>
                  </a:lnTo>
                  <a:lnTo>
                    <a:pt x="11830" y="312"/>
                  </a:lnTo>
                  <a:lnTo>
                    <a:pt x="2061"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6" name="Google Shape;3306;p66"/>
            <p:cNvSpPr/>
            <p:nvPr/>
          </p:nvSpPr>
          <p:spPr>
            <a:xfrm>
              <a:off x="2046382" y="3756512"/>
              <a:ext cx="1271402" cy="670055"/>
            </a:xfrm>
            <a:custGeom>
              <a:avLst/>
              <a:gdLst/>
              <a:ahLst/>
              <a:cxnLst/>
              <a:rect l="l" t="t" r="r" b="b"/>
              <a:pathLst>
                <a:path w="12620" h="6651" extrusionOk="0">
                  <a:moveTo>
                    <a:pt x="2340" y="0"/>
                  </a:moveTo>
                  <a:cubicBezTo>
                    <a:pt x="2262" y="12"/>
                    <a:pt x="2195" y="56"/>
                    <a:pt x="2184" y="112"/>
                  </a:cubicBezTo>
                  <a:lnTo>
                    <a:pt x="34" y="6450"/>
                  </a:lnTo>
                  <a:cubicBezTo>
                    <a:pt x="0" y="6539"/>
                    <a:pt x="67" y="6617"/>
                    <a:pt x="179" y="6617"/>
                  </a:cubicBezTo>
                  <a:lnTo>
                    <a:pt x="10493" y="6650"/>
                  </a:lnTo>
                  <a:cubicBezTo>
                    <a:pt x="10582" y="6650"/>
                    <a:pt x="10660" y="6595"/>
                    <a:pt x="10672" y="6517"/>
                  </a:cubicBezTo>
                  <a:lnTo>
                    <a:pt x="12599" y="435"/>
                  </a:lnTo>
                  <a:cubicBezTo>
                    <a:pt x="12609" y="362"/>
                    <a:pt x="12619" y="232"/>
                    <a:pt x="12486" y="232"/>
                  </a:cubicBezTo>
                  <a:cubicBezTo>
                    <a:pt x="12476" y="232"/>
                    <a:pt x="12465" y="233"/>
                    <a:pt x="12454" y="234"/>
                  </a:cubicBezTo>
                  <a:lnTo>
                    <a:pt x="234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 name="Google Shape;3307;p66"/>
            <p:cNvSpPr/>
            <p:nvPr/>
          </p:nvSpPr>
          <p:spPr>
            <a:xfrm>
              <a:off x="2046382" y="3910248"/>
              <a:ext cx="1181739" cy="516318"/>
            </a:xfrm>
            <a:custGeom>
              <a:avLst/>
              <a:gdLst/>
              <a:ahLst/>
              <a:cxnLst/>
              <a:rect l="l" t="t" r="r" b="b"/>
              <a:pathLst>
                <a:path w="11730" h="5125" extrusionOk="0">
                  <a:moveTo>
                    <a:pt x="1693" y="0"/>
                  </a:moveTo>
                  <a:lnTo>
                    <a:pt x="34" y="4924"/>
                  </a:lnTo>
                  <a:cubicBezTo>
                    <a:pt x="0" y="5013"/>
                    <a:pt x="67" y="5091"/>
                    <a:pt x="179" y="5091"/>
                  </a:cubicBezTo>
                  <a:lnTo>
                    <a:pt x="10493" y="5124"/>
                  </a:lnTo>
                  <a:cubicBezTo>
                    <a:pt x="10582" y="5124"/>
                    <a:pt x="10660" y="5069"/>
                    <a:pt x="10672" y="4991"/>
                  </a:cubicBezTo>
                  <a:lnTo>
                    <a:pt x="11730" y="1660"/>
                  </a:lnTo>
                  <a:lnTo>
                    <a:pt x="11730" y="1660"/>
                  </a:lnTo>
                  <a:cubicBezTo>
                    <a:pt x="10503" y="1944"/>
                    <a:pt x="9021" y="2296"/>
                    <a:pt x="7647" y="2296"/>
                  </a:cubicBezTo>
                  <a:cubicBezTo>
                    <a:pt x="7187" y="2296"/>
                    <a:pt x="6739" y="2257"/>
                    <a:pt x="6316" y="2161"/>
                  </a:cubicBezTo>
                  <a:cubicBezTo>
                    <a:pt x="4623" y="1783"/>
                    <a:pt x="3075" y="1215"/>
                    <a:pt x="169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8" name="Google Shape;3308;p66"/>
            <p:cNvSpPr/>
            <p:nvPr/>
          </p:nvSpPr>
          <p:spPr>
            <a:xfrm>
              <a:off x="1599682" y="4435431"/>
              <a:ext cx="1530820" cy="73040"/>
            </a:xfrm>
            <a:custGeom>
              <a:avLst/>
              <a:gdLst/>
              <a:ahLst/>
              <a:cxnLst/>
              <a:rect l="l" t="t" r="r" b="b"/>
              <a:pathLst>
                <a:path w="15195" h="725" extrusionOk="0">
                  <a:moveTo>
                    <a:pt x="190" y="1"/>
                  </a:moveTo>
                  <a:cubicBezTo>
                    <a:pt x="90" y="1"/>
                    <a:pt x="1" y="101"/>
                    <a:pt x="1" y="223"/>
                  </a:cubicBezTo>
                  <a:lnTo>
                    <a:pt x="1" y="502"/>
                  </a:lnTo>
                  <a:cubicBezTo>
                    <a:pt x="1" y="624"/>
                    <a:pt x="90" y="725"/>
                    <a:pt x="190" y="725"/>
                  </a:cubicBezTo>
                  <a:lnTo>
                    <a:pt x="15016" y="725"/>
                  </a:lnTo>
                  <a:cubicBezTo>
                    <a:pt x="15117" y="725"/>
                    <a:pt x="15195" y="624"/>
                    <a:pt x="15195" y="502"/>
                  </a:cubicBezTo>
                  <a:lnTo>
                    <a:pt x="15195" y="223"/>
                  </a:lnTo>
                  <a:cubicBezTo>
                    <a:pt x="15195" y="101"/>
                    <a:pt x="15117" y="1"/>
                    <a:pt x="1501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 name="Google Shape;3309;p66"/>
            <p:cNvSpPr/>
            <p:nvPr/>
          </p:nvSpPr>
          <p:spPr>
            <a:xfrm>
              <a:off x="1599682" y="4435431"/>
              <a:ext cx="506244" cy="73040"/>
            </a:xfrm>
            <a:custGeom>
              <a:avLst/>
              <a:gdLst/>
              <a:ahLst/>
              <a:cxnLst/>
              <a:rect l="l" t="t" r="r" b="b"/>
              <a:pathLst>
                <a:path w="5025" h="725" extrusionOk="0">
                  <a:moveTo>
                    <a:pt x="190" y="1"/>
                  </a:moveTo>
                  <a:cubicBezTo>
                    <a:pt x="90" y="1"/>
                    <a:pt x="1" y="101"/>
                    <a:pt x="1" y="223"/>
                  </a:cubicBezTo>
                  <a:lnTo>
                    <a:pt x="1" y="502"/>
                  </a:lnTo>
                  <a:cubicBezTo>
                    <a:pt x="1" y="624"/>
                    <a:pt x="90" y="725"/>
                    <a:pt x="190" y="725"/>
                  </a:cubicBezTo>
                  <a:lnTo>
                    <a:pt x="4880" y="725"/>
                  </a:lnTo>
                  <a:lnTo>
                    <a:pt x="5025"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0" name="Google Shape;3310;p66"/>
            <p:cNvSpPr/>
            <p:nvPr/>
          </p:nvSpPr>
          <p:spPr>
            <a:xfrm>
              <a:off x="2675933" y="4038194"/>
              <a:ext cx="67398" cy="59540"/>
            </a:xfrm>
            <a:custGeom>
              <a:avLst/>
              <a:gdLst/>
              <a:ahLst/>
              <a:cxnLst/>
              <a:rect l="l" t="t" r="r" b="b"/>
              <a:pathLst>
                <a:path w="669" h="591" extrusionOk="0">
                  <a:moveTo>
                    <a:pt x="379" y="0"/>
                  </a:moveTo>
                  <a:cubicBezTo>
                    <a:pt x="212" y="0"/>
                    <a:pt x="67" y="123"/>
                    <a:pt x="34" y="268"/>
                  </a:cubicBezTo>
                  <a:cubicBezTo>
                    <a:pt x="0" y="412"/>
                    <a:pt x="78" y="546"/>
                    <a:pt x="212" y="580"/>
                  </a:cubicBezTo>
                  <a:cubicBezTo>
                    <a:pt x="237" y="587"/>
                    <a:pt x="263" y="590"/>
                    <a:pt x="288" y="590"/>
                  </a:cubicBezTo>
                  <a:cubicBezTo>
                    <a:pt x="422" y="590"/>
                    <a:pt x="555" y="497"/>
                    <a:pt x="602" y="357"/>
                  </a:cubicBezTo>
                  <a:cubicBezTo>
                    <a:pt x="669" y="179"/>
                    <a:pt x="557" y="11"/>
                    <a:pt x="37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1" name="Google Shape;3311;p66"/>
            <p:cNvSpPr/>
            <p:nvPr/>
          </p:nvSpPr>
          <p:spPr>
            <a:xfrm>
              <a:off x="1214839" y="4073556"/>
              <a:ext cx="198165" cy="376988"/>
            </a:xfrm>
            <a:custGeom>
              <a:avLst/>
              <a:gdLst/>
              <a:ahLst/>
              <a:cxnLst/>
              <a:rect l="l" t="t" r="r" b="b"/>
              <a:pathLst>
                <a:path w="1967" h="3742" extrusionOk="0">
                  <a:moveTo>
                    <a:pt x="972" y="1"/>
                  </a:moveTo>
                  <a:cubicBezTo>
                    <a:pt x="836" y="1"/>
                    <a:pt x="718" y="26"/>
                    <a:pt x="646" y="84"/>
                  </a:cubicBezTo>
                  <a:cubicBezTo>
                    <a:pt x="646" y="84"/>
                    <a:pt x="0" y="2534"/>
                    <a:pt x="101" y="3370"/>
                  </a:cubicBezTo>
                  <a:cubicBezTo>
                    <a:pt x="134" y="3648"/>
                    <a:pt x="244" y="3741"/>
                    <a:pt x="376" y="3741"/>
                  </a:cubicBezTo>
                  <a:cubicBezTo>
                    <a:pt x="640" y="3741"/>
                    <a:pt x="992" y="3370"/>
                    <a:pt x="992" y="3370"/>
                  </a:cubicBezTo>
                  <a:cubicBezTo>
                    <a:pt x="992" y="3370"/>
                    <a:pt x="1927" y="808"/>
                    <a:pt x="1950" y="474"/>
                  </a:cubicBezTo>
                  <a:cubicBezTo>
                    <a:pt x="1966" y="231"/>
                    <a:pt x="1385" y="1"/>
                    <a:pt x="97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 name="Google Shape;3312;p66"/>
            <p:cNvSpPr/>
            <p:nvPr/>
          </p:nvSpPr>
          <p:spPr>
            <a:xfrm>
              <a:off x="1371899" y="3749762"/>
              <a:ext cx="272817" cy="422625"/>
            </a:xfrm>
            <a:custGeom>
              <a:avLst/>
              <a:gdLst/>
              <a:ahLst/>
              <a:cxnLst/>
              <a:rect l="l" t="t" r="r" b="b"/>
              <a:pathLst>
                <a:path w="2708" h="4195" extrusionOk="0">
                  <a:moveTo>
                    <a:pt x="1170" y="1"/>
                  </a:moveTo>
                  <a:cubicBezTo>
                    <a:pt x="1170" y="1"/>
                    <a:pt x="547" y="112"/>
                    <a:pt x="279" y="212"/>
                  </a:cubicBezTo>
                  <a:cubicBezTo>
                    <a:pt x="279" y="212"/>
                    <a:pt x="1" y="4122"/>
                    <a:pt x="168" y="4178"/>
                  </a:cubicBezTo>
                  <a:cubicBezTo>
                    <a:pt x="196" y="4189"/>
                    <a:pt x="249" y="4194"/>
                    <a:pt x="321" y="4194"/>
                  </a:cubicBezTo>
                  <a:cubicBezTo>
                    <a:pt x="678" y="4194"/>
                    <a:pt x="1486" y="4063"/>
                    <a:pt x="1783" y="3877"/>
                  </a:cubicBezTo>
                  <a:cubicBezTo>
                    <a:pt x="2151" y="3654"/>
                    <a:pt x="2708" y="1515"/>
                    <a:pt x="117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 name="Google Shape;3313;p66"/>
            <p:cNvSpPr/>
            <p:nvPr/>
          </p:nvSpPr>
          <p:spPr>
            <a:xfrm>
              <a:off x="1169907" y="3709363"/>
              <a:ext cx="341223" cy="464737"/>
            </a:xfrm>
            <a:custGeom>
              <a:avLst/>
              <a:gdLst/>
              <a:ahLst/>
              <a:cxnLst/>
              <a:rect l="l" t="t" r="r" b="b"/>
              <a:pathLst>
                <a:path w="3387" h="4613" extrusionOk="0">
                  <a:moveTo>
                    <a:pt x="903" y="4066"/>
                  </a:moveTo>
                  <a:cubicBezTo>
                    <a:pt x="903" y="4066"/>
                    <a:pt x="1" y="3120"/>
                    <a:pt x="903" y="1560"/>
                  </a:cubicBezTo>
                  <a:cubicBezTo>
                    <a:pt x="1816" y="1"/>
                    <a:pt x="2830" y="591"/>
                    <a:pt x="3109" y="1660"/>
                  </a:cubicBezTo>
                  <a:cubicBezTo>
                    <a:pt x="3387" y="2730"/>
                    <a:pt x="2830" y="4501"/>
                    <a:pt x="2173" y="4579"/>
                  </a:cubicBezTo>
                  <a:cubicBezTo>
                    <a:pt x="1950" y="4612"/>
                    <a:pt x="1694" y="4534"/>
                    <a:pt x="1415" y="4400"/>
                  </a:cubicBezTo>
                  <a:cubicBezTo>
                    <a:pt x="1103" y="4256"/>
                    <a:pt x="903" y="4066"/>
                    <a:pt x="903" y="406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 name="Google Shape;3314;p66"/>
            <p:cNvSpPr/>
            <p:nvPr/>
          </p:nvSpPr>
          <p:spPr>
            <a:xfrm>
              <a:off x="1198015" y="3900174"/>
              <a:ext cx="271609" cy="255288"/>
            </a:xfrm>
            <a:custGeom>
              <a:avLst/>
              <a:gdLst/>
              <a:ahLst/>
              <a:cxnLst/>
              <a:rect l="l" t="t" r="r" b="b"/>
              <a:pathLst>
                <a:path w="2696" h="2534" extrusionOk="0">
                  <a:moveTo>
                    <a:pt x="646" y="0"/>
                  </a:moveTo>
                  <a:lnTo>
                    <a:pt x="646" y="0"/>
                  </a:lnTo>
                  <a:cubicBezTo>
                    <a:pt x="0" y="1292"/>
                    <a:pt x="735" y="2072"/>
                    <a:pt x="735" y="2072"/>
                  </a:cubicBezTo>
                  <a:cubicBezTo>
                    <a:pt x="735" y="2072"/>
                    <a:pt x="902" y="2228"/>
                    <a:pt x="1181" y="2362"/>
                  </a:cubicBezTo>
                  <a:cubicBezTo>
                    <a:pt x="1395" y="2469"/>
                    <a:pt x="1600" y="2533"/>
                    <a:pt x="1782" y="2533"/>
                  </a:cubicBezTo>
                  <a:cubicBezTo>
                    <a:pt x="1808" y="2533"/>
                    <a:pt x="1835" y="2532"/>
                    <a:pt x="1860" y="2529"/>
                  </a:cubicBezTo>
                  <a:cubicBezTo>
                    <a:pt x="2239" y="2473"/>
                    <a:pt x="2584" y="1771"/>
                    <a:pt x="2696" y="1036"/>
                  </a:cubicBezTo>
                  <a:lnTo>
                    <a:pt x="2685" y="1036"/>
                  </a:lnTo>
                  <a:cubicBezTo>
                    <a:pt x="2492" y="1182"/>
                    <a:pt x="2295" y="1246"/>
                    <a:pt x="2101" y="1246"/>
                  </a:cubicBezTo>
                  <a:cubicBezTo>
                    <a:pt x="1496" y="1246"/>
                    <a:pt x="924" y="633"/>
                    <a:pt x="6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315;p66"/>
            <p:cNvSpPr/>
            <p:nvPr/>
          </p:nvSpPr>
          <p:spPr>
            <a:xfrm>
              <a:off x="1254129" y="4381533"/>
              <a:ext cx="535359" cy="125831"/>
            </a:xfrm>
            <a:custGeom>
              <a:avLst/>
              <a:gdLst/>
              <a:ahLst/>
              <a:cxnLst/>
              <a:rect l="l" t="t" r="r" b="b"/>
              <a:pathLst>
                <a:path w="5314" h="1249" extrusionOk="0">
                  <a:moveTo>
                    <a:pt x="980" y="1"/>
                  </a:moveTo>
                  <a:lnTo>
                    <a:pt x="0" y="1204"/>
                  </a:lnTo>
                  <a:lnTo>
                    <a:pt x="4846" y="1248"/>
                  </a:lnTo>
                  <a:cubicBezTo>
                    <a:pt x="4846" y="1248"/>
                    <a:pt x="5313" y="736"/>
                    <a:pt x="5035" y="691"/>
                  </a:cubicBezTo>
                  <a:cubicBezTo>
                    <a:pt x="4757" y="636"/>
                    <a:pt x="980" y="1"/>
                    <a:pt x="98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6" name="Google Shape;3316;p66"/>
            <p:cNvSpPr/>
            <p:nvPr/>
          </p:nvSpPr>
          <p:spPr>
            <a:xfrm>
              <a:off x="1190157" y="4325317"/>
              <a:ext cx="213176" cy="179225"/>
            </a:xfrm>
            <a:custGeom>
              <a:avLst/>
              <a:gdLst/>
              <a:ahLst/>
              <a:cxnLst/>
              <a:rect l="l" t="t" r="r" b="b"/>
              <a:pathLst>
                <a:path w="2116" h="1779" extrusionOk="0">
                  <a:moveTo>
                    <a:pt x="1015" y="0"/>
                  </a:moveTo>
                  <a:cubicBezTo>
                    <a:pt x="993" y="0"/>
                    <a:pt x="970" y="1"/>
                    <a:pt x="947" y="2"/>
                  </a:cubicBezTo>
                  <a:cubicBezTo>
                    <a:pt x="435" y="35"/>
                    <a:pt x="45" y="392"/>
                    <a:pt x="22" y="804"/>
                  </a:cubicBezTo>
                  <a:cubicBezTo>
                    <a:pt x="0" y="1227"/>
                    <a:pt x="346" y="1650"/>
                    <a:pt x="858" y="1751"/>
                  </a:cubicBezTo>
                  <a:cubicBezTo>
                    <a:pt x="946" y="1770"/>
                    <a:pt x="1034" y="1779"/>
                    <a:pt x="1120" y="1779"/>
                  </a:cubicBezTo>
                  <a:cubicBezTo>
                    <a:pt x="1640" y="1779"/>
                    <a:pt x="2085" y="1446"/>
                    <a:pt x="2094" y="949"/>
                  </a:cubicBezTo>
                  <a:cubicBezTo>
                    <a:pt x="2116" y="402"/>
                    <a:pt x="1591" y="0"/>
                    <a:pt x="101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7" name="Google Shape;3317;p66"/>
            <p:cNvSpPr/>
            <p:nvPr/>
          </p:nvSpPr>
          <p:spPr>
            <a:xfrm>
              <a:off x="1172123" y="4322093"/>
              <a:ext cx="203303" cy="193128"/>
            </a:xfrm>
            <a:custGeom>
              <a:avLst/>
              <a:gdLst/>
              <a:ahLst/>
              <a:cxnLst/>
              <a:rect l="l" t="t" r="r" b="b"/>
              <a:pathLst>
                <a:path w="2018" h="1917" extrusionOk="0">
                  <a:moveTo>
                    <a:pt x="1995" y="981"/>
                  </a:moveTo>
                  <a:cubicBezTo>
                    <a:pt x="1984" y="1560"/>
                    <a:pt x="1405" y="1916"/>
                    <a:pt x="814" y="1783"/>
                  </a:cubicBezTo>
                  <a:cubicBezTo>
                    <a:pt x="324" y="1682"/>
                    <a:pt x="1" y="1259"/>
                    <a:pt x="23" y="836"/>
                  </a:cubicBezTo>
                  <a:cubicBezTo>
                    <a:pt x="46" y="424"/>
                    <a:pt x="413" y="67"/>
                    <a:pt x="903" y="34"/>
                  </a:cubicBezTo>
                  <a:cubicBezTo>
                    <a:pt x="1471" y="0"/>
                    <a:pt x="2017" y="413"/>
                    <a:pt x="1995" y="9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8" name="Google Shape;3318;p66"/>
            <p:cNvSpPr/>
            <p:nvPr/>
          </p:nvSpPr>
          <p:spPr>
            <a:xfrm>
              <a:off x="1179982" y="4359167"/>
              <a:ext cx="179729" cy="134696"/>
            </a:xfrm>
            <a:custGeom>
              <a:avLst/>
              <a:gdLst/>
              <a:ahLst/>
              <a:cxnLst/>
              <a:rect l="l" t="t" r="r" b="b"/>
              <a:pathLst>
                <a:path w="1784" h="1337" extrusionOk="0">
                  <a:moveTo>
                    <a:pt x="246" y="0"/>
                  </a:moveTo>
                  <a:cubicBezTo>
                    <a:pt x="123" y="134"/>
                    <a:pt x="34" y="290"/>
                    <a:pt x="23" y="468"/>
                  </a:cubicBezTo>
                  <a:cubicBezTo>
                    <a:pt x="1" y="847"/>
                    <a:pt x="302" y="1225"/>
                    <a:pt x="736" y="1314"/>
                  </a:cubicBezTo>
                  <a:cubicBezTo>
                    <a:pt x="808" y="1330"/>
                    <a:pt x="879" y="1337"/>
                    <a:pt x="948" y="1337"/>
                  </a:cubicBezTo>
                  <a:cubicBezTo>
                    <a:pt x="1388" y="1337"/>
                    <a:pt x="1764" y="1044"/>
                    <a:pt x="1783" y="602"/>
                  </a:cubicBezTo>
                  <a:cubicBezTo>
                    <a:pt x="1783" y="590"/>
                    <a:pt x="1783" y="590"/>
                    <a:pt x="1783" y="590"/>
                  </a:cubicBezTo>
                  <a:cubicBezTo>
                    <a:pt x="1630" y="664"/>
                    <a:pt x="1466" y="699"/>
                    <a:pt x="1303" y="699"/>
                  </a:cubicBezTo>
                  <a:cubicBezTo>
                    <a:pt x="919" y="699"/>
                    <a:pt x="539" y="504"/>
                    <a:pt x="313" y="145"/>
                  </a:cubicBezTo>
                  <a:cubicBezTo>
                    <a:pt x="279" y="100"/>
                    <a:pt x="257" y="56"/>
                    <a:pt x="2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319;p66"/>
            <p:cNvSpPr/>
            <p:nvPr/>
          </p:nvSpPr>
          <p:spPr>
            <a:xfrm>
              <a:off x="1198015" y="4351208"/>
              <a:ext cx="139230" cy="125226"/>
            </a:xfrm>
            <a:custGeom>
              <a:avLst/>
              <a:gdLst/>
              <a:ahLst/>
              <a:cxnLst/>
              <a:rect l="l" t="t" r="r" b="b"/>
              <a:pathLst>
                <a:path w="1382" h="1243" extrusionOk="0">
                  <a:moveTo>
                    <a:pt x="635" y="124"/>
                  </a:moveTo>
                  <a:cubicBezTo>
                    <a:pt x="958" y="124"/>
                    <a:pt x="1237" y="358"/>
                    <a:pt x="1225" y="658"/>
                  </a:cubicBezTo>
                  <a:cubicBezTo>
                    <a:pt x="1216" y="915"/>
                    <a:pt x="978" y="1102"/>
                    <a:pt x="706" y="1102"/>
                  </a:cubicBezTo>
                  <a:cubicBezTo>
                    <a:pt x="672" y="1102"/>
                    <a:pt x="637" y="1099"/>
                    <a:pt x="602" y="1093"/>
                  </a:cubicBezTo>
                  <a:cubicBezTo>
                    <a:pt x="312" y="1048"/>
                    <a:pt x="112" y="814"/>
                    <a:pt x="123" y="569"/>
                  </a:cubicBezTo>
                  <a:cubicBezTo>
                    <a:pt x="123" y="469"/>
                    <a:pt x="167" y="380"/>
                    <a:pt x="234" y="302"/>
                  </a:cubicBezTo>
                  <a:cubicBezTo>
                    <a:pt x="334" y="190"/>
                    <a:pt x="479" y="124"/>
                    <a:pt x="635" y="124"/>
                  </a:cubicBezTo>
                  <a:close/>
                  <a:moveTo>
                    <a:pt x="668" y="1"/>
                  </a:moveTo>
                  <a:cubicBezTo>
                    <a:pt x="661" y="1"/>
                    <a:pt x="654" y="1"/>
                    <a:pt x="646" y="1"/>
                  </a:cubicBezTo>
                  <a:cubicBezTo>
                    <a:pt x="457" y="1"/>
                    <a:pt x="279" y="79"/>
                    <a:pt x="167" y="213"/>
                  </a:cubicBezTo>
                  <a:cubicBezTo>
                    <a:pt x="78" y="313"/>
                    <a:pt x="22" y="436"/>
                    <a:pt x="22" y="569"/>
                  </a:cubicBezTo>
                  <a:cubicBezTo>
                    <a:pt x="0" y="870"/>
                    <a:pt x="234" y="1160"/>
                    <a:pt x="579" y="1226"/>
                  </a:cubicBezTo>
                  <a:cubicBezTo>
                    <a:pt x="602" y="1226"/>
                    <a:pt x="613" y="1226"/>
                    <a:pt x="624" y="1238"/>
                  </a:cubicBezTo>
                  <a:cubicBezTo>
                    <a:pt x="654" y="1241"/>
                    <a:pt x="683" y="1243"/>
                    <a:pt x="712" y="1243"/>
                  </a:cubicBezTo>
                  <a:cubicBezTo>
                    <a:pt x="1063" y="1243"/>
                    <a:pt x="1349" y="998"/>
                    <a:pt x="1359" y="658"/>
                  </a:cubicBezTo>
                  <a:cubicBezTo>
                    <a:pt x="1381" y="287"/>
                    <a:pt x="1049" y="1"/>
                    <a:pt x="66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0" name="Google Shape;3320;p66"/>
            <p:cNvSpPr/>
            <p:nvPr/>
          </p:nvSpPr>
          <p:spPr>
            <a:xfrm>
              <a:off x="1258562" y="3836000"/>
              <a:ext cx="185270" cy="250553"/>
            </a:xfrm>
            <a:custGeom>
              <a:avLst/>
              <a:gdLst/>
              <a:ahLst/>
              <a:cxnLst/>
              <a:rect l="l" t="t" r="r" b="b"/>
              <a:pathLst>
                <a:path w="1839" h="2487" extrusionOk="0">
                  <a:moveTo>
                    <a:pt x="1126" y="147"/>
                  </a:moveTo>
                  <a:cubicBezTo>
                    <a:pt x="1248" y="158"/>
                    <a:pt x="1360" y="225"/>
                    <a:pt x="1449" y="336"/>
                  </a:cubicBezTo>
                  <a:cubicBezTo>
                    <a:pt x="1627" y="548"/>
                    <a:pt x="1694" y="893"/>
                    <a:pt x="1649" y="1261"/>
                  </a:cubicBezTo>
                  <a:cubicBezTo>
                    <a:pt x="1582" y="1874"/>
                    <a:pt x="1226" y="2341"/>
                    <a:pt x="847" y="2341"/>
                  </a:cubicBezTo>
                  <a:cubicBezTo>
                    <a:pt x="803" y="2341"/>
                    <a:pt x="769" y="2341"/>
                    <a:pt x="725" y="2330"/>
                  </a:cubicBezTo>
                  <a:cubicBezTo>
                    <a:pt x="357" y="2219"/>
                    <a:pt x="157" y="1617"/>
                    <a:pt x="301" y="1016"/>
                  </a:cubicBezTo>
                  <a:cubicBezTo>
                    <a:pt x="424" y="515"/>
                    <a:pt x="758" y="147"/>
                    <a:pt x="1081" y="147"/>
                  </a:cubicBezTo>
                  <a:close/>
                  <a:moveTo>
                    <a:pt x="1091" y="0"/>
                  </a:moveTo>
                  <a:cubicBezTo>
                    <a:pt x="695" y="0"/>
                    <a:pt x="307" y="414"/>
                    <a:pt x="168" y="983"/>
                  </a:cubicBezTo>
                  <a:cubicBezTo>
                    <a:pt x="1" y="1673"/>
                    <a:pt x="235" y="2330"/>
                    <a:pt x="691" y="2464"/>
                  </a:cubicBezTo>
                  <a:cubicBezTo>
                    <a:pt x="747" y="2475"/>
                    <a:pt x="792" y="2486"/>
                    <a:pt x="847" y="2486"/>
                  </a:cubicBezTo>
                  <a:cubicBezTo>
                    <a:pt x="1293" y="2486"/>
                    <a:pt x="1716" y="1952"/>
                    <a:pt x="1794" y="1283"/>
                  </a:cubicBezTo>
                  <a:cubicBezTo>
                    <a:pt x="1839" y="871"/>
                    <a:pt x="1761" y="492"/>
                    <a:pt x="1560" y="247"/>
                  </a:cubicBezTo>
                  <a:cubicBezTo>
                    <a:pt x="1449" y="103"/>
                    <a:pt x="1293" y="25"/>
                    <a:pt x="1137" y="2"/>
                  </a:cubicBezTo>
                  <a:cubicBezTo>
                    <a:pt x="1122" y="1"/>
                    <a:pt x="1106" y="0"/>
                    <a:pt x="10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1" name="Google Shape;3321;p66"/>
            <p:cNvSpPr/>
            <p:nvPr/>
          </p:nvSpPr>
          <p:spPr>
            <a:xfrm>
              <a:off x="1874714" y="4398357"/>
              <a:ext cx="175095" cy="46141"/>
            </a:xfrm>
            <a:custGeom>
              <a:avLst/>
              <a:gdLst/>
              <a:ahLst/>
              <a:cxnLst/>
              <a:rect l="l" t="t" r="r" b="b"/>
              <a:pathLst>
                <a:path w="1738" h="458" extrusionOk="0">
                  <a:moveTo>
                    <a:pt x="0" y="1"/>
                  </a:moveTo>
                  <a:cubicBezTo>
                    <a:pt x="0" y="1"/>
                    <a:pt x="1637" y="1"/>
                    <a:pt x="1693" y="179"/>
                  </a:cubicBezTo>
                  <a:cubicBezTo>
                    <a:pt x="1738" y="369"/>
                    <a:pt x="1281" y="458"/>
                    <a:pt x="100" y="4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2" name="Google Shape;3322;p66"/>
            <p:cNvSpPr/>
            <p:nvPr/>
          </p:nvSpPr>
          <p:spPr>
            <a:xfrm>
              <a:off x="1884788" y="4424248"/>
              <a:ext cx="184162" cy="53899"/>
            </a:xfrm>
            <a:custGeom>
              <a:avLst/>
              <a:gdLst/>
              <a:ahLst/>
              <a:cxnLst/>
              <a:rect l="l" t="t" r="r" b="b"/>
              <a:pathLst>
                <a:path w="1828" h="535" extrusionOk="0">
                  <a:moveTo>
                    <a:pt x="0" y="112"/>
                  </a:moveTo>
                  <a:cubicBezTo>
                    <a:pt x="0" y="112"/>
                    <a:pt x="1716" y="0"/>
                    <a:pt x="1771" y="223"/>
                  </a:cubicBezTo>
                  <a:cubicBezTo>
                    <a:pt x="1827" y="446"/>
                    <a:pt x="1404" y="535"/>
                    <a:pt x="11" y="5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3" name="Google Shape;3323;p66"/>
            <p:cNvSpPr/>
            <p:nvPr/>
          </p:nvSpPr>
          <p:spPr>
            <a:xfrm>
              <a:off x="1882572" y="4459005"/>
              <a:ext cx="184061" cy="56216"/>
            </a:xfrm>
            <a:custGeom>
              <a:avLst/>
              <a:gdLst/>
              <a:ahLst/>
              <a:cxnLst/>
              <a:rect l="l" t="t" r="r" b="b"/>
              <a:pathLst>
                <a:path w="1827" h="558" extrusionOk="0">
                  <a:moveTo>
                    <a:pt x="22" y="134"/>
                  </a:moveTo>
                  <a:cubicBezTo>
                    <a:pt x="22" y="134"/>
                    <a:pt x="1749" y="0"/>
                    <a:pt x="1793" y="223"/>
                  </a:cubicBezTo>
                  <a:cubicBezTo>
                    <a:pt x="1827" y="435"/>
                    <a:pt x="1392" y="557"/>
                    <a:pt x="0" y="45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4" name="Google Shape;3324;p66"/>
            <p:cNvSpPr/>
            <p:nvPr/>
          </p:nvSpPr>
          <p:spPr>
            <a:xfrm>
              <a:off x="1685013" y="4400170"/>
              <a:ext cx="217811" cy="114749"/>
            </a:xfrm>
            <a:custGeom>
              <a:avLst/>
              <a:gdLst/>
              <a:ahLst/>
              <a:cxnLst/>
              <a:rect l="l" t="t" r="r" b="b"/>
              <a:pathLst>
                <a:path w="2162" h="1139" extrusionOk="0">
                  <a:moveTo>
                    <a:pt x="1814" y="1"/>
                  </a:moveTo>
                  <a:cubicBezTo>
                    <a:pt x="1401" y="1"/>
                    <a:pt x="462" y="47"/>
                    <a:pt x="1" y="440"/>
                  </a:cubicBezTo>
                  <a:cubicBezTo>
                    <a:pt x="1" y="440"/>
                    <a:pt x="234" y="919"/>
                    <a:pt x="557" y="1075"/>
                  </a:cubicBezTo>
                  <a:cubicBezTo>
                    <a:pt x="646" y="1122"/>
                    <a:pt x="801" y="1139"/>
                    <a:pt x="978" y="1139"/>
                  </a:cubicBezTo>
                  <a:cubicBezTo>
                    <a:pt x="1427" y="1139"/>
                    <a:pt x="2017" y="1030"/>
                    <a:pt x="2017" y="1030"/>
                  </a:cubicBezTo>
                  <a:cubicBezTo>
                    <a:pt x="2017" y="1030"/>
                    <a:pt x="2162" y="27"/>
                    <a:pt x="2017" y="5"/>
                  </a:cubicBezTo>
                  <a:cubicBezTo>
                    <a:pt x="2017" y="5"/>
                    <a:pt x="1940" y="1"/>
                    <a:pt x="181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5" name="Google Shape;3325;p66"/>
            <p:cNvSpPr/>
            <p:nvPr/>
          </p:nvSpPr>
          <p:spPr>
            <a:xfrm>
              <a:off x="1131725" y="4508370"/>
              <a:ext cx="2084112" cy="98831"/>
            </a:xfrm>
            <a:custGeom>
              <a:avLst/>
              <a:gdLst/>
              <a:ahLst/>
              <a:cxnLst/>
              <a:rect l="l" t="t" r="r" b="b"/>
              <a:pathLst>
                <a:path w="20687" h="981" extrusionOk="0">
                  <a:moveTo>
                    <a:pt x="1" y="1"/>
                  </a:moveTo>
                  <a:lnTo>
                    <a:pt x="1" y="981"/>
                  </a:lnTo>
                  <a:lnTo>
                    <a:pt x="20686" y="981"/>
                  </a:lnTo>
                  <a:lnTo>
                    <a:pt x="2068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6" name="Google Shape;3326;p66"/>
            <p:cNvSpPr/>
            <p:nvPr/>
          </p:nvSpPr>
          <p:spPr>
            <a:xfrm>
              <a:off x="1849931" y="3097742"/>
              <a:ext cx="144871" cy="67499"/>
            </a:xfrm>
            <a:custGeom>
              <a:avLst/>
              <a:gdLst/>
              <a:ahLst/>
              <a:cxnLst/>
              <a:rect l="l" t="t" r="r" b="b"/>
              <a:pathLst>
                <a:path w="1438" h="670" extrusionOk="0">
                  <a:moveTo>
                    <a:pt x="591" y="547"/>
                  </a:moveTo>
                  <a:cubicBezTo>
                    <a:pt x="1026" y="424"/>
                    <a:pt x="1438" y="569"/>
                    <a:pt x="1271" y="235"/>
                  </a:cubicBezTo>
                  <a:cubicBezTo>
                    <a:pt x="1271" y="235"/>
                    <a:pt x="1081" y="1"/>
                    <a:pt x="558" y="79"/>
                  </a:cubicBezTo>
                  <a:cubicBezTo>
                    <a:pt x="34" y="157"/>
                    <a:pt x="1" y="424"/>
                    <a:pt x="23" y="491"/>
                  </a:cubicBezTo>
                  <a:cubicBezTo>
                    <a:pt x="46" y="558"/>
                    <a:pt x="157" y="669"/>
                    <a:pt x="591" y="54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7" name="Google Shape;3327;p66"/>
            <p:cNvSpPr/>
            <p:nvPr/>
          </p:nvSpPr>
          <p:spPr>
            <a:xfrm>
              <a:off x="2077814" y="3089884"/>
              <a:ext cx="122405" cy="56216"/>
            </a:xfrm>
            <a:custGeom>
              <a:avLst/>
              <a:gdLst/>
              <a:ahLst/>
              <a:cxnLst/>
              <a:rect l="l" t="t" r="r" b="b"/>
              <a:pathLst>
                <a:path w="1215" h="558" extrusionOk="0">
                  <a:moveTo>
                    <a:pt x="724" y="413"/>
                  </a:moveTo>
                  <a:cubicBezTo>
                    <a:pt x="1114" y="458"/>
                    <a:pt x="1192" y="346"/>
                    <a:pt x="1203" y="279"/>
                  </a:cubicBezTo>
                  <a:cubicBezTo>
                    <a:pt x="1214" y="224"/>
                    <a:pt x="1159" y="1"/>
                    <a:pt x="691" y="1"/>
                  </a:cubicBezTo>
                  <a:cubicBezTo>
                    <a:pt x="223" y="12"/>
                    <a:pt x="89" y="235"/>
                    <a:pt x="89" y="235"/>
                  </a:cubicBezTo>
                  <a:cubicBezTo>
                    <a:pt x="0" y="558"/>
                    <a:pt x="334" y="368"/>
                    <a:pt x="724" y="4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8" name="Google Shape;3328;p66"/>
            <p:cNvSpPr/>
            <p:nvPr/>
          </p:nvSpPr>
          <p:spPr>
            <a:xfrm>
              <a:off x="1834316" y="3178539"/>
              <a:ext cx="181845" cy="104473"/>
            </a:xfrm>
            <a:custGeom>
              <a:avLst/>
              <a:gdLst/>
              <a:ahLst/>
              <a:cxnLst/>
              <a:rect l="l" t="t" r="r" b="b"/>
              <a:pathLst>
                <a:path w="1805" h="1037" extrusionOk="0">
                  <a:moveTo>
                    <a:pt x="1136" y="12"/>
                  </a:moveTo>
                  <a:cubicBezTo>
                    <a:pt x="457" y="1"/>
                    <a:pt x="123" y="647"/>
                    <a:pt x="123" y="647"/>
                  </a:cubicBezTo>
                  <a:cubicBezTo>
                    <a:pt x="0" y="825"/>
                    <a:pt x="501" y="1037"/>
                    <a:pt x="1136" y="937"/>
                  </a:cubicBezTo>
                  <a:cubicBezTo>
                    <a:pt x="1771" y="836"/>
                    <a:pt x="1805" y="34"/>
                    <a:pt x="1136"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9" name="Google Shape;3329;p66"/>
            <p:cNvSpPr/>
            <p:nvPr/>
          </p:nvSpPr>
          <p:spPr>
            <a:xfrm>
              <a:off x="2094639" y="3157282"/>
              <a:ext cx="166129" cy="90973"/>
            </a:xfrm>
            <a:custGeom>
              <a:avLst/>
              <a:gdLst/>
              <a:ahLst/>
              <a:cxnLst/>
              <a:rect l="l" t="t" r="r" b="b"/>
              <a:pathLst>
                <a:path w="1649" h="903" extrusionOk="0">
                  <a:moveTo>
                    <a:pt x="1526" y="535"/>
                  </a:moveTo>
                  <a:cubicBezTo>
                    <a:pt x="1526" y="535"/>
                    <a:pt x="1170" y="0"/>
                    <a:pt x="580" y="78"/>
                  </a:cubicBezTo>
                  <a:cubicBezTo>
                    <a:pt x="0" y="167"/>
                    <a:pt x="112" y="858"/>
                    <a:pt x="680" y="880"/>
                  </a:cubicBezTo>
                  <a:cubicBezTo>
                    <a:pt x="1237" y="902"/>
                    <a:pt x="1649" y="680"/>
                    <a:pt x="1526" y="5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0" name="Google Shape;3330;p66"/>
            <p:cNvSpPr/>
            <p:nvPr/>
          </p:nvSpPr>
          <p:spPr>
            <a:xfrm>
              <a:off x="1928511" y="3299735"/>
              <a:ext cx="264959" cy="104473"/>
            </a:xfrm>
            <a:custGeom>
              <a:avLst/>
              <a:gdLst/>
              <a:ahLst/>
              <a:cxnLst/>
              <a:rect l="l" t="t" r="r" b="b"/>
              <a:pathLst>
                <a:path w="2630" h="1037" extrusionOk="0">
                  <a:moveTo>
                    <a:pt x="2518" y="12"/>
                  </a:moveTo>
                  <a:cubicBezTo>
                    <a:pt x="2451" y="1"/>
                    <a:pt x="2373" y="45"/>
                    <a:pt x="2362" y="112"/>
                  </a:cubicBezTo>
                  <a:cubicBezTo>
                    <a:pt x="2362" y="123"/>
                    <a:pt x="2229" y="658"/>
                    <a:pt x="1482" y="758"/>
                  </a:cubicBezTo>
                  <a:cubicBezTo>
                    <a:pt x="725" y="859"/>
                    <a:pt x="268" y="357"/>
                    <a:pt x="246" y="335"/>
                  </a:cubicBezTo>
                  <a:cubicBezTo>
                    <a:pt x="201" y="290"/>
                    <a:pt x="112" y="279"/>
                    <a:pt x="68" y="324"/>
                  </a:cubicBezTo>
                  <a:cubicBezTo>
                    <a:pt x="12" y="380"/>
                    <a:pt x="1" y="458"/>
                    <a:pt x="56" y="513"/>
                  </a:cubicBezTo>
                  <a:cubicBezTo>
                    <a:pt x="68" y="536"/>
                    <a:pt x="524" y="1037"/>
                    <a:pt x="1282" y="1037"/>
                  </a:cubicBezTo>
                  <a:cubicBezTo>
                    <a:pt x="1360" y="1037"/>
                    <a:pt x="1438" y="1026"/>
                    <a:pt x="1516" y="1014"/>
                  </a:cubicBezTo>
                  <a:cubicBezTo>
                    <a:pt x="2440" y="903"/>
                    <a:pt x="2607" y="201"/>
                    <a:pt x="2618" y="168"/>
                  </a:cubicBezTo>
                  <a:cubicBezTo>
                    <a:pt x="2630" y="101"/>
                    <a:pt x="2585" y="34"/>
                    <a:pt x="2518"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1" name="Google Shape;3331;p66"/>
            <p:cNvSpPr/>
            <p:nvPr/>
          </p:nvSpPr>
          <p:spPr>
            <a:xfrm>
              <a:off x="1506594" y="3115775"/>
              <a:ext cx="150513" cy="198669"/>
            </a:xfrm>
            <a:custGeom>
              <a:avLst/>
              <a:gdLst/>
              <a:ahLst/>
              <a:cxnLst/>
              <a:rect l="l" t="t" r="r" b="b"/>
              <a:pathLst>
                <a:path w="1494" h="1972" extrusionOk="0">
                  <a:moveTo>
                    <a:pt x="1382" y="234"/>
                  </a:moveTo>
                  <a:lnTo>
                    <a:pt x="724" y="0"/>
                  </a:lnTo>
                  <a:lnTo>
                    <a:pt x="0" y="1704"/>
                  </a:lnTo>
                  <a:lnTo>
                    <a:pt x="747" y="1972"/>
                  </a:lnTo>
                  <a:cubicBezTo>
                    <a:pt x="747" y="1972"/>
                    <a:pt x="1493" y="1292"/>
                    <a:pt x="1382" y="23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 name="Google Shape;3332;p66"/>
            <p:cNvSpPr/>
            <p:nvPr/>
          </p:nvSpPr>
          <p:spPr>
            <a:xfrm>
              <a:off x="1506594" y="3174106"/>
              <a:ext cx="131371" cy="140338"/>
            </a:xfrm>
            <a:custGeom>
              <a:avLst/>
              <a:gdLst/>
              <a:ahLst/>
              <a:cxnLst/>
              <a:rect l="l" t="t" r="r" b="b"/>
              <a:pathLst>
                <a:path w="1304" h="1393" extrusionOk="0">
                  <a:moveTo>
                    <a:pt x="1103" y="502"/>
                  </a:moveTo>
                  <a:cubicBezTo>
                    <a:pt x="736" y="502"/>
                    <a:pt x="535" y="268"/>
                    <a:pt x="479" y="0"/>
                  </a:cubicBezTo>
                  <a:lnTo>
                    <a:pt x="0" y="1125"/>
                  </a:lnTo>
                  <a:lnTo>
                    <a:pt x="747" y="1393"/>
                  </a:lnTo>
                  <a:cubicBezTo>
                    <a:pt x="747" y="1393"/>
                    <a:pt x="1125" y="1047"/>
                    <a:pt x="1304" y="468"/>
                  </a:cubicBezTo>
                  <a:cubicBezTo>
                    <a:pt x="1237" y="490"/>
                    <a:pt x="1170" y="502"/>
                    <a:pt x="1103" y="5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3333;p66"/>
            <p:cNvSpPr/>
            <p:nvPr/>
          </p:nvSpPr>
          <p:spPr>
            <a:xfrm>
              <a:off x="1470629" y="3103383"/>
              <a:ext cx="147188" cy="197561"/>
            </a:xfrm>
            <a:custGeom>
              <a:avLst/>
              <a:gdLst/>
              <a:ahLst/>
              <a:cxnLst/>
              <a:rect l="l" t="t" r="r" b="b"/>
              <a:pathLst>
                <a:path w="1461" h="1961" extrusionOk="0">
                  <a:moveTo>
                    <a:pt x="1271" y="1204"/>
                  </a:moveTo>
                  <a:cubicBezTo>
                    <a:pt x="1070" y="1671"/>
                    <a:pt x="680" y="1961"/>
                    <a:pt x="380" y="1838"/>
                  </a:cubicBezTo>
                  <a:cubicBezTo>
                    <a:pt x="79" y="1716"/>
                    <a:pt x="1" y="1237"/>
                    <a:pt x="190" y="758"/>
                  </a:cubicBezTo>
                  <a:cubicBezTo>
                    <a:pt x="380" y="290"/>
                    <a:pt x="781" y="1"/>
                    <a:pt x="1081" y="123"/>
                  </a:cubicBezTo>
                  <a:cubicBezTo>
                    <a:pt x="1371" y="246"/>
                    <a:pt x="1460" y="725"/>
                    <a:pt x="1271" y="12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 name="Google Shape;3334;p66"/>
            <p:cNvSpPr/>
            <p:nvPr/>
          </p:nvSpPr>
          <p:spPr>
            <a:xfrm>
              <a:off x="1490878" y="3137234"/>
              <a:ext cx="106689" cy="129860"/>
            </a:xfrm>
            <a:custGeom>
              <a:avLst/>
              <a:gdLst/>
              <a:ahLst/>
              <a:cxnLst/>
              <a:rect l="l" t="t" r="r" b="b"/>
              <a:pathLst>
                <a:path w="1059" h="1289" extrusionOk="0">
                  <a:moveTo>
                    <a:pt x="659" y="70"/>
                  </a:moveTo>
                  <a:cubicBezTo>
                    <a:pt x="693" y="70"/>
                    <a:pt x="726" y="75"/>
                    <a:pt x="758" y="88"/>
                  </a:cubicBezTo>
                  <a:cubicBezTo>
                    <a:pt x="947" y="166"/>
                    <a:pt x="1003" y="478"/>
                    <a:pt x="880" y="790"/>
                  </a:cubicBezTo>
                  <a:cubicBezTo>
                    <a:pt x="777" y="1052"/>
                    <a:pt x="572" y="1220"/>
                    <a:pt x="396" y="1220"/>
                  </a:cubicBezTo>
                  <a:cubicBezTo>
                    <a:pt x="363" y="1220"/>
                    <a:pt x="331" y="1214"/>
                    <a:pt x="301" y="1202"/>
                  </a:cubicBezTo>
                  <a:cubicBezTo>
                    <a:pt x="101" y="1124"/>
                    <a:pt x="45" y="812"/>
                    <a:pt x="179" y="500"/>
                  </a:cubicBezTo>
                  <a:cubicBezTo>
                    <a:pt x="282" y="237"/>
                    <a:pt x="480" y="70"/>
                    <a:pt x="659" y="70"/>
                  </a:cubicBezTo>
                  <a:close/>
                  <a:moveTo>
                    <a:pt x="677" y="1"/>
                  </a:moveTo>
                  <a:cubicBezTo>
                    <a:pt x="482" y="1"/>
                    <a:pt x="257" y="197"/>
                    <a:pt x="134" y="489"/>
                  </a:cubicBezTo>
                  <a:cubicBezTo>
                    <a:pt x="0" y="834"/>
                    <a:pt x="56" y="1179"/>
                    <a:pt x="279" y="1269"/>
                  </a:cubicBezTo>
                  <a:cubicBezTo>
                    <a:pt x="312" y="1282"/>
                    <a:pt x="346" y="1289"/>
                    <a:pt x="382" y="1289"/>
                  </a:cubicBezTo>
                  <a:cubicBezTo>
                    <a:pt x="577" y="1289"/>
                    <a:pt x="801" y="1093"/>
                    <a:pt x="914" y="801"/>
                  </a:cubicBezTo>
                  <a:cubicBezTo>
                    <a:pt x="1059" y="455"/>
                    <a:pt x="1003" y="110"/>
                    <a:pt x="780" y="21"/>
                  </a:cubicBezTo>
                  <a:cubicBezTo>
                    <a:pt x="747" y="7"/>
                    <a:pt x="713" y="1"/>
                    <a:pt x="67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5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95000"/>
                  </a:schemeClr>
                </a:solidFill>
              </a:rPr>
              <a:t>3.1 </a:t>
            </a:r>
            <a:r>
              <a:rPr lang="zh-CN" altLang="en-US" dirty="0">
                <a:solidFill>
                  <a:schemeClr val="bg1">
                    <a:lumMod val="95000"/>
                  </a:schemeClr>
                </a:solidFill>
              </a:rPr>
              <a:t>了解周围环境</a:t>
            </a:r>
            <a:endParaRPr dirty="0">
              <a:solidFill>
                <a:schemeClr val="bg1">
                  <a:lumMod val="95000"/>
                </a:schemeClr>
              </a:solidFill>
            </a:endParaRPr>
          </a:p>
        </p:txBody>
      </p:sp>
      <p:sp>
        <p:nvSpPr>
          <p:cNvPr id="1636" name="Google Shape;1636;p52"/>
          <p:cNvSpPr txBox="1">
            <a:spLocks noGrp="1"/>
          </p:cNvSpPr>
          <p:nvPr>
            <p:ph type="subTitle" idx="2"/>
          </p:nvPr>
        </p:nvSpPr>
        <p:spPr>
          <a:xfrm>
            <a:off x="2260527" y="1974314"/>
            <a:ext cx="3676425" cy="787200"/>
          </a:xfrm>
          <a:prstGeom prst="rect">
            <a:avLst/>
          </a:prstGeom>
        </p:spPr>
        <p:txBody>
          <a:bodyPr spcFirstLastPara="1" wrap="square" lIns="91425" tIns="91425" rIns="91425" bIns="91425" anchor="b" anchorCtr="0">
            <a:noAutofit/>
          </a:bodyPr>
          <a:lstStyle/>
          <a:p>
            <a:pPr marL="342900" lvl="0" indent="-342900" algn="l" rtl="0">
              <a:lnSpc>
                <a:spcPct val="150000"/>
              </a:lnSpc>
              <a:spcBef>
                <a:spcPts val="0"/>
              </a:spcBef>
              <a:spcAft>
                <a:spcPts val="0"/>
              </a:spcAft>
              <a:buAutoNum type="arabicPeriod"/>
            </a:pPr>
            <a:r>
              <a:rPr lang="zh-CN" altLang="en-US" dirty="0"/>
              <a:t>通过空间音频识别声音效果和声音变化</a:t>
            </a:r>
            <a:endParaRPr lang="en-US" altLang="zh-CN" dirty="0"/>
          </a:p>
          <a:p>
            <a:pPr marL="342900" lvl="0" indent="-342900" algn="l" rtl="0">
              <a:lnSpc>
                <a:spcPct val="150000"/>
              </a:lnSpc>
              <a:spcBef>
                <a:spcPts val="0"/>
              </a:spcBef>
              <a:spcAft>
                <a:spcPts val="0"/>
              </a:spcAft>
              <a:buAutoNum type="arabicPeriod"/>
            </a:pPr>
            <a:r>
              <a:rPr lang="zh-CN" altLang="en-US" dirty="0"/>
              <a:t>利用与物体的碰撞和互动感受自己</a:t>
            </a:r>
            <a:endParaRPr lang="en-US" altLang="zh-CN" dirty="0"/>
          </a:p>
          <a:p>
            <a:pPr marL="342900" lvl="0" indent="-342900" algn="l" rtl="0">
              <a:lnSpc>
                <a:spcPct val="150000"/>
              </a:lnSpc>
              <a:spcBef>
                <a:spcPts val="0"/>
              </a:spcBef>
              <a:spcAft>
                <a:spcPts val="0"/>
              </a:spcAft>
              <a:buAutoNum type="arabicPeriod"/>
            </a:pPr>
            <a:r>
              <a:rPr lang="zh-CN" altLang="en-US" dirty="0"/>
              <a:t>在必要情况进行语音提示</a:t>
            </a:r>
            <a:endParaRPr lang="en-GB" dirty="0"/>
          </a:p>
        </p:txBody>
      </p:sp>
      <p:sp>
        <p:nvSpPr>
          <p:cNvPr id="1637" name="Google Shape;1637;p52"/>
          <p:cNvSpPr txBox="1">
            <a:spLocks noGrp="1"/>
          </p:cNvSpPr>
          <p:nvPr>
            <p:ph type="subTitle" idx="1"/>
          </p:nvPr>
        </p:nvSpPr>
        <p:spPr>
          <a:xfrm>
            <a:off x="837092" y="1248847"/>
            <a:ext cx="28182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基本方式</a:t>
            </a:r>
            <a:endParaRPr lang="en-GB" dirty="0"/>
          </a:p>
        </p:txBody>
      </p:sp>
      <p:sp>
        <p:nvSpPr>
          <p:cNvPr id="1638" name="Google Shape;1638;p52"/>
          <p:cNvSpPr txBox="1">
            <a:spLocks noGrp="1"/>
          </p:cNvSpPr>
          <p:nvPr>
            <p:ph type="subTitle" idx="3"/>
          </p:nvPr>
        </p:nvSpPr>
        <p:spPr>
          <a:xfrm>
            <a:off x="1219585" y="2875207"/>
            <a:ext cx="28182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未解决的障碍</a:t>
            </a:r>
            <a:endParaRPr lang="en-GB" dirty="0"/>
          </a:p>
        </p:txBody>
      </p:sp>
      <p:sp>
        <p:nvSpPr>
          <p:cNvPr id="1639" name="Google Shape;1639;p52"/>
          <p:cNvSpPr txBox="1">
            <a:spLocks noGrp="1"/>
          </p:cNvSpPr>
          <p:nvPr>
            <p:ph type="subTitle" idx="4"/>
          </p:nvPr>
        </p:nvSpPr>
        <p:spPr>
          <a:xfrm>
            <a:off x="2297507" y="3632126"/>
            <a:ext cx="3886610" cy="787200"/>
          </a:xfrm>
          <a:prstGeom prst="rect">
            <a:avLst/>
          </a:prstGeom>
        </p:spPr>
        <p:txBody>
          <a:bodyPr spcFirstLastPara="1" wrap="square" lIns="91425" tIns="91425" rIns="91425" bIns="91425" anchor="b" anchorCtr="0">
            <a:noAutofit/>
          </a:bodyPr>
          <a:lstStyle/>
          <a:p>
            <a:pPr marL="342900" lvl="0" indent="-342900" algn="l" rtl="0">
              <a:lnSpc>
                <a:spcPct val="150000"/>
              </a:lnSpc>
              <a:spcBef>
                <a:spcPts val="0"/>
              </a:spcBef>
              <a:spcAft>
                <a:spcPts val="0"/>
              </a:spcAft>
              <a:buAutoNum type="arabicPeriod"/>
            </a:pPr>
            <a:r>
              <a:rPr lang="zh-CN" altLang="en-US" dirty="0"/>
              <a:t>不与玩家互动的元素通常很沉默</a:t>
            </a:r>
            <a:endParaRPr lang="en-US" altLang="zh-CN" dirty="0"/>
          </a:p>
          <a:p>
            <a:pPr marL="342900" lvl="0" indent="-342900" algn="l" rtl="0">
              <a:lnSpc>
                <a:spcPct val="150000"/>
              </a:lnSpc>
              <a:spcBef>
                <a:spcPts val="0"/>
              </a:spcBef>
              <a:spcAft>
                <a:spcPts val="0"/>
              </a:spcAft>
              <a:buAutoNum type="arabicPeriod"/>
            </a:pPr>
            <a:r>
              <a:rPr lang="zh-CN" altLang="en-US" dirty="0"/>
              <a:t>对时间敏感的挑战会阻碍周围感觉</a:t>
            </a:r>
            <a:endParaRPr lang="en-US" altLang="zh-CN" dirty="0"/>
          </a:p>
          <a:p>
            <a:pPr marL="342900" lvl="0" indent="-342900" algn="l" rtl="0">
              <a:lnSpc>
                <a:spcPct val="150000"/>
              </a:lnSpc>
              <a:spcBef>
                <a:spcPts val="0"/>
              </a:spcBef>
              <a:spcAft>
                <a:spcPts val="0"/>
              </a:spcAft>
              <a:buAutoNum type="arabicPeriod"/>
            </a:pPr>
            <a:r>
              <a:rPr lang="zh-CN" altLang="en-US" dirty="0"/>
              <a:t>闭塞</a:t>
            </a:r>
            <a:endParaRPr lang="en-GB" dirty="0"/>
          </a:p>
        </p:txBody>
      </p:sp>
      <p:sp>
        <p:nvSpPr>
          <p:cNvPr id="1640" name="Google Shape;1640;p52"/>
          <p:cNvSpPr/>
          <p:nvPr/>
        </p:nvSpPr>
        <p:spPr>
          <a:xfrm>
            <a:off x="1394192" y="1574875"/>
            <a:ext cx="852000" cy="8520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1" name="Google Shape;1641;p52"/>
          <p:cNvSpPr/>
          <p:nvPr/>
        </p:nvSpPr>
        <p:spPr>
          <a:xfrm>
            <a:off x="1394192" y="3173726"/>
            <a:ext cx="852000" cy="8520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1642" name="Google Shape;1642;p52"/>
          <p:cNvGrpSpPr/>
          <p:nvPr/>
        </p:nvGrpSpPr>
        <p:grpSpPr>
          <a:xfrm>
            <a:off x="6240740" y="781041"/>
            <a:ext cx="1509068" cy="3595857"/>
            <a:chOff x="6222000" y="769300"/>
            <a:chExt cx="1578028" cy="3760177"/>
          </a:xfrm>
        </p:grpSpPr>
        <p:sp>
          <p:nvSpPr>
            <p:cNvPr id="1643" name="Google Shape;1643;p52"/>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4" name="Google Shape;1644;p52"/>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5" name="Google Shape;1645;p52"/>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6" name="Google Shape;1646;p52"/>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52"/>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8" name="Google Shape;1648;p52"/>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9" name="Google Shape;1649;p52"/>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0" name="Google Shape;1650;p52"/>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1" name="Google Shape;1651;p52"/>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2" name="Google Shape;1652;p52"/>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3" name="Google Shape;1653;p52"/>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52"/>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5" name="Google Shape;1655;p52"/>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6" name="Google Shape;1656;p52"/>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7" name="Google Shape;1657;p52"/>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8" name="Google Shape;1658;p52"/>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59" name="Google Shape;1659;p52"/>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0" name="Google Shape;1660;p52"/>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52"/>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2" name="Google Shape;1662;p52"/>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3" name="Google Shape;1663;p52"/>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4" name="Google Shape;1664;p52"/>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5" name="Google Shape;1665;p52"/>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6" name="Google Shape;1666;p52"/>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7" name="Google Shape;1667;p52"/>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68" name="Google Shape;1668;p52"/>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2"/>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2"/>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2"/>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2"/>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2"/>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2"/>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2"/>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2"/>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2"/>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2"/>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2"/>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2"/>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52"/>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52"/>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2"/>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2"/>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2"/>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2"/>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2"/>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2"/>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2"/>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2"/>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52"/>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52"/>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2"/>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52"/>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52"/>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52"/>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2"/>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52"/>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52"/>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52"/>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52"/>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52"/>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52"/>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52"/>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52"/>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52"/>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52"/>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52"/>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52"/>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52"/>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52"/>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52"/>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52"/>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52"/>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52"/>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52"/>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52"/>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52"/>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52"/>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52"/>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52"/>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52"/>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52"/>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52"/>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52"/>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52"/>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52"/>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52"/>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52"/>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52"/>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52"/>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52"/>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52"/>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52"/>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52"/>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52"/>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52"/>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52"/>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52"/>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52"/>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52"/>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52"/>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52"/>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52"/>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52"/>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52"/>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52"/>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52"/>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52"/>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52"/>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52"/>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52"/>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52"/>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52"/>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52"/>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52"/>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52"/>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52"/>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52"/>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52"/>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52"/>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52"/>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52"/>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52"/>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52"/>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52"/>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52"/>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52"/>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52"/>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52"/>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52"/>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52"/>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52"/>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52"/>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52"/>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52"/>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52"/>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52"/>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52"/>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52"/>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52"/>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52"/>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52"/>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52"/>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52"/>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52"/>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52"/>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52"/>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52"/>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52"/>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52"/>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52"/>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52"/>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52"/>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52"/>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52"/>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52"/>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52"/>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52"/>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52"/>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52"/>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52"/>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52"/>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52"/>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52"/>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52"/>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52"/>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52"/>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52"/>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52"/>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52"/>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52"/>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52"/>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52"/>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52"/>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52"/>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52"/>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52"/>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52"/>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52"/>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52"/>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52"/>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52"/>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52"/>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52"/>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2"/>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2"/>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2"/>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2"/>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2"/>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2"/>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52"/>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52"/>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52"/>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52"/>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52"/>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52"/>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52"/>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2"/>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2"/>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52"/>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52"/>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52"/>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52"/>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52"/>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52"/>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52"/>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52"/>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52"/>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52"/>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52"/>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52"/>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52"/>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52"/>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52"/>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52"/>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52"/>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52"/>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52"/>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52"/>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52"/>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52"/>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52"/>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52"/>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52"/>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52"/>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52"/>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52"/>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52"/>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52"/>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52"/>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52"/>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52"/>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52"/>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52"/>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52"/>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52"/>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52"/>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52"/>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52"/>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52"/>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52"/>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52"/>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52"/>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52"/>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52"/>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52"/>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52"/>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52"/>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52"/>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52"/>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52"/>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52"/>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52"/>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52"/>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52"/>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52"/>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52"/>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52"/>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52"/>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52"/>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52"/>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52"/>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52"/>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52"/>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52"/>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52"/>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52"/>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52"/>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52"/>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52"/>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52"/>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52"/>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52"/>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52"/>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52"/>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52"/>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52"/>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52"/>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52"/>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52"/>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52"/>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52"/>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52"/>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52"/>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52"/>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52"/>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52"/>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52"/>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52"/>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52"/>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52"/>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52"/>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52"/>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52"/>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52"/>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52"/>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52"/>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52"/>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52"/>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52"/>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52"/>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52"/>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52"/>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52"/>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52"/>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52"/>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52"/>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52"/>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52"/>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52"/>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52"/>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52"/>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52"/>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52"/>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52"/>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52"/>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52"/>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52"/>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52"/>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52"/>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52"/>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52"/>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52"/>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52"/>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52"/>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52"/>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52"/>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52"/>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52"/>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52"/>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52"/>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52"/>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52"/>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52"/>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52"/>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52"/>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52"/>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52"/>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52"/>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52"/>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52"/>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52"/>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52"/>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52"/>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52"/>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52"/>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52"/>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52"/>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52"/>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52"/>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52"/>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52"/>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52"/>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52"/>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52"/>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52"/>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52"/>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52"/>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52"/>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52"/>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52"/>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52"/>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52"/>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52"/>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52"/>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52"/>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52"/>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52"/>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52"/>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52"/>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52"/>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52"/>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52"/>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52"/>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52"/>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52"/>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52"/>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52"/>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52"/>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52"/>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52"/>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52"/>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52"/>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52"/>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52"/>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52"/>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52"/>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52"/>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52"/>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52"/>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52"/>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52"/>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52"/>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52"/>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52"/>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52"/>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52"/>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52"/>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52"/>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52"/>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52"/>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52"/>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52"/>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52"/>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52"/>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52"/>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52"/>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52"/>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52"/>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52"/>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52"/>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52"/>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52"/>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52"/>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52"/>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52"/>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52"/>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59" name="Google Shape;2059;p52"/>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0" name="Google Shape;2060;p52"/>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1" name="Google Shape;2061;p52"/>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2" name="Google Shape;2062;p52"/>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3" name="Google Shape;2063;p52"/>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4" name="Google Shape;2064;p52"/>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5" name="Google Shape;2065;p52"/>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6" name="Google Shape;2066;p52"/>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7" name="Google Shape;2067;p52"/>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8" name="Google Shape;2068;p52"/>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69" name="Google Shape;2069;p52"/>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70" name="Google Shape;2070;p52"/>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071" name="Google Shape;2071;p52"/>
          <p:cNvSpPr/>
          <p:nvPr/>
        </p:nvSpPr>
        <p:spPr>
          <a:xfrm>
            <a:off x="4333500" y="-860175"/>
            <a:ext cx="1774500" cy="17745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72" name="Google Shape;2072;p52"/>
          <p:cNvGrpSpPr/>
          <p:nvPr/>
        </p:nvGrpSpPr>
        <p:grpSpPr>
          <a:xfrm>
            <a:off x="1628173" y="3380270"/>
            <a:ext cx="384037" cy="438912"/>
            <a:chOff x="-57940525" y="3590375"/>
            <a:chExt cx="279625" cy="319000"/>
          </a:xfrm>
        </p:grpSpPr>
        <p:sp>
          <p:nvSpPr>
            <p:cNvPr id="2073" name="Google Shape;2073;p52"/>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52"/>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52"/>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52"/>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52"/>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8" name="Google Shape;2078;p52"/>
          <p:cNvGrpSpPr/>
          <p:nvPr/>
        </p:nvGrpSpPr>
        <p:grpSpPr>
          <a:xfrm>
            <a:off x="1600728" y="1781411"/>
            <a:ext cx="438928" cy="438928"/>
            <a:chOff x="-57568775" y="3198925"/>
            <a:chExt cx="318225" cy="318225"/>
          </a:xfrm>
        </p:grpSpPr>
        <p:sp>
          <p:nvSpPr>
            <p:cNvPr id="2079" name="Google Shape;2079;p52"/>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52"/>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52"/>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52"/>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52"/>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52"/>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5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95000"/>
                  </a:schemeClr>
                </a:solidFill>
              </a:rPr>
              <a:t>3.2 </a:t>
            </a:r>
            <a:r>
              <a:rPr lang="zh-CN" altLang="en-US" dirty="0">
                <a:solidFill>
                  <a:schemeClr val="bg1">
                    <a:lumMod val="95000"/>
                  </a:schemeClr>
                </a:solidFill>
              </a:rPr>
              <a:t>虚拟环境漫游</a:t>
            </a:r>
            <a:endParaRPr dirty="0">
              <a:solidFill>
                <a:schemeClr val="bg1">
                  <a:lumMod val="95000"/>
                </a:schemeClr>
              </a:solidFill>
            </a:endParaRPr>
          </a:p>
        </p:txBody>
      </p:sp>
      <p:sp>
        <p:nvSpPr>
          <p:cNvPr id="1636" name="Google Shape;1636;p52"/>
          <p:cNvSpPr txBox="1">
            <a:spLocks noGrp="1"/>
          </p:cNvSpPr>
          <p:nvPr>
            <p:ph type="subTitle" idx="2"/>
          </p:nvPr>
        </p:nvSpPr>
        <p:spPr>
          <a:xfrm>
            <a:off x="2431841" y="2296366"/>
            <a:ext cx="3910729" cy="787200"/>
          </a:xfrm>
          <a:prstGeom prst="rect">
            <a:avLst/>
          </a:prstGeom>
        </p:spPr>
        <p:txBody>
          <a:bodyPr spcFirstLastPara="1" wrap="square" lIns="91425" tIns="91425" rIns="91425" bIns="91425" anchor="b" anchorCtr="0">
            <a:noAutofit/>
          </a:bodyPr>
          <a:lstStyle/>
          <a:p>
            <a:pPr marL="342900" lvl="0" indent="-342900" algn="l" rtl="0">
              <a:lnSpc>
                <a:spcPct val="150000"/>
              </a:lnSpc>
              <a:spcBef>
                <a:spcPts val="0"/>
              </a:spcBef>
              <a:spcAft>
                <a:spcPts val="0"/>
              </a:spcAft>
              <a:buAutoNum type="arabicPeriod"/>
            </a:pPr>
            <a:r>
              <a:rPr lang="zh-CN" altLang="en-US" dirty="0"/>
              <a:t>感知目标和进发：错误返回提示</a:t>
            </a:r>
            <a:endParaRPr lang="en-US" altLang="zh-CN" dirty="0"/>
          </a:p>
          <a:p>
            <a:pPr marL="342900" lvl="0" indent="-342900" algn="l" rtl="0">
              <a:lnSpc>
                <a:spcPct val="150000"/>
              </a:lnSpc>
              <a:spcBef>
                <a:spcPts val="0"/>
              </a:spcBef>
              <a:spcAft>
                <a:spcPts val="0"/>
              </a:spcAft>
              <a:buAutoNum type="arabicPeriod"/>
            </a:pPr>
            <a:r>
              <a:rPr lang="zh-CN" altLang="en-US" dirty="0"/>
              <a:t>利用和创作地标：发出持续声音，实时提示</a:t>
            </a:r>
            <a:endParaRPr lang="en-US" altLang="zh-CN" dirty="0"/>
          </a:p>
          <a:p>
            <a:pPr marL="342900" lvl="0" indent="-342900" algn="l" rtl="0">
              <a:lnSpc>
                <a:spcPct val="150000"/>
              </a:lnSpc>
              <a:spcBef>
                <a:spcPts val="0"/>
              </a:spcBef>
              <a:spcAft>
                <a:spcPts val="0"/>
              </a:spcAft>
              <a:buAutoNum type="arabicPeriod"/>
            </a:pPr>
            <a:r>
              <a:rPr lang="zh-CN" altLang="en-US" dirty="0"/>
              <a:t>进行重定位：在迷失方向避免时间浪费</a:t>
            </a:r>
            <a:endParaRPr lang="en-US" altLang="zh-CN" dirty="0"/>
          </a:p>
          <a:p>
            <a:pPr marL="342900" lvl="0" indent="-342900" algn="l" rtl="0">
              <a:lnSpc>
                <a:spcPct val="150000"/>
              </a:lnSpc>
              <a:spcBef>
                <a:spcPts val="0"/>
              </a:spcBef>
              <a:spcAft>
                <a:spcPts val="0"/>
              </a:spcAft>
              <a:buAutoNum type="arabicPeriod"/>
            </a:pPr>
            <a:r>
              <a:rPr lang="zh-CN" altLang="en-US" dirty="0"/>
              <a:t>导航辅助设备：半自动导航</a:t>
            </a:r>
            <a:endParaRPr lang="en-GB" dirty="0"/>
          </a:p>
        </p:txBody>
      </p:sp>
      <p:sp>
        <p:nvSpPr>
          <p:cNvPr id="1637" name="Google Shape;1637;p52"/>
          <p:cNvSpPr txBox="1">
            <a:spLocks noGrp="1"/>
          </p:cNvSpPr>
          <p:nvPr>
            <p:ph type="subTitle" idx="1"/>
          </p:nvPr>
        </p:nvSpPr>
        <p:spPr>
          <a:xfrm>
            <a:off x="837092" y="1248847"/>
            <a:ext cx="28182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基本方式</a:t>
            </a:r>
            <a:endParaRPr lang="en-GB" dirty="0"/>
          </a:p>
        </p:txBody>
      </p:sp>
      <p:sp>
        <p:nvSpPr>
          <p:cNvPr id="1638" name="Google Shape;1638;p52"/>
          <p:cNvSpPr txBox="1">
            <a:spLocks noGrp="1"/>
          </p:cNvSpPr>
          <p:nvPr>
            <p:ph type="subTitle" idx="3"/>
          </p:nvPr>
        </p:nvSpPr>
        <p:spPr>
          <a:xfrm>
            <a:off x="1292874" y="3126272"/>
            <a:ext cx="28182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未解决的障碍</a:t>
            </a:r>
            <a:endParaRPr lang="en-GB" dirty="0"/>
          </a:p>
        </p:txBody>
      </p:sp>
      <p:sp>
        <p:nvSpPr>
          <p:cNvPr id="1639" name="Google Shape;1639;p52"/>
          <p:cNvSpPr txBox="1">
            <a:spLocks noGrp="1"/>
          </p:cNvSpPr>
          <p:nvPr>
            <p:ph type="subTitle" idx="4"/>
          </p:nvPr>
        </p:nvSpPr>
        <p:spPr>
          <a:xfrm>
            <a:off x="2271849" y="3887125"/>
            <a:ext cx="3886610" cy="787200"/>
          </a:xfrm>
          <a:prstGeom prst="rect">
            <a:avLst/>
          </a:prstGeom>
        </p:spPr>
        <p:txBody>
          <a:bodyPr spcFirstLastPara="1" wrap="square" lIns="91425" tIns="91425" rIns="91425" bIns="91425" anchor="b" anchorCtr="0">
            <a:noAutofit/>
          </a:bodyPr>
          <a:lstStyle/>
          <a:p>
            <a:pPr marL="342900" lvl="0" indent="-342900" algn="l" rtl="0">
              <a:lnSpc>
                <a:spcPct val="150000"/>
              </a:lnSpc>
              <a:spcBef>
                <a:spcPts val="0"/>
              </a:spcBef>
              <a:spcAft>
                <a:spcPts val="0"/>
              </a:spcAft>
              <a:buAutoNum type="arabicPeriod"/>
            </a:pPr>
            <a:r>
              <a:rPr lang="zh-CN" altLang="en-US" dirty="0"/>
              <a:t>客观的指标是可视化的</a:t>
            </a:r>
            <a:endParaRPr lang="en-US" altLang="zh-CN" dirty="0"/>
          </a:p>
          <a:p>
            <a:pPr marL="342900" lvl="0" indent="-342900" algn="l" rtl="0">
              <a:lnSpc>
                <a:spcPct val="150000"/>
              </a:lnSpc>
              <a:spcBef>
                <a:spcPts val="0"/>
              </a:spcBef>
              <a:spcAft>
                <a:spcPts val="0"/>
              </a:spcAft>
              <a:buAutoNum type="arabicPeriod"/>
            </a:pPr>
            <a:r>
              <a:rPr lang="zh-CN" altLang="en-US" dirty="0"/>
              <a:t>自己的运动不被感知</a:t>
            </a:r>
            <a:endParaRPr lang="en-US" altLang="zh-CN" dirty="0"/>
          </a:p>
          <a:p>
            <a:pPr marL="342900" lvl="0" indent="-342900" algn="l" rtl="0">
              <a:lnSpc>
                <a:spcPct val="150000"/>
              </a:lnSpc>
              <a:spcBef>
                <a:spcPts val="0"/>
              </a:spcBef>
              <a:spcAft>
                <a:spcPts val="0"/>
              </a:spcAft>
              <a:buAutoNum type="arabicPeriod"/>
            </a:pPr>
            <a:r>
              <a:rPr lang="zh-CN" altLang="en-US" dirty="0"/>
              <a:t>无关的声音吸引玩家</a:t>
            </a:r>
            <a:endParaRPr lang="en-GB" dirty="0"/>
          </a:p>
        </p:txBody>
      </p:sp>
      <p:sp>
        <p:nvSpPr>
          <p:cNvPr id="1640" name="Google Shape;1640;p52"/>
          <p:cNvSpPr/>
          <p:nvPr/>
        </p:nvSpPr>
        <p:spPr>
          <a:xfrm>
            <a:off x="1304625" y="1888864"/>
            <a:ext cx="852000" cy="8520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41" name="Google Shape;1641;p52"/>
          <p:cNvSpPr/>
          <p:nvPr/>
        </p:nvSpPr>
        <p:spPr>
          <a:xfrm>
            <a:off x="1334737" y="3602700"/>
            <a:ext cx="852000" cy="8520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71" name="Google Shape;2071;p52"/>
          <p:cNvSpPr/>
          <p:nvPr/>
        </p:nvSpPr>
        <p:spPr>
          <a:xfrm>
            <a:off x="4333500" y="-860175"/>
            <a:ext cx="1774500" cy="17745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 name="Google Shape;3335;p66"/>
          <p:cNvGrpSpPr/>
          <p:nvPr/>
        </p:nvGrpSpPr>
        <p:grpSpPr>
          <a:xfrm>
            <a:off x="6184117" y="1574875"/>
            <a:ext cx="2239198" cy="2477113"/>
            <a:chOff x="4051535" y="2756900"/>
            <a:chExt cx="1665343" cy="1842286"/>
          </a:xfrm>
        </p:grpSpPr>
        <p:sp>
          <p:nvSpPr>
            <p:cNvPr id="3" name="Google Shape;3336;p66"/>
            <p:cNvSpPr/>
            <p:nvPr/>
          </p:nvSpPr>
          <p:spPr>
            <a:xfrm>
              <a:off x="5147385" y="3426300"/>
              <a:ext cx="392726" cy="484562"/>
            </a:xfrm>
            <a:custGeom>
              <a:avLst/>
              <a:gdLst/>
              <a:ahLst/>
              <a:cxnLst/>
              <a:rect l="l" t="t" r="r" b="b"/>
              <a:pathLst>
                <a:path w="4379" h="5403" extrusionOk="0">
                  <a:moveTo>
                    <a:pt x="1" y="0"/>
                  </a:moveTo>
                  <a:lnTo>
                    <a:pt x="1594" y="223"/>
                  </a:lnTo>
                  <a:cubicBezTo>
                    <a:pt x="1594" y="223"/>
                    <a:pt x="2819" y="3487"/>
                    <a:pt x="4378" y="4333"/>
                  </a:cubicBezTo>
                  <a:cubicBezTo>
                    <a:pt x="4378" y="4333"/>
                    <a:pt x="3955" y="5402"/>
                    <a:pt x="3933" y="5358"/>
                  </a:cubicBezTo>
                  <a:cubicBezTo>
                    <a:pt x="3922" y="5302"/>
                    <a:pt x="647" y="4211"/>
                    <a:pt x="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4" name="Google Shape;3337;p66"/>
            <p:cNvSpPr/>
            <p:nvPr/>
          </p:nvSpPr>
          <p:spPr>
            <a:xfrm>
              <a:off x="5402178" y="3692034"/>
              <a:ext cx="314701" cy="331741"/>
            </a:xfrm>
            <a:custGeom>
              <a:avLst/>
              <a:gdLst/>
              <a:ahLst/>
              <a:cxnLst/>
              <a:rect l="l" t="t" r="r" b="b"/>
              <a:pathLst>
                <a:path w="3509" h="3699" extrusionOk="0">
                  <a:moveTo>
                    <a:pt x="3509" y="1526"/>
                  </a:moveTo>
                  <a:cubicBezTo>
                    <a:pt x="3509" y="1526"/>
                    <a:pt x="1816" y="0"/>
                    <a:pt x="902" y="1593"/>
                  </a:cubicBezTo>
                  <a:cubicBezTo>
                    <a:pt x="0" y="3186"/>
                    <a:pt x="2484" y="3698"/>
                    <a:pt x="2484" y="3698"/>
                  </a:cubicBezTo>
                  <a:lnTo>
                    <a:pt x="2785" y="3063"/>
                  </a:lnTo>
                  <a:cubicBezTo>
                    <a:pt x="2785" y="3063"/>
                    <a:pt x="1716" y="2707"/>
                    <a:pt x="1849" y="2105"/>
                  </a:cubicBezTo>
                  <a:cubicBezTo>
                    <a:pt x="1972" y="1504"/>
                    <a:pt x="3152" y="2183"/>
                    <a:pt x="3152" y="2183"/>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 name="Google Shape;3338;p66"/>
            <p:cNvSpPr/>
            <p:nvPr/>
          </p:nvSpPr>
          <p:spPr>
            <a:xfrm>
              <a:off x="5165412" y="3392310"/>
              <a:ext cx="213806" cy="226631"/>
            </a:xfrm>
            <a:custGeom>
              <a:avLst/>
              <a:gdLst/>
              <a:ahLst/>
              <a:cxnLst/>
              <a:rect l="l" t="t" r="r" b="b"/>
              <a:pathLst>
                <a:path w="2384" h="2527" extrusionOk="0">
                  <a:moveTo>
                    <a:pt x="0" y="0"/>
                  </a:moveTo>
                  <a:cubicBezTo>
                    <a:pt x="0" y="0"/>
                    <a:pt x="515" y="2526"/>
                    <a:pt x="1344" y="2526"/>
                  </a:cubicBezTo>
                  <a:cubicBezTo>
                    <a:pt x="1385" y="2526"/>
                    <a:pt x="1428" y="2520"/>
                    <a:pt x="1471" y="2507"/>
                  </a:cubicBezTo>
                  <a:cubicBezTo>
                    <a:pt x="2384" y="2228"/>
                    <a:pt x="2228" y="780"/>
                    <a:pt x="1905" y="468"/>
                  </a:cubicBezTo>
                  <a:cubicBezTo>
                    <a:pt x="1582" y="156"/>
                    <a:pt x="0" y="0"/>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6" name="Google Shape;3339;p66"/>
            <p:cNvSpPr/>
            <p:nvPr/>
          </p:nvSpPr>
          <p:spPr>
            <a:xfrm>
              <a:off x="4730803" y="3112586"/>
              <a:ext cx="317750" cy="250846"/>
            </a:xfrm>
            <a:custGeom>
              <a:avLst/>
              <a:gdLst/>
              <a:ahLst/>
              <a:cxnLst/>
              <a:rect l="l" t="t" r="r" b="b"/>
              <a:pathLst>
                <a:path w="3543" h="2797" extrusionOk="0">
                  <a:moveTo>
                    <a:pt x="246" y="0"/>
                  </a:moveTo>
                  <a:lnTo>
                    <a:pt x="1" y="2373"/>
                  </a:lnTo>
                  <a:lnTo>
                    <a:pt x="1850" y="2796"/>
                  </a:lnTo>
                  <a:lnTo>
                    <a:pt x="3543" y="2250"/>
                  </a:lnTo>
                  <a:lnTo>
                    <a:pt x="3354" y="168"/>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7" name="Google Shape;3340;p66"/>
            <p:cNvSpPr/>
            <p:nvPr/>
          </p:nvSpPr>
          <p:spPr>
            <a:xfrm>
              <a:off x="4451078" y="2756900"/>
              <a:ext cx="810294" cy="451648"/>
            </a:xfrm>
            <a:custGeom>
              <a:avLst/>
              <a:gdLst/>
              <a:ahLst/>
              <a:cxnLst/>
              <a:rect l="l" t="t" r="r" b="b"/>
              <a:pathLst>
                <a:path w="9035" h="5036" extrusionOk="0">
                  <a:moveTo>
                    <a:pt x="9035" y="79"/>
                  </a:moveTo>
                  <a:cubicBezTo>
                    <a:pt x="9035" y="79"/>
                    <a:pt x="4078" y="1"/>
                    <a:pt x="2039" y="1182"/>
                  </a:cubicBezTo>
                  <a:cubicBezTo>
                    <a:pt x="1" y="2362"/>
                    <a:pt x="1482" y="4033"/>
                    <a:pt x="2273" y="4401"/>
                  </a:cubicBezTo>
                  <a:cubicBezTo>
                    <a:pt x="3075" y="4768"/>
                    <a:pt x="6150" y="5036"/>
                    <a:pt x="9035" y="43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 name="Google Shape;3341;p66"/>
            <p:cNvSpPr/>
            <p:nvPr/>
          </p:nvSpPr>
          <p:spPr>
            <a:xfrm>
              <a:off x="4051535" y="3282448"/>
              <a:ext cx="1518528" cy="1316739"/>
            </a:xfrm>
            <a:custGeom>
              <a:avLst/>
              <a:gdLst/>
              <a:ahLst/>
              <a:cxnLst/>
              <a:rect l="l" t="t" r="r" b="b"/>
              <a:pathLst>
                <a:path w="16932" h="14682" extrusionOk="0">
                  <a:moveTo>
                    <a:pt x="11083" y="0"/>
                  </a:moveTo>
                  <a:cubicBezTo>
                    <a:pt x="11083" y="0"/>
                    <a:pt x="9869" y="546"/>
                    <a:pt x="9346" y="379"/>
                  </a:cubicBezTo>
                  <a:cubicBezTo>
                    <a:pt x="8822" y="212"/>
                    <a:pt x="7619" y="100"/>
                    <a:pt x="7619" y="100"/>
                  </a:cubicBezTo>
                  <a:cubicBezTo>
                    <a:pt x="7619" y="100"/>
                    <a:pt x="5648" y="1136"/>
                    <a:pt x="4311" y="2829"/>
                  </a:cubicBezTo>
                  <a:cubicBezTo>
                    <a:pt x="2974" y="4522"/>
                    <a:pt x="891" y="8700"/>
                    <a:pt x="446" y="10771"/>
                  </a:cubicBezTo>
                  <a:cubicBezTo>
                    <a:pt x="0" y="12843"/>
                    <a:pt x="290" y="12777"/>
                    <a:pt x="535" y="12955"/>
                  </a:cubicBezTo>
                  <a:cubicBezTo>
                    <a:pt x="769" y="13133"/>
                    <a:pt x="6349" y="14681"/>
                    <a:pt x="9479" y="14347"/>
                  </a:cubicBezTo>
                  <a:cubicBezTo>
                    <a:pt x="12598" y="14013"/>
                    <a:pt x="16575" y="12598"/>
                    <a:pt x="16742" y="12264"/>
                  </a:cubicBezTo>
                  <a:cubicBezTo>
                    <a:pt x="16909" y="11930"/>
                    <a:pt x="16931" y="11317"/>
                    <a:pt x="16742" y="10159"/>
                  </a:cubicBezTo>
                  <a:cubicBezTo>
                    <a:pt x="16542" y="9012"/>
                    <a:pt x="13534" y="813"/>
                    <a:pt x="1108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9" name="Google Shape;3342;p66"/>
            <p:cNvSpPr/>
            <p:nvPr/>
          </p:nvSpPr>
          <p:spPr>
            <a:xfrm>
              <a:off x="4051535" y="3291416"/>
              <a:ext cx="881144" cy="1282480"/>
            </a:xfrm>
            <a:custGeom>
              <a:avLst/>
              <a:gdLst/>
              <a:ahLst/>
              <a:cxnLst/>
              <a:rect l="l" t="t" r="r" b="b"/>
              <a:pathLst>
                <a:path w="9825" h="14300" extrusionOk="0">
                  <a:moveTo>
                    <a:pt x="7619" y="0"/>
                  </a:moveTo>
                  <a:cubicBezTo>
                    <a:pt x="7619" y="0"/>
                    <a:pt x="5648" y="1036"/>
                    <a:pt x="4311" y="2729"/>
                  </a:cubicBezTo>
                  <a:cubicBezTo>
                    <a:pt x="2974" y="4422"/>
                    <a:pt x="891" y="8600"/>
                    <a:pt x="446" y="10671"/>
                  </a:cubicBezTo>
                  <a:cubicBezTo>
                    <a:pt x="0" y="12743"/>
                    <a:pt x="290" y="12677"/>
                    <a:pt x="535" y="12855"/>
                  </a:cubicBezTo>
                  <a:cubicBezTo>
                    <a:pt x="747" y="13017"/>
                    <a:pt x="5317" y="14300"/>
                    <a:pt x="8507" y="14300"/>
                  </a:cubicBezTo>
                  <a:cubicBezTo>
                    <a:pt x="8828" y="14300"/>
                    <a:pt x="9136" y="14287"/>
                    <a:pt x="9424" y="14258"/>
                  </a:cubicBezTo>
                  <a:cubicBezTo>
                    <a:pt x="9424" y="14158"/>
                    <a:pt x="8945" y="10449"/>
                    <a:pt x="9123" y="4512"/>
                  </a:cubicBezTo>
                  <a:cubicBezTo>
                    <a:pt x="9201" y="1861"/>
                    <a:pt x="9825" y="257"/>
                    <a:pt x="9825" y="256"/>
                  </a:cubicBezTo>
                  <a:lnTo>
                    <a:pt x="9825" y="256"/>
                  </a:lnTo>
                  <a:cubicBezTo>
                    <a:pt x="9741" y="268"/>
                    <a:pt x="9652" y="273"/>
                    <a:pt x="9569" y="273"/>
                  </a:cubicBezTo>
                  <a:cubicBezTo>
                    <a:pt x="9485" y="273"/>
                    <a:pt x="9407" y="268"/>
                    <a:pt x="9346" y="256"/>
                  </a:cubicBezTo>
                  <a:cubicBezTo>
                    <a:pt x="8711" y="123"/>
                    <a:pt x="7619" y="0"/>
                    <a:pt x="76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0" name="Google Shape;3343;p66"/>
            <p:cNvSpPr/>
            <p:nvPr/>
          </p:nvSpPr>
          <p:spPr>
            <a:xfrm>
              <a:off x="4448118" y="3534190"/>
              <a:ext cx="342772" cy="366717"/>
            </a:xfrm>
            <a:custGeom>
              <a:avLst/>
              <a:gdLst/>
              <a:ahLst/>
              <a:cxnLst/>
              <a:rect l="l" t="t" r="r" b="b"/>
              <a:pathLst>
                <a:path w="3822" h="4089" extrusionOk="0">
                  <a:moveTo>
                    <a:pt x="3687" y="3977"/>
                  </a:moveTo>
                  <a:cubicBezTo>
                    <a:pt x="3476" y="3097"/>
                    <a:pt x="3699" y="1994"/>
                    <a:pt x="3821" y="1470"/>
                  </a:cubicBezTo>
                  <a:cubicBezTo>
                    <a:pt x="3052" y="1125"/>
                    <a:pt x="2328" y="1292"/>
                    <a:pt x="1582" y="936"/>
                  </a:cubicBezTo>
                  <a:cubicBezTo>
                    <a:pt x="557" y="446"/>
                    <a:pt x="390" y="0"/>
                    <a:pt x="357" y="925"/>
                  </a:cubicBezTo>
                  <a:cubicBezTo>
                    <a:pt x="335" y="1470"/>
                    <a:pt x="0" y="2484"/>
                    <a:pt x="1582" y="3453"/>
                  </a:cubicBezTo>
                  <a:cubicBezTo>
                    <a:pt x="2663" y="4088"/>
                    <a:pt x="2440" y="3843"/>
                    <a:pt x="3687" y="397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 name="Google Shape;3344;p66"/>
            <p:cNvSpPr/>
            <p:nvPr/>
          </p:nvSpPr>
          <p:spPr>
            <a:xfrm>
              <a:off x="4502019" y="3647999"/>
              <a:ext cx="374699" cy="437657"/>
            </a:xfrm>
            <a:custGeom>
              <a:avLst/>
              <a:gdLst/>
              <a:ahLst/>
              <a:cxnLst/>
              <a:rect l="l" t="t" r="r" b="b"/>
              <a:pathLst>
                <a:path w="4178" h="4880" extrusionOk="0">
                  <a:moveTo>
                    <a:pt x="2050" y="1"/>
                  </a:moveTo>
                  <a:cubicBezTo>
                    <a:pt x="1727" y="79"/>
                    <a:pt x="1393" y="123"/>
                    <a:pt x="1026" y="123"/>
                  </a:cubicBezTo>
                  <a:cubicBezTo>
                    <a:pt x="658" y="123"/>
                    <a:pt x="313" y="79"/>
                    <a:pt x="1" y="1"/>
                  </a:cubicBezTo>
                  <a:cubicBezTo>
                    <a:pt x="881" y="3877"/>
                    <a:pt x="3421" y="4780"/>
                    <a:pt x="3443" y="4824"/>
                  </a:cubicBezTo>
                  <a:cubicBezTo>
                    <a:pt x="3454" y="4880"/>
                    <a:pt x="4178" y="3643"/>
                    <a:pt x="4178" y="3643"/>
                  </a:cubicBezTo>
                  <a:cubicBezTo>
                    <a:pt x="2997" y="2808"/>
                    <a:pt x="2329" y="959"/>
                    <a:pt x="205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2" name="Google Shape;3345;p66"/>
            <p:cNvSpPr/>
            <p:nvPr/>
          </p:nvSpPr>
          <p:spPr>
            <a:xfrm>
              <a:off x="4709817" y="3849877"/>
              <a:ext cx="338736" cy="356673"/>
            </a:xfrm>
            <a:custGeom>
              <a:avLst/>
              <a:gdLst/>
              <a:ahLst/>
              <a:cxnLst/>
              <a:rect l="l" t="t" r="r" b="b"/>
              <a:pathLst>
                <a:path w="3777" h="3977" extrusionOk="0">
                  <a:moveTo>
                    <a:pt x="3777" y="1649"/>
                  </a:moveTo>
                  <a:cubicBezTo>
                    <a:pt x="3777" y="1649"/>
                    <a:pt x="1961" y="0"/>
                    <a:pt x="981" y="1715"/>
                  </a:cubicBezTo>
                  <a:cubicBezTo>
                    <a:pt x="1" y="3431"/>
                    <a:pt x="2685" y="3977"/>
                    <a:pt x="2685" y="3977"/>
                  </a:cubicBezTo>
                  <a:lnTo>
                    <a:pt x="3008" y="3297"/>
                  </a:lnTo>
                  <a:cubicBezTo>
                    <a:pt x="3008" y="3297"/>
                    <a:pt x="1861" y="2918"/>
                    <a:pt x="1995" y="2261"/>
                  </a:cubicBezTo>
                  <a:cubicBezTo>
                    <a:pt x="2128" y="1615"/>
                    <a:pt x="3398" y="2350"/>
                    <a:pt x="3398" y="235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3" name="Google Shape;3346;p66"/>
            <p:cNvSpPr/>
            <p:nvPr/>
          </p:nvSpPr>
          <p:spPr>
            <a:xfrm>
              <a:off x="4441123" y="3458228"/>
              <a:ext cx="375686" cy="312817"/>
            </a:xfrm>
            <a:custGeom>
              <a:avLst/>
              <a:gdLst/>
              <a:ahLst/>
              <a:cxnLst/>
              <a:rect l="l" t="t" r="r" b="b"/>
              <a:pathLst>
                <a:path w="4189" h="3488" extrusionOk="0">
                  <a:moveTo>
                    <a:pt x="3710" y="725"/>
                  </a:moveTo>
                  <a:cubicBezTo>
                    <a:pt x="3710" y="725"/>
                    <a:pt x="1237" y="1"/>
                    <a:pt x="802" y="268"/>
                  </a:cubicBezTo>
                  <a:cubicBezTo>
                    <a:pt x="379" y="524"/>
                    <a:pt x="0" y="2206"/>
                    <a:pt x="925" y="2997"/>
                  </a:cubicBezTo>
                  <a:cubicBezTo>
                    <a:pt x="1170" y="3209"/>
                    <a:pt x="2462" y="3487"/>
                    <a:pt x="3119" y="3231"/>
                  </a:cubicBezTo>
                  <a:cubicBezTo>
                    <a:pt x="3453" y="3097"/>
                    <a:pt x="3721" y="2897"/>
                    <a:pt x="3843" y="2663"/>
                  </a:cubicBezTo>
                  <a:cubicBezTo>
                    <a:pt x="4189" y="2006"/>
                    <a:pt x="4155" y="981"/>
                    <a:pt x="3710" y="72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 name="Google Shape;3347;p66"/>
            <p:cNvSpPr/>
            <p:nvPr/>
          </p:nvSpPr>
          <p:spPr>
            <a:xfrm>
              <a:off x="4441123" y="3476882"/>
              <a:ext cx="322772" cy="280352"/>
            </a:xfrm>
            <a:custGeom>
              <a:avLst/>
              <a:gdLst/>
              <a:ahLst/>
              <a:cxnLst/>
              <a:rect l="l" t="t" r="r" b="b"/>
              <a:pathLst>
                <a:path w="3599" h="3126" extrusionOk="0">
                  <a:moveTo>
                    <a:pt x="1136" y="0"/>
                  </a:moveTo>
                  <a:cubicBezTo>
                    <a:pt x="987" y="0"/>
                    <a:pt x="870" y="18"/>
                    <a:pt x="802" y="60"/>
                  </a:cubicBezTo>
                  <a:cubicBezTo>
                    <a:pt x="379" y="316"/>
                    <a:pt x="0" y="1998"/>
                    <a:pt x="925" y="2789"/>
                  </a:cubicBezTo>
                  <a:cubicBezTo>
                    <a:pt x="1100" y="2940"/>
                    <a:pt x="1798" y="3126"/>
                    <a:pt x="2423" y="3126"/>
                  </a:cubicBezTo>
                  <a:cubicBezTo>
                    <a:pt x="2672" y="3126"/>
                    <a:pt x="2909" y="3096"/>
                    <a:pt x="3097" y="3023"/>
                  </a:cubicBezTo>
                  <a:cubicBezTo>
                    <a:pt x="2852" y="2622"/>
                    <a:pt x="2774" y="2109"/>
                    <a:pt x="2841" y="1708"/>
                  </a:cubicBezTo>
                  <a:cubicBezTo>
                    <a:pt x="2908" y="1229"/>
                    <a:pt x="3231" y="739"/>
                    <a:pt x="3598" y="483"/>
                  </a:cubicBezTo>
                  <a:cubicBezTo>
                    <a:pt x="3196" y="373"/>
                    <a:pt x="1823" y="0"/>
                    <a:pt x="113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5" name="Google Shape;3348;p66"/>
            <p:cNvSpPr/>
            <p:nvPr/>
          </p:nvSpPr>
          <p:spPr>
            <a:xfrm>
              <a:off x="4542018" y="2949720"/>
              <a:ext cx="523575" cy="101971"/>
            </a:xfrm>
            <a:custGeom>
              <a:avLst/>
              <a:gdLst/>
              <a:ahLst/>
              <a:cxnLst/>
              <a:rect l="l" t="t" r="r" b="b"/>
              <a:pathLst>
                <a:path w="5838" h="1137" extrusionOk="0">
                  <a:moveTo>
                    <a:pt x="78" y="1"/>
                  </a:moveTo>
                  <a:cubicBezTo>
                    <a:pt x="23" y="146"/>
                    <a:pt x="0" y="302"/>
                    <a:pt x="0" y="446"/>
                  </a:cubicBezTo>
                  <a:cubicBezTo>
                    <a:pt x="301" y="691"/>
                    <a:pt x="880" y="1059"/>
                    <a:pt x="1794" y="1115"/>
                  </a:cubicBezTo>
                  <a:cubicBezTo>
                    <a:pt x="1983" y="1126"/>
                    <a:pt x="2217" y="1137"/>
                    <a:pt x="2473" y="1137"/>
                  </a:cubicBezTo>
                  <a:cubicBezTo>
                    <a:pt x="3799" y="1137"/>
                    <a:pt x="5737" y="992"/>
                    <a:pt x="5837" y="981"/>
                  </a:cubicBezTo>
                  <a:lnTo>
                    <a:pt x="5804" y="602"/>
                  </a:lnTo>
                  <a:cubicBezTo>
                    <a:pt x="5785" y="602"/>
                    <a:pt x="3788" y="753"/>
                    <a:pt x="2463" y="753"/>
                  </a:cubicBezTo>
                  <a:cubicBezTo>
                    <a:pt x="2219" y="753"/>
                    <a:pt x="1998" y="748"/>
                    <a:pt x="1816" y="736"/>
                  </a:cubicBezTo>
                  <a:cubicBezTo>
                    <a:pt x="791" y="669"/>
                    <a:pt x="223" y="157"/>
                    <a:pt x="7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 name="Google Shape;3349;p66"/>
            <p:cNvSpPr/>
            <p:nvPr/>
          </p:nvSpPr>
          <p:spPr>
            <a:xfrm>
              <a:off x="4929632" y="3284421"/>
              <a:ext cx="397658" cy="1037015"/>
            </a:xfrm>
            <a:custGeom>
              <a:avLst/>
              <a:gdLst/>
              <a:ahLst/>
              <a:cxnLst/>
              <a:rect l="l" t="t" r="r" b="b"/>
              <a:pathLst>
                <a:path w="4434" h="11563" extrusionOk="0">
                  <a:moveTo>
                    <a:pt x="1237" y="0"/>
                  </a:moveTo>
                  <a:cubicBezTo>
                    <a:pt x="1036" y="89"/>
                    <a:pt x="490" y="268"/>
                    <a:pt x="0" y="312"/>
                  </a:cubicBezTo>
                  <a:cubicBezTo>
                    <a:pt x="591" y="724"/>
                    <a:pt x="1404" y="2284"/>
                    <a:pt x="2028" y="4255"/>
                  </a:cubicBezTo>
                  <a:cubicBezTo>
                    <a:pt x="3309" y="8332"/>
                    <a:pt x="3253" y="11563"/>
                    <a:pt x="3253" y="11563"/>
                  </a:cubicBezTo>
                  <a:lnTo>
                    <a:pt x="4434" y="11073"/>
                  </a:lnTo>
                  <a:cubicBezTo>
                    <a:pt x="4434" y="11073"/>
                    <a:pt x="4178" y="6829"/>
                    <a:pt x="2997" y="3877"/>
                  </a:cubicBezTo>
                  <a:cubicBezTo>
                    <a:pt x="2328" y="2184"/>
                    <a:pt x="1716" y="635"/>
                    <a:pt x="1237" y="0"/>
                  </a:cubicBezTo>
                  <a:close/>
                </a:path>
              </a:pathLst>
            </a:custGeom>
            <a:solidFill>
              <a:srgbClr val="ADAB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7" name="Google Shape;3350;p66"/>
            <p:cNvSpPr/>
            <p:nvPr/>
          </p:nvSpPr>
          <p:spPr>
            <a:xfrm>
              <a:off x="4974564" y="3299398"/>
              <a:ext cx="316764" cy="1004101"/>
            </a:xfrm>
            <a:custGeom>
              <a:avLst/>
              <a:gdLst/>
              <a:ahLst/>
              <a:cxnLst/>
              <a:rect l="l" t="t" r="r" b="b"/>
              <a:pathLst>
                <a:path w="3532" h="11196" extrusionOk="0">
                  <a:moveTo>
                    <a:pt x="2228" y="3921"/>
                  </a:moveTo>
                  <a:cubicBezTo>
                    <a:pt x="1616" y="2005"/>
                    <a:pt x="825" y="491"/>
                    <a:pt x="223" y="0"/>
                  </a:cubicBezTo>
                  <a:cubicBezTo>
                    <a:pt x="157" y="23"/>
                    <a:pt x="79" y="45"/>
                    <a:pt x="1" y="56"/>
                  </a:cubicBezTo>
                  <a:cubicBezTo>
                    <a:pt x="591" y="602"/>
                    <a:pt x="1348" y="2072"/>
                    <a:pt x="1939" y="3921"/>
                  </a:cubicBezTo>
                  <a:cubicBezTo>
                    <a:pt x="3075" y="7452"/>
                    <a:pt x="3220" y="10382"/>
                    <a:pt x="3242" y="11195"/>
                  </a:cubicBezTo>
                  <a:lnTo>
                    <a:pt x="3532" y="11073"/>
                  </a:lnTo>
                  <a:cubicBezTo>
                    <a:pt x="3498" y="10126"/>
                    <a:pt x="3320" y="7308"/>
                    <a:pt x="2228" y="392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 name="Google Shape;3351;p66"/>
            <p:cNvSpPr/>
            <p:nvPr/>
          </p:nvSpPr>
          <p:spPr>
            <a:xfrm>
              <a:off x="5001559" y="2757976"/>
              <a:ext cx="440617" cy="406627"/>
            </a:xfrm>
            <a:custGeom>
              <a:avLst/>
              <a:gdLst/>
              <a:ahLst/>
              <a:cxnLst/>
              <a:rect l="l" t="t" r="r" b="b"/>
              <a:pathLst>
                <a:path w="4913" h="4534" extrusionOk="0">
                  <a:moveTo>
                    <a:pt x="2897" y="67"/>
                  </a:moveTo>
                  <a:cubicBezTo>
                    <a:pt x="2897" y="67"/>
                    <a:pt x="1047" y="401"/>
                    <a:pt x="524" y="802"/>
                  </a:cubicBezTo>
                  <a:cubicBezTo>
                    <a:pt x="0" y="1203"/>
                    <a:pt x="78" y="2295"/>
                    <a:pt x="335" y="3030"/>
                  </a:cubicBezTo>
                  <a:cubicBezTo>
                    <a:pt x="591" y="3765"/>
                    <a:pt x="1337" y="4534"/>
                    <a:pt x="1816" y="4534"/>
                  </a:cubicBezTo>
                  <a:cubicBezTo>
                    <a:pt x="2306" y="4534"/>
                    <a:pt x="4189" y="3843"/>
                    <a:pt x="4489" y="3442"/>
                  </a:cubicBezTo>
                  <a:cubicBezTo>
                    <a:pt x="4801" y="3052"/>
                    <a:pt x="4913" y="1793"/>
                    <a:pt x="4489" y="869"/>
                  </a:cubicBezTo>
                  <a:cubicBezTo>
                    <a:pt x="4178" y="167"/>
                    <a:pt x="3699" y="0"/>
                    <a:pt x="2897" y="6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9" name="Google Shape;3352;p66"/>
            <p:cNvSpPr/>
            <p:nvPr/>
          </p:nvSpPr>
          <p:spPr>
            <a:xfrm>
              <a:off x="5113395" y="2837885"/>
              <a:ext cx="267886" cy="247797"/>
            </a:xfrm>
            <a:custGeom>
              <a:avLst/>
              <a:gdLst/>
              <a:ahLst/>
              <a:cxnLst/>
              <a:rect l="l" t="t" r="r" b="b"/>
              <a:pathLst>
                <a:path w="2987" h="2763" extrusionOk="0">
                  <a:moveTo>
                    <a:pt x="1761" y="45"/>
                  </a:moveTo>
                  <a:cubicBezTo>
                    <a:pt x="1761" y="45"/>
                    <a:pt x="636" y="245"/>
                    <a:pt x="324" y="490"/>
                  </a:cubicBezTo>
                  <a:cubicBezTo>
                    <a:pt x="1" y="735"/>
                    <a:pt x="46" y="1404"/>
                    <a:pt x="201" y="1849"/>
                  </a:cubicBezTo>
                  <a:cubicBezTo>
                    <a:pt x="357" y="2295"/>
                    <a:pt x="814" y="2763"/>
                    <a:pt x="1104" y="2763"/>
                  </a:cubicBezTo>
                  <a:cubicBezTo>
                    <a:pt x="1404" y="2763"/>
                    <a:pt x="2552" y="2351"/>
                    <a:pt x="2730" y="2105"/>
                  </a:cubicBezTo>
                  <a:cubicBezTo>
                    <a:pt x="2919" y="1860"/>
                    <a:pt x="2986" y="1092"/>
                    <a:pt x="2730" y="535"/>
                  </a:cubicBezTo>
                  <a:cubicBezTo>
                    <a:pt x="2541" y="112"/>
                    <a:pt x="2251" y="0"/>
                    <a:pt x="1761" y="4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 name="Google Shape;3353;p66"/>
            <p:cNvSpPr/>
            <p:nvPr/>
          </p:nvSpPr>
          <p:spPr>
            <a:xfrm>
              <a:off x="5275275" y="2865866"/>
              <a:ext cx="77038" cy="121970"/>
            </a:xfrm>
            <a:custGeom>
              <a:avLst/>
              <a:gdLst/>
              <a:ahLst/>
              <a:cxnLst/>
              <a:rect l="l" t="t" r="r" b="b"/>
              <a:pathLst>
                <a:path w="859" h="1360" extrusionOk="0">
                  <a:moveTo>
                    <a:pt x="814" y="646"/>
                  </a:moveTo>
                  <a:cubicBezTo>
                    <a:pt x="858" y="1003"/>
                    <a:pt x="713" y="1314"/>
                    <a:pt x="502" y="1337"/>
                  </a:cubicBezTo>
                  <a:cubicBezTo>
                    <a:pt x="279" y="1359"/>
                    <a:pt x="78" y="1092"/>
                    <a:pt x="45" y="724"/>
                  </a:cubicBezTo>
                  <a:cubicBezTo>
                    <a:pt x="0" y="357"/>
                    <a:pt x="145" y="45"/>
                    <a:pt x="357" y="22"/>
                  </a:cubicBezTo>
                  <a:cubicBezTo>
                    <a:pt x="580" y="0"/>
                    <a:pt x="780" y="279"/>
                    <a:pt x="814"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 name="Google Shape;3354;p66"/>
            <p:cNvSpPr/>
            <p:nvPr/>
          </p:nvSpPr>
          <p:spPr>
            <a:xfrm>
              <a:off x="5157430" y="2898780"/>
              <a:ext cx="81971" cy="128965"/>
            </a:xfrm>
            <a:custGeom>
              <a:avLst/>
              <a:gdLst/>
              <a:ahLst/>
              <a:cxnLst/>
              <a:rect l="l" t="t" r="r" b="b"/>
              <a:pathLst>
                <a:path w="914" h="1438" extrusionOk="0">
                  <a:moveTo>
                    <a:pt x="869" y="669"/>
                  </a:moveTo>
                  <a:cubicBezTo>
                    <a:pt x="913" y="1048"/>
                    <a:pt x="769" y="1382"/>
                    <a:pt x="546" y="1404"/>
                  </a:cubicBezTo>
                  <a:cubicBezTo>
                    <a:pt x="323" y="1438"/>
                    <a:pt x="100" y="1148"/>
                    <a:pt x="56" y="769"/>
                  </a:cubicBezTo>
                  <a:cubicBezTo>
                    <a:pt x="0" y="391"/>
                    <a:pt x="145" y="56"/>
                    <a:pt x="368" y="34"/>
                  </a:cubicBezTo>
                  <a:cubicBezTo>
                    <a:pt x="602" y="1"/>
                    <a:pt x="813" y="290"/>
                    <a:pt x="869" y="6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 name="Google Shape;3355;p66"/>
            <p:cNvSpPr/>
            <p:nvPr/>
          </p:nvSpPr>
          <p:spPr>
            <a:xfrm>
              <a:off x="4858692" y="4193456"/>
              <a:ext cx="711373" cy="377749"/>
            </a:xfrm>
            <a:custGeom>
              <a:avLst/>
              <a:gdLst/>
              <a:ahLst/>
              <a:cxnLst/>
              <a:rect l="l" t="t" r="r" b="b"/>
              <a:pathLst>
                <a:path w="7932" h="4212" extrusionOk="0">
                  <a:moveTo>
                    <a:pt x="7742" y="1"/>
                  </a:moveTo>
                  <a:cubicBezTo>
                    <a:pt x="6795" y="391"/>
                    <a:pt x="5793" y="703"/>
                    <a:pt x="4902" y="981"/>
                  </a:cubicBezTo>
                  <a:cubicBezTo>
                    <a:pt x="3344" y="1483"/>
                    <a:pt x="1837" y="1841"/>
                    <a:pt x="216" y="1841"/>
                  </a:cubicBezTo>
                  <a:cubicBezTo>
                    <a:pt x="144" y="1841"/>
                    <a:pt x="72" y="1840"/>
                    <a:pt x="0" y="1839"/>
                  </a:cubicBezTo>
                  <a:lnTo>
                    <a:pt x="0" y="1839"/>
                  </a:lnTo>
                  <a:cubicBezTo>
                    <a:pt x="34" y="2240"/>
                    <a:pt x="23" y="2619"/>
                    <a:pt x="34" y="3020"/>
                  </a:cubicBezTo>
                  <a:cubicBezTo>
                    <a:pt x="34" y="3421"/>
                    <a:pt x="101" y="3822"/>
                    <a:pt x="168" y="4211"/>
                  </a:cubicBezTo>
                  <a:cubicBezTo>
                    <a:pt x="268" y="4211"/>
                    <a:pt x="379" y="4200"/>
                    <a:pt x="479" y="4189"/>
                  </a:cubicBezTo>
                  <a:cubicBezTo>
                    <a:pt x="3598" y="3855"/>
                    <a:pt x="7575" y="2440"/>
                    <a:pt x="7742" y="2106"/>
                  </a:cubicBezTo>
                  <a:cubicBezTo>
                    <a:pt x="7909" y="1772"/>
                    <a:pt x="7931" y="1159"/>
                    <a:pt x="774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3" name="Google Shape;3356;p66"/>
            <p:cNvSpPr/>
            <p:nvPr/>
          </p:nvSpPr>
          <p:spPr>
            <a:xfrm>
              <a:off x="4051535" y="4204487"/>
              <a:ext cx="845181" cy="393712"/>
            </a:xfrm>
            <a:custGeom>
              <a:avLst/>
              <a:gdLst/>
              <a:ahLst/>
              <a:cxnLst/>
              <a:rect l="l" t="t" r="r" b="b"/>
              <a:pathLst>
                <a:path w="9424" h="4390" extrusionOk="0">
                  <a:moveTo>
                    <a:pt x="4846" y="1393"/>
                  </a:moveTo>
                  <a:cubicBezTo>
                    <a:pt x="3242" y="1103"/>
                    <a:pt x="1883" y="747"/>
                    <a:pt x="579" y="0"/>
                  </a:cubicBezTo>
                  <a:cubicBezTo>
                    <a:pt x="524" y="167"/>
                    <a:pt x="479" y="335"/>
                    <a:pt x="446" y="490"/>
                  </a:cubicBezTo>
                  <a:cubicBezTo>
                    <a:pt x="0" y="2562"/>
                    <a:pt x="290" y="2496"/>
                    <a:pt x="535" y="2674"/>
                  </a:cubicBezTo>
                  <a:cubicBezTo>
                    <a:pt x="769" y="2852"/>
                    <a:pt x="6283" y="4389"/>
                    <a:pt x="9424" y="4077"/>
                  </a:cubicBezTo>
                  <a:cubicBezTo>
                    <a:pt x="9424" y="4033"/>
                    <a:pt x="9312" y="3197"/>
                    <a:pt x="9223" y="1727"/>
                  </a:cubicBezTo>
                  <a:cubicBezTo>
                    <a:pt x="7820" y="1693"/>
                    <a:pt x="5882" y="1593"/>
                    <a:pt x="4846" y="139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24" name="Google Shape;1136;p43"/>
          <p:cNvGrpSpPr/>
          <p:nvPr/>
        </p:nvGrpSpPr>
        <p:grpSpPr>
          <a:xfrm>
            <a:off x="1579278" y="2100184"/>
            <a:ext cx="391661" cy="445482"/>
            <a:chOff x="2083513" y="1513475"/>
            <a:chExt cx="376561" cy="428307"/>
          </a:xfrm>
        </p:grpSpPr>
        <p:sp>
          <p:nvSpPr>
            <p:cNvPr id="25" name="Google Shape;1137;p43"/>
            <p:cNvSpPr/>
            <p:nvPr/>
          </p:nvSpPr>
          <p:spPr>
            <a:xfrm>
              <a:off x="2183796" y="1614593"/>
              <a:ext cx="125019" cy="125788"/>
            </a:xfrm>
            <a:custGeom>
              <a:avLst/>
              <a:gdLst/>
              <a:ahLst/>
              <a:cxnLst/>
              <a:rect l="l" t="t" r="r" b="b"/>
              <a:pathLst>
                <a:path w="3740" h="3763" extrusionOk="0">
                  <a:moveTo>
                    <a:pt x="1858" y="762"/>
                  </a:moveTo>
                  <a:cubicBezTo>
                    <a:pt x="2477" y="762"/>
                    <a:pt x="3001" y="1262"/>
                    <a:pt x="3001" y="1882"/>
                  </a:cubicBezTo>
                  <a:cubicBezTo>
                    <a:pt x="3001" y="2501"/>
                    <a:pt x="2477" y="3001"/>
                    <a:pt x="1858" y="3001"/>
                  </a:cubicBezTo>
                  <a:cubicBezTo>
                    <a:pt x="1239" y="3001"/>
                    <a:pt x="739" y="2501"/>
                    <a:pt x="739" y="1882"/>
                  </a:cubicBezTo>
                  <a:cubicBezTo>
                    <a:pt x="739" y="1262"/>
                    <a:pt x="1239" y="762"/>
                    <a:pt x="1858" y="762"/>
                  </a:cubicBezTo>
                  <a:close/>
                  <a:moveTo>
                    <a:pt x="1858" y="0"/>
                  </a:moveTo>
                  <a:cubicBezTo>
                    <a:pt x="834" y="0"/>
                    <a:pt x="1" y="858"/>
                    <a:pt x="1" y="1882"/>
                  </a:cubicBezTo>
                  <a:cubicBezTo>
                    <a:pt x="1" y="2906"/>
                    <a:pt x="834" y="3763"/>
                    <a:pt x="1858" y="3763"/>
                  </a:cubicBezTo>
                  <a:cubicBezTo>
                    <a:pt x="2906" y="3763"/>
                    <a:pt x="3740" y="2906"/>
                    <a:pt x="3740" y="1882"/>
                  </a:cubicBezTo>
                  <a:cubicBezTo>
                    <a:pt x="3740" y="858"/>
                    <a:pt x="2906"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138;p43"/>
            <p:cNvSpPr/>
            <p:nvPr/>
          </p:nvSpPr>
          <p:spPr>
            <a:xfrm>
              <a:off x="2258640" y="1513475"/>
              <a:ext cx="93162" cy="93965"/>
            </a:xfrm>
            <a:custGeom>
              <a:avLst/>
              <a:gdLst/>
              <a:ahLst/>
              <a:cxnLst/>
              <a:rect l="l" t="t" r="r" b="b"/>
              <a:pathLst>
                <a:path w="2787" h="2811" extrusionOk="0">
                  <a:moveTo>
                    <a:pt x="0" y="1"/>
                  </a:moveTo>
                  <a:lnTo>
                    <a:pt x="0" y="2311"/>
                  </a:lnTo>
                  <a:cubicBezTo>
                    <a:pt x="429" y="2382"/>
                    <a:pt x="834" y="2549"/>
                    <a:pt x="1191" y="2811"/>
                  </a:cubicBezTo>
                  <a:lnTo>
                    <a:pt x="2786" y="1215"/>
                  </a:lnTo>
                  <a:cubicBezTo>
                    <a:pt x="2024" y="549"/>
                    <a:pt x="1048" y="9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139;p43"/>
            <p:cNvSpPr/>
            <p:nvPr/>
          </p:nvSpPr>
          <p:spPr>
            <a:xfrm>
              <a:off x="2233937" y="1664735"/>
              <a:ext cx="24736" cy="25505"/>
            </a:xfrm>
            <a:custGeom>
              <a:avLst/>
              <a:gdLst/>
              <a:ahLst/>
              <a:cxnLst/>
              <a:rect l="l" t="t" r="r" b="b"/>
              <a:pathLst>
                <a:path w="740" h="763" extrusionOk="0">
                  <a:moveTo>
                    <a:pt x="358" y="1"/>
                  </a:moveTo>
                  <a:cubicBezTo>
                    <a:pt x="168" y="1"/>
                    <a:pt x="1" y="167"/>
                    <a:pt x="1" y="382"/>
                  </a:cubicBezTo>
                  <a:cubicBezTo>
                    <a:pt x="1" y="596"/>
                    <a:pt x="168" y="763"/>
                    <a:pt x="358" y="763"/>
                  </a:cubicBezTo>
                  <a:cubicBezTo>
                    <a:pt x="572" y="763"/>
                    <a:pt x="739" y="596"/>
                    <a:pt x="739" y="382"/>
                  </a:cubicBezTo>
                  <a:cubicBezTo>
                    <a:pt x="739" y="167"/>
                    <a:pt x="57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140;p43"/>
            <p:cNvSpPr/>
            <p:nvPr/>
          </p:nvSpPr>
          <p:spPr>
            <a:xfrm>
              <a:off x="2083513" y="1571606"/>
              <a:ext cx="376561" cy="370176"/>
            </a:xfrm>
            <a:custGeom>
              <a:avLst/>
              <a:gdLst/>
              <a:ahLst/>
              <a:cxnLst/>
              <a:rect l="l" t="t" r="r" b="b"/>
              <a:pathLst>
                <a:path w="11265" h="11074" extrusionOk="0">
                  <a:moveTo>
                    <a:pt x="8573" y="0"/>
                  </a:moveTo>
                  <a:lnTo>
                    <a:pt x="6954" y="1596"/>
                  </a:lnTo>
                  <a:cubicBezTo>
                    <a:pt x="7311" y="2072"/>
                    <a:pt x="7525" y="2644"/>
                    <a:pt x="7502" y="3287"/>
                  </a:cubicBezTo>
                  <a:cubicBezTo>
                    <a:pt x="7430" y="4668"/>
                    <a:pt x="6311" y="5763"/>
                    <a:pt x="4930" y="5787"/>
                  </a:cubicBezTo>
                  <a:cubicBezTo>
                    <a:pt x="4913" y="5787"/>
                    <a:pt x="4897" y="5788"/>
                    <a:pt x="4881" y="5788"/>
                  </a:cubicBezTo>
                  <a:cubicBezTo>
                    <a:pt x="3546" y="5788"/>
                    <a:pt x="2474" y="4819"/>
                    <a:pt x="2286" y="3549"/>
                  </a:cubicBezTo>
                  <a:lnTo>
                    <a:pt x="0" y="3549"/>
                  </a:lnTo>
                  <a:cubicBezTo>
                    <a:pt x="95" y="4739"/>
                    <a:pt x="619" y="5859"/>
                    <a:pt x="1477" y="6692"/>
                  </a:cubicBezTo>
                  <a:lnTo>
                    <a:pt x="1477" y="10693"/>
                  </a:lnTo>
                  <a:cubicBezTo>
                    <a:pt x="1477" y="10907"/>
                    <a:pt x="1643" y="11074"/>
                    <a:pt x="1858" y="11074"/>
                  </a:cubicBezTo>
                  <a:lnTo>
                    <a:pt x="3739" y="11074"/>
                  </a:lnTo>
                  <a:lnTo>
                    <a:pt x="3739" y="8716"/>
                  </a:lnTo>
                  <a:cubicBezTo>
                    <a:pt x="3286" y="8573"/>
                    <a:pt x="2953" y="8121"/>
                    <a:pt x="2977" y="7597"/>
                  </a:cubicBezTo>
                  <a:cubicBezTo>
                    <a:pt x="3024" y="7049"/>
                    <a:pt x="3453" y="6597"/>
                    <a:pt x="4025" y="6549"/>
                  </a:cubicBezTo>
                  <a:cubicBezTo>
                    <a:pt x="4053" y="6547"/>
                    <a:pt x="4081" y="6546"/>
                    <a:pt x="4109" y="6546"/>
                  </a:cubicBezTo>
                  <a:cubicBezTo>
                    <a:pt x="4737" y="6546"/>
                    <a:pt x="5239" y="7053"/>
                    <a:pt x="5239" y="7669"/>
                  </a:cubicBezTo>
                  <a:cubicBezTo>
                    <a:pt x="5239" y="8169"/>
                    <a:pt x="4930" y="8573"/>
                    <a:pt x="4477" y="8716"/>
                  </a:cubicBezTo>
                  <a:lnTo>
                    <a:pt x="4477" y="11074"/>
                  </a:lnTo>
                  <a:lnTo>
                    <a:pt x="6358" y="11074"/>
                  </a:lnTo>
                  <a:cubicBezTo>
                    <a:pt x="6573" y="11074"/>
                    <a:pt x="6740" y="10907"/>
                    <a:pt x="6740" y="10693"/>
                  </a:cubicBezTo>
                  <a:lnTo>
                    <a:pt x="6740" y="8788"/>
                  </a:lnTo>
                  <a:lnTo>
                    <a:pt x="8621" y="8788"/>
                  </a:lnTo>
                  <a:cubicBezTo>
                    <a:pt x="9240" y="8788"/>
                    <a:pt x="9740" y="8288"/>
                    <a:pt x="9740" y="7669"/>
                  </a:cubicBezTo>
                  <a:lnTo>
                    <a:pt x="9740" y="7287"/>
                  </a:lnTo>
                  <a:lnTo>
                    <a:pt x="7883" y="7287"/>
                  </a:lnTo>
                  <a:cubicBezTo>
                    <a:pt x="7668" y="7287"/>
                    <a:pt x="7502" y="7145"/>
                    <a:pt x="7478" y="6954"/>
                  </a:cubicBezTo>
                  <a:cubicBezTo>
                    <a:pt x="7454" y="6740"/>
                    <a:pt x="7644" y="6549"/>
                    <a:pt x="7859" y="6549"/>
                  </a:cubicBezTo>
                  <a:lnTo>
                    <a:pt x="9740" y="6549"/>
                  </a:lnTo>
                  <a:lnTo>
                    <a:pt x="9740" y="5787"/>
                  </a:lnTo>
                  <a:lnTo>
                    <a:pt x="10859" y="5787"/>
                  </a:lnTo>
                  <a:cubicBezTo>
                    <a:pt x="10955" y="5787"/>
                    <a:pt x="11050" y="5763"/>
                    <a:pt x="11121" y="5692"/>
                  </a:cubicBezTo>
                  <a:cubicBezTo>
                    <a:pt x="11264" y="5549"/>
                    <a:pt x="11264" y="5359"/>
                    <a:pt x="11169" y="5216"/>
                  </a:cubicBezTo>
                  <a:lnTo>
                    <a:pt x="10074" y="3549"/>
                  </a:lnTo>
                  <a:lnTo>
                    <a:pt x="8621" y="3549"/>
                  </a:lnTo>
                  <a:cubicBezTo>
                    <a:pt x="8430" y="3549"/>
                    <a:pt x="8264" y="3406"/>
                    <a:pt x="8240" y="3215"/>
                  </a:cubicBezTo>
                  <a:cubicBezTo>
                    <a:pt x="8216" y="2977"/>
                    <a:pt x="8407" y="2787"/>
                    <a:pt x="8621" y="2787"/>
                  </a:cubicBezTo>
                  <a:lnTo>
                    <a:pt x="9716" y="2787"/>
                  </a:lnTo>
                  <a:cubicBezTo>
                    <a:pt x="9645" y="1739"/>
                    <a:pt x="9216" y="762"/>
                    <a:pt x="8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141;p43"/>
            <p:cNvSpPr/>
            <p:nvPr/>
          </p:nvSpPr>
          <p:spPr>
            <a:xfrm>
              <a:off x="2083513" y="1513475"/>
              <a:ext cx="149688" cy="151293"/>
            </a:xfrm>
            <a:custGeom>
              <a:avLst/>
              <a:gdLst/>
              <a:ahLst/>
              <a:cxnLst/>
              <a:rect l="l" t="t" r="r" b="b"/>
              <a:pathLst>
                <a:path w="4478" h="4526" extrusionOk="0">
                  <a:moveTo>
                    <a:pt x="4477" y="1"/>
                  </a:moveTo>
                  <a:cubicBezTo>
                    <a:pt x="2048" y="191"/>
                    <a:pt x="191" y="2097"/>
                    <a:pt x="0" y="4526"/>
                  </a:cubicBezTo>
                  <a:lnTo>
                    <a:pt x="2262" y="4526"/>
                  </a:lnTo>
                  <a:cubicBezTo>
                    <a:pt x="2429" y="3382"/>
                    <a:pt x="3334" y="2478"/>
                    <a:pt x="4477" y="2311"/>
                  </a:cubicBezTo>
                  <a:lnTo>
                    <a:pt x="4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142;p43"/>
            <p:cNvSpPr/>
            <p:nvPr/>
          </p:nvSpPr>
          <p:spPr>
            <a:xfrm>
              <a:off x="2208465" y="1815192"/>
              <a:ext cx="25505" cy="25505"/>
            </a:xfrm>
            <a:custGeom>
              <a:avLst/>
              <a:gdLst/>
              <a:ahLst/>
              <a:cxnLst/>
              <a:rect l="l" t="t" r="r" b="b"/>
              <a:pathLst>
                <a:path w="763" h="763" extrusionOk="0">
                  <a:moveTo>
                    <a:pt x="382" y="0"/>
                  </a:moveTo>
                  <a:cubicBezTo>
                    <a:pt x="168" y="0"/>
                    <a:pt x="1" y="167"/>
                    <a:pt x="1" y="382"/>
                  </a:cubicBezTo>
                  <a:cubicBezTo>
                    <a:pt x="1" y="596"/>
                    <a:pt x="168" y="763"/>
                    <a:pt x="382" y="763"/>
                  </a:cubicBezTo>
                  <a:cubicBezTo>
                    <a:pt x="596" y="763"/>
                    <a:pt x="763" y="596"/>
                    <a:pt x="763" y="382"/>
                  </a:cubicBezTo>
                  <a:cubicBezTo>
                    <a:pt x="763" y="167"/>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1143;p43"/>
          <p:cNvGrpSpPr/>
          <p:nvPr/>
        </p:nvGrpSpPr>
        <p:grpSpPr>
          <a:xfrm>
            <a:off x="1623256" y="3816953"/>
            <a:ext cx="338674" cy="445482"/>
            <a:chOff x="4740743" y="1513475"/>
            <a:chExt cx="325617" cy="428307"/>
          </a:xfrm>
        </p:grpSpPr>
        <p:sp>
          <p:nvSpPr>
            <p:cNvPr id="32" name="Google Shape;1144;p43"/>
            <p:cNvSpPr/>
            <p:nvPr/>
          </p:nvSpPr>
          <p:spPr>
            <a:xfrm>
              <a:off x="4740743" y="1613791"/>
              <a:ext cx="175160" cy="277849"/>
            </a:xfrm>
            <a:custGeom>
              <a:avLst/>
              <a:gdLst/>
              <a:ahLst/>
              <a:cxnLst/>
              <a:rect l="l" t="t" r="r" b="b"/>
              <a:pathLst>
                <a:path w="5240" h="8312" extrusionOk="0">
                  <a:moveTo>
                    <a:pt x="2635" y="2283"/>
                  </a:moveTo>
                  <a:cubicBezTo>
                    <a:pt x="2686" y="2283"/>
                    <a:pt x="2737" y="2292"/>
                    <a:pt x="2787" y="2310"/>
                  </a:cubicBezTo>
                  <a:cubicBezTo>
                    <a:pt x="2978" y="2406"/>
                    <a:pt x="3049" y="2644"/>
                    <a:pt x="2954" y="2834"/>
                  </a:cubicBezTo>
                  <a:lnTo>
                    <a:pt x="2477" y="3787"/>
                  </a:lnTo>
                  <a:lnTo>
                    <a:pt x="3359" y="3787"/>
                  </a:lnTo>
                  <a:cubicBezTo>
                    <a:pt x="3501" y="3787"/>
                    <a:pt x="3621" y="3858"/>
                    <a:pt x="3692" y="3954"/>
                  </a:cubicBezTo>
                  <a:cubicBezTo>
                    <a:pt x="3763" y="4073"/>
                    <a:pt x="3763" y="4216"/>
                    <a:pt x="3692" y="4335"/>
                  </a:cubicBezTo>
                  <a:lnTo>
                    <a:pt x="2954" y="5835"/>
                  </a:lnTo>
                  <a:cubicBezTo>
                    <a:pt x="2883" y="5958"/>
                    <a:pt x="2748" y="6029"/>
                    <a:pt x="2605" y="6029"/>
                  </a:cubicBezTo>
                  <a:cubicBezTo>
                    <a:pt x="2555" y="6029"/>
                    <a:pt x="2503" y="6020"/>
                    <a:pt x="2454" y="6002"/>
                  </a:cubicBezTo>
                  <a:cubicBezTo>
                    <a:pt x="2263" y="5906"/>
                    <a:pt x="2192" y="5668"/>
                    <a:pt x="2287" y="5478"/>
                  </a:cubicBezTo>
                  <a:lnTo>
                    <a:pt x="2763" y="4525"/>
                  </a:lnTo>
                  <a:lnTo>
                    <a:pt x="1858" y="4525"/>
                  </a:lnTo>
                  <a:cubicBezTo>
                    <a:pt x="1739" y="4525"/>
                    <a:pt x="1620" y="4454"/>
                    <a:pt x="1549" y="4358"/>
                  </a:cubicBezTo>
                  <a:cubicBezTo>
                    <a:pt x="1477" y="4239"/>
                    <a:pt x="1477" y="4097"/>
                    <a:pt x="1525" y="3977"/>
                  </a:cubicBezTo>
                  <a:lnTo>
                    <a:pt x="2287" y="2477"/>
                  </a:lnTo>
                  <a:cubicBezTo>
                    <a:pt x="2357" y="2354"/>
                    <a:pt x="2493" y="2283"/>
                    <a:pt x="2635" y="2283"/>
                  </a:cubicBezTo>
                  <a:close/>
                  <a:moveTo>
                    <a:pt x="358" y="0"/>
                  </a:moveTo>
                  <a:cubicBezTo>
                    <a:pt x="167" y="0"/>
                    <a:pt x="1" y="167"/>
                    <a:pt x="1" y="381"/>
                  </a:cubicBezTo>
                  <a:lnTo>
                    <a:pt x="1" y="7931"/>
                  </a:lnTo>
                  <a:cubicBezTo>
                    <a:pt x="1" y="8145"/>
                    <a:pt x="167" y="8312"/>
                    <a:pt x="358" y="8312"/>
                  </a:cubicBezTo>
                  <a:lnTo>
                    <a:pt x="4859" y="8312"/>
                  </a:lnTo>
                  <a:cubicBezTo>
                    <a:pt x="5073" y="8312"/>
                    <a:pt x="5240" y="8145"/>
                    <a:pt x="5240" y="7931"/>
                  </a:cubicBezTo>
                  <a:lnTo>
                    <a:pt x="5240" y="381"/>
                  </a:lnTo>
                  <a:cubicBezTo>
                    <a:pt x="5240" y="167"/>
                    <a:pt x="5073" y="0"/>
                    <a:pt x="4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145;p43"/>
            <p:cNvSpPr/>
            <p:nvPr/>
          </p:nvSpPr>
          <p:spPr>
            <a:xfrm>
              <a:off x="4790912" y="1513475"/>
              <a:ext cx="275443" cy="176765"/>
            </a:xfrm>
            <a:custGeom>
              <a:avLst/>
              <a:gdLst/>
              <a:ahLst/>
              <a:cxnLst/>
              <a:rect l="l" t="t" r="r" b="b"/>
              <a:pathLst>
                <a:path w="8240" h="5288" extrusionOk="0">
                  <a:moveTo>
                    <a:pt x="2620" y="1"/>
                  </a:moveTo>
                  <a:cubicBezTo>
                    <a:pt x="1715" y="1"/>
                    <a:pt x="953" y="644"/>
                    <a:pt x="786" y="1501"/>
                  </a:cubicBezTo>
                  <a:lnTo>
                    <a:pt x="357" y="1501"/>
                  </a:lnTo>
                  <a:cubicBezTo>
                    <a:pt x="167" y="1501"/>
                    <a:pt x="0" y="1668"/>
                    <a:pt x="0" y="1882"/>
                  </a:cubicBezTo>
                  <a:lnTo>
                    <a:pt x="0" y="2263"/>
                  </a:lnTo>
                  <a:lnTo>
                    <a:pt x="2239" y="2263"/>
                  </a:lnTo>
                  <a:lnTo>
                    <a:pt x="2239" y="1882"/>
                  </a:lnTo>
                  <a:cubicBezTo>
                    <a:pt x="2239" y="1668"/>
                    <a:pt x="2072" y="1501"/>
                    <a:pt x="1858" y="1501"/>
                  </a:cubicBezTo>
                  <a:lnTo>
                    <a:pt x="1548" y="1501"/>
                  </a:lnTo>
                  <a:cubicBezTo>
                    <a:pt x="1715" y="1072"/>
                    <a:pt x="2120" y="763"/>
                    <a:pt x="2620" y="763"/>
                  </a:cubicBezTo>
                  <a:lnTo>
                    <a:pt x="4858" y="763"/>
                  </a:lnTo>
                  <a:cubicBezTo>
                    <a:pt x="5477" y="763"/>
                    <a:pt x="5978" y="1263"/>
                    <a:pt x="5978" y="1882"/>
                  </a:cubicBezTo>
                  <a:lnTo>
                    <a:pt x="5978" y="2263"/>
                  </a:lnTo>
                  <a:lnTo>
                    <a:pt x="5620" y="2263"/>
                  </a:lnTo>
                  <a:cubicBezTo>
                    <a:pt x="5477" y="2263"/>
                    <a:pt x="5335" y="2335"/>
                    <a:pt x="5287" y="2454"/>
                  </a:cubicBezTo>
                  <a:lnTo>
                    <a:pt x="4525" y="3954"/>
                  </a:lnTo>
                  <a:cubicBezTo>
                    <a:pt x="4501" y="4025"/>
                    <a:pt x="4477" y="4073"/>
                    <a:pt x="4477" y="4121"/>
                  </a:cubicBezTo>
                  <a:lnTo>
                    <a:pt x="4477" y="4907"/>
                  </a:lnTo>
                  <a:cubicBezTo>
                    <a:pt x="4477" y="5121"/>
                    <a:pt x="4668" y="5288"/>
                    <a:pt x="4858" y="5288"/>
                  </a:cubicBezTo>
                  <a:lnTo>
                    <a:pt x="7859" y="5288"/>
                  </a:lnTo>
                  <a:cubicBezTo>
                    <a:pt x="8073" y="5288"/>
                    <a:pt x="8240" y="5121"/>
                    <a:pt x="8240" y="4907"/>
                  </a:cubicBezTo>
                  <a:lnTo>
                    <a:pt x="8240" y="4121"/>
                  </a:lnTo>
                  <a:cubicBezTo>
                    <a:pt x="8240" y="4073"/>
                    <a:pt x="8216" y="4025"/>
                    <a:pt x="8192" y="3954"/>
                  </a:cubicBezTo>
                  <a:lnTo>
                    <a:pt x="7454" y="2454"/>
                  </a:lnTo>
                  <a:cubicBezTo>
                    <a:pt x="7383" y="2335"/>
                    <a:pt x="7263" y="2263"/>
                    <a:pt x="7121" y="2263"/>
                  </a:cubicBezTo>
                  <a:lnTo>
                    <a:pt x="6740" y="2263"/>
                  </a:lnTo>
                  <a:lnTo>
                    <a:pt x="6740" y="1882"/>
                  </a:lnTo>
                  <a:cubicBezTo>
                    <a:pt x="6740" y="858"/>
                    <a:pt x="5906" y="1"/>
                    <a:pt x="4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146;p43"/>
            <p:cNvSpPr/>
            <p:nvPr/>
          </p:nvSpPr>
          <p:spPr>
            <a:xfrm>
              <a:off x="4828323" y="1714876"/>
              <a:ext cx="238037" cy="226906"/>
            </a:xfrm>
            <a:custGeom>
              <a:avLst/>
              <a:gdLst/>
              <a:ahLst/>
              <a:cxnLst/>
              <a:rect l="l" t="t" r="r" b="b"/>
              <a:pathLst>
                <a:path w="7121" h="6788" extrusionOk="0">
                  <a:moveTo>
                    <a:pt x="4501" y="1"/>
                  </a:moveTo>
                  <a:cubicBezTo>
                    <a:pt x="4287" y="1"/>
                    <a:pt x="4120" y="168"/>
                    <a:pt x="4120" y="382"/>
                  </a:cubicBezTo>
                  <a:lnTo>
                    <a:pt x="4120" y="1501"/>
                  </a:lnTo>
                  <a:lnTo>
                    <a:pt x="3739" y="1501"/>
                  </a:lnTo>
                  <a:cubicBezTo>
                    <a:pt x="3549" y="1501"/>
                    <a:pt x="3358" y="1668"/>
                    <a:pt x="3358" y="1882"/>
                  </a:cubicBezTo>
                  <a:lnTo>
                    <a:pt x="3358" y="3383"/>
                  </a:lnTo>
                  <a:cubicBezTo>
                    <a:pt x="3358" y="3597"/>
                    <a:pt x="3549" y="3764"/>
                    <a:pt x="3739" y="3764"/>
                  </a:cubicBezTo>
                  <a:lnTo>
                    <a:pt x="4192" y="3764"/>
                  </a:lnTo>
                  <a:cubicBezTo>
                    <a:pt x="4287" y="4073"/>
                    <a:pt x="4549" y="4335"/>
                    <a:pt x="4859" y="4430"/>
                  </a:cubicBezTo>
                  <a:lnTo>
                    <a:pt x="4859" y="4907"/>
                  </a:lnTo>
                  <a:cubicBezTo>
                    <a:pt x="4859" y="5526"/>
                    <a:pt x="4358" y="6026"/>
                    <a:pt x="3739" y="6026"/>
                  </a:cubicBezTo>
                  <a:lnTo>
                    <a:pt x="0" y="6026"/>
                  </a:lnTo>
                  <a:cubicBezTo>
                    <a:pt x="358" y="6478"/>
                    <a:pt x="881" y="6788"/>
                    <a:pt x="1501" y="6788"/>
                  </a:cubicBezTo>
                  <a:lnTo>
                    <a:pt x="3739" y="6788"/>
                  </a:lnTo>
                  <a:cubicBezTo>
                    <a:pt x="4787" y="6788"/>
                    <a:pt x="5621" y="5931"/>
                    <a:pt x="5621" y="4907"/>
                  </a:cubicBezTo>
                  <a:lnTo>
                    <a:pt x="5621" y="4430"/>
                  </a:lnTo>
                  <a:cubicBezTo>
                    <a:pt x="5930" y="4335"/>
                    <a:pt x="6192" y="4073"/>
                    <a:pt x="6311" y="3764"/>
                  </a:cubicBezTo>
                  <a:lnTo>
                    <a:pt x="6740" y="3764"/>
                  </a:lnTo>
                  <a:cubicBezTo>
                    <a:pt x="6954" y="3764"/>
                    <a:pt x="7121" y="3597"/>
                    <a:pt x="7121" y="3383"/>
                  </a:cubicBezTo>
                  <a:lnTo>
                    <a:pt x="7121" y="1882"/>
                  </a:lnTo>
                  <a:cubicBezTo>
                    <a:pt x="7121" y="1668"/>
                    <a:pt x="6954" y="1501"/>
                    <a:pt x="6740" y="1501"/>
                  </a:cubicBezTo>
                  <a:lnTo>
                    <a:pt x="6359" y="1501"/>
                  </a:lnTo>
                  <a:lnTo>
                    <a:pt x="6359" y="382"/>
                  </a:lnTo>
                  <a:cubicBezTo>
                    <a:pt x="6359" y="168"/>
                    <a:pt x="6192" y="1"/>
                    <a:pt x="6002" y="1"/>
                  </a:cubicBezTo>
                  <a:cubicBezTo>
                    <a:pt x="5787" y="1"/>
                    <a:pt x="5621" y="168"/>
                    <a:pt x="5621" y="382"/>
                  </a:cubicBezTo>
                  <a:lnTo>
                    <a:pt x="5621" y="1501"/>
                  </a:lnTo>
                  <a:lnTo>
                    <a:pt x="4859" y="1501"/>
                  </a:lnTo>
                  <a:lnTo>
                    <a:pt x="4859" y="382"/>
                  </a:lnTo>
                  <a:cubicBezTo>
                    <a:pt x="4859" y="168"/>
                    <a:pt x="4692" y="1"/>
                    <a:pt x="4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ags/tag1.xml><?xml version="1.0" encoding="utf-8"?>
<p:tagLst xmlns:p="http://schemas.openxmlformats.org/presentationml/2006/main">
  <p:tag name="KSO_WM_DIAGRAM_VIRTUALLY_FRAME" val="{&quot;height&quot;:236.3057480314961,&quot;left&quot;:29.95,&quot;top&quot;:164.9,&quot;width&quot;:634.0483464566929}"/>
</p:tagLst>
</file>

<file path=ppt/tags/tag10.xml><?xml version="1.0" encoding="utf-8"?>
<p:tagLst xmlns:p="http://schemas.openxmlformats.org/presentationml/2006/main">
  <p:tag name="KSO_WM_DIAGRAM_VIRTUALLY_FRAME" val="{&quot;height&quot;:236.3057480314961,&quot;left&quot;:29.95,&quot;top&quot;:164.9,&quot;width&quot;:634.0483464566929}"/>
</p:tagLst>
</file>

<file path=ppt/tags/tag11.xml><?xml version="1.0" encoding="utf-8"?>
<p:tagLst xmlns:p="http://schemas.openxmlformats.org/presentationml/2006/main">
  <p:tag name="COMMONDATA" val="eyJoZGlkIjoiNzc0NTRhZTdkYzY2N2ZkZmQ0Nzc1MTgxOTUwMTU0ZmYifQ=="/>
</p:tagLst>
</file>

<file path=ppt/tags/tag2.xml><?xml version="1.0" encoding="utf-8"?>
<p:tagLst xmlns:p="http://schemas.openxmlformats.org/presentationml/2006/main">
  <p:tag name="KSO_WM_DIAGRAM_VIRTUALLY_FRAME" val="{&quot;height&quot;:236.3057480314961,&quot;left&quot;:29.95,&quot;top&quot;:164.9,&quot;width&quot;:634.0483464566929}"/>
</p:tagLst>
</file>

<file path=ppt/tags/tag3.xml><?xml version="1.0" encoding="utf-8"?>
<p:tagLst xmlns:p="http://schemas.openxmlformats.org/presentationml/2006/main">
  <p:tag name="KSO_WM_DIAGRAM_VIRTUALLY_FRAME" val="{&quot;height&quot;:236.3057480314961,&quot;left&quot;:29.95,&quot;top&quot;:164.9,&quot;width&quot;:634.0483464566929}"/>
</p:tagLst>
</file>

<file path=ppt/tags/tag4.xml><?xml version="1.0" encoding="utf-8"?>
<p:tagLst xmlns:p="http://schemas.openxmlformats.org/presentationml/2006/main">
  <p:tag name="KSO_WM_DIAGRAM_VIRTUALLY_FRAME" val="{&quot;height&quot;:236.3057480314961,&quot;left&quot;:29.95,&quot;top&quot;:164.9,&quot;width&quot;:634.0483464566929}"/>
</p:tagLst>
</file>

<file path=ppt/tags/tag5.xml><?xml version="1.0" encoding="utf-8"?>
<p:tagLst xmlns:p="http://schemas.openxmlformats.org/presentationml/2006/main">
  <p:tag name="KSO_WM_DIAGRAM_VIRTUALLY_FRAME" val="{&quot;height&quot;:236.3057480314961,&quot;left&quot;:29.95,&quot;top&quot;:164.9,&quot;width&quot;:634.0483464566929}"/>
</p:tagLst>
</file>

<file path=ppt/tags/tag6.xml><?xml version="1.0" encoding="utf-8"?>
<p:tagLst xmlns:p="http://schemas.openxmlformats.org/presentationml/2006/main">
  <p:tag name="KSO_WM_DIAGRAM_VIRTUALLY_FRAME" val="{&quot;height&quot;:236.3057480314961,&quot;left&quot;:29.95,&quot;top&quot;:164.9,&quot;width&quot;:634.0483464566929}"/>
</p:tagLst>
</file>

<file path=ppt/tags/tag7.xml><?xml version="1.0" encoding="utf-8"?>
<p:tagLst xmlns:p="http://schemas.openxmlformats.org/presentationml/2006/main">
  <p:tag name="KSO_WM_DIAGRAM_VIRTUALLY_FRAME" val="{&quot;height&quot;:236.3057480314961,&quot;left&quot;:29.95,&quot;top&quot;:164.9,&quot;width&quot;:634.0483464566929}"/>
</p:tagLst>
</file>

<file path=ppt/tags/tag8.xml><?xml version="1.0" encoding="utf-8"?>
<p:tagLst xmlns:p="http://schemas.openxmlformats.org/presentationml/2006/main">
  <p:tag name="KSO_WM_DIAGRAM_VIRTUALLY_FRAME" val="{&quot;height&quot;:236.3057480314961,&quot;left&quot;:29.95,&quot;top&quot;:164.9,&quot;width&quot;:634.0483464566929}"/>
</p:tagLst>
</file>

<file path=ppt/tags/tag9.xml><?xml version="1.0" encoding="utf-8"?>
<p:tagLst xmlns:p="http://schemas.openxmlformats.org/presentationml/2006/main">
  <p:tag name="KSO_WM_DIAGRAM_VIRTUALLY_FRAME" val="{&quot;height&quot;:236.3057480314961,&quot;left&quot;:29.95,&quot;top&quot;:164.9,&quot;width&quot;:634.0483464566929}"/>
</p:tagLst>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WPS 演示</Application>
  <PresentationFormat>全屏显示(16:9)</PresentationFormat>
  <Paragraphs>266</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Arial</vt:lpstr>
      <vt:lpstr>Manrope</vt:lpstr>
      <vt:lpstr>Segoe Print</vt:lpstr>
      <vt:lpstr>Assistant</vt:lpstr>
      <vt:lpstr>微软雅黑</vt:lpstr>
      <vt:lpstr>Arial Unicode MS</vt:lpstr>
      <vt:lpstr>Humanoid Robot Pitch Deck by Slidesgo</vt:lpstr>
      <vt:lpstr>读书汇报 ---“My Zelda Cane": Strategies Used by Blind Players to Play Visual-Centric Digital Games</vt:lpstr>
      <vt:lpstr>04</vt:lpstr>
      <vt:lpstr>相关工作 </vt:lpstr>
      <vt:lpstr>相关工作</vt:lpstr>
      <vt:lpstr>02</vt:lpstr>
      <vt:lpstr>研究方法</vt:lpstr>
      <vt:lpstr>03</vt:lpstr>
      <vt:lpstr>3.1 了解周围环境</vt:lpstr>
      <vt:lpstr>3.2 虚拟环境漫游</vt:lpstr>
      <vt:lpstr>3.3 处理视角</vt:lpstr>
      <vt:lpstr>3.4 与世界的互动</vt:lpstr>
      <vt:lpstr>3.5.3</vt:lpstr>
      <vt:lpstr>3.6 自动化与多样化</vt:lpstr>
      <vt:lpstr>04</vt:lpstr>
      <vt:lpstr>盲人玩家</vt:lpstr>
      <vt:lpstr>讨论分析</vt:lpstr>
      <vt:lpstr>论文的局限性</vt:lpstr>
      <vt:lpstr>我的感悟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读书汇报 ---“My Zelda Cane": Strategies Used by Blind Players to Play Visual-Centric Digital Games</dc:title>
  <dc:creator>张凯</dc:creator>
  <cp:lastModifiedBy>冰儿.</cp:lastModifiedBy>
  <cp:revision>11</cp:revision>
  <dcterms:created xsi:type="dcterms:W3CDTF">2024-03-24T03:58:00Z</dcterms:created>
  <dcterms:modified xsi:type="dcterms:W3CDTF">2024-03-25T06:03:36Z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9EED36F832FD40C0B32CF469E4AE8281_13</vt:lpwstr>
  </property>
  <property fmtid="{D5CDD505-2E9C-101B-9397-08002B2CF9AE}" pid="3" name="KSOProductBuildVer">
    <vt:lpwstr>2052-12.1.0.16388</vt:lpwstr>
  </property>
</Properties>
</file>