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7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B2CA4-1243-9A11-54B3-1DDA02295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64C2BF-719A-BA81-E03B-A6DD692DF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9A6E3-3729-9FD6-A837-6846065D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65C7-1241-4942-B291-867D167442BB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0E0E6-2F52-2B56-888E-30209BE4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EEF7C-3B10-D0E6-66BA-72A9EFFC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00D-08A3-49DD-A8D1-6411067A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36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77A61-FC96-74CD-D4D5-139F6542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C51407-AE36-24EF-C613-737A52018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C22ED-5696-CF18-5551-C711DDCD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65C7-1241-4942-B291-867D167442BB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FEF9D-04BF-CB13-BA8B-33939E57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75791-E3BC-94CA-52A7-B5BA1B3C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00D-08A3-49DD-A8D1-6411067A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10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A42CA6-9EBB-CCD7-C6AB-5551A3D42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00DB0A-6067-9DBF-2244-8EA1A0533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DAC20-322C-B473-538E-42FFDCAB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65C7-1241-4942-B291-867D167442BB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67574-8260-5A5C-29D4-E7698D46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5E8CA-8F2D-0047-CD19-6A0B0E74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00D-08A3-49DD-A8D1-6411067A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2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CFF46-3E59-7C55-87AC-204FBA94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8C2A8-1769-A8F1-4325-DEAB869C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B7800-D28E-07B2-EFE3-13DF8C05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65C7-1241-4942-B291-867D167442BB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C78CC-6D97-729A-012C-23A81EC6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32BD2-7518-E5D9-1BDE-4AE4546E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00D-08A3-49DD-A8D1-6411067A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28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851A8-407F-07AB-F1C1-5F32AB67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9748F-C07F-ACD8-F161-8E272A5A2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41BD4-ED2B-0BEE-C5CA-C781115A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65C7-1241-4942-B291-867D167442BB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90AF1-F94B-D143-A217-621C0024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99F04-637E-F3E9-3349-61ECFE0C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00D-08A3-49DD-A8D1-6411067A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5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BB8BD-A8D4-3DBF-BA80-2041C363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7AE24-5BD1-C3AE-FB0E-2DAAC60F0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C175A5-E8B2-A0A7-4705-AC2BB7C04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396DA3-4647-2E67-B1BC-5E270512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65C7-1241-4942-B291-867D167442BB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E2032D-54D3-1677-D72D-604B82B9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6CC9A-901A-C0B1-EFA2-38B2E43A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00D-08A3-49DD-A8D1-6411067A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3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3A0D8-5116-7AD2-BBEB-0B33A428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12D60-20E0-D393-4CCF-3A9710EBD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2CC9B4-8A79-AE5A-4EFE-A558B42A3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BE2C31-AE3E-8AE2-BD91-EECCE20C9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519E8D-C160-118C-25C3-928FC6F19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E87B27-557E-7242-CFF7-1B5A643F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65C7-1241-4942-B291-867D167442BB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41DB76-EAFA-9221-64A2-4BA949EA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A0EB7D-62EC-80F4-2303-0BD21B91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00D-08A3-49DD-A8D1-6411067A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3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334A5-9AD9-8C83-DFC8-BCFDC082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7CA81E-EAA0-AE3E-7C47-4D714FF6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65C7-1241-4942-B291-867D167442BB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6AA308-A272-C9D7-7766-E519E8BB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CB18F8-979B-9714-2D7E-1EEAEE5C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00D-08A3-49DD-A8D1-6411067A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0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58BCC1-A240-472A-9100-27D4564F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65C7-1241-4942-B291-867D167442BB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90E11C-56AA-DADF-70AF-05AD7A73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F900F2-3C0F-36C8-24E0-AD5C8811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00D-08A3-49DD-A8D1-6411067A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8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40A0E-47FD-8D07-5297-E2EC86EE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DFBEC-7903-E547-29C1-08CDB64AE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A29D7-9FF8-DF6B-5B28-419399DF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02D9F7-9B68-0365-756A-37D88E12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65C7-1241-4942-B291-867D167442BB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618E6C-CD57-7A37-1B39-FBF12343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6B07B8-A540-EF6D-DF60-90D42EFC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00D-08A3-49DD-A8D1-6411067A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78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B3437-D26B-8668-CE66-3A7EF963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314ACC-2126-705A-0A76-5A5253A5E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892A78-AC91-D314-93F7-413EDD8CF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3DAB71-D5BC-D1DE-C735-2E428565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65C7-1241-4942-B291-867D167442BB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1CF5B-269B-04B3-20CE-DF1C110A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328937-8B88-65B2-A1CC-C88DB7E0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00D-08A3-49DD-A8D1-6411067A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66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90B037-A4A8-F239-0A6C-7268DFCC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5D25D-2AAD-3BC9-5E8B-A12B39BA2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1950F-6CEA-07E0-091C-21376DDA7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765C7-1241-4942-B291-867D167442BB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10E16-BA44-119A-9FF8-1EA2A5C24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A7855-E3CD-C4C8-DD72-CFFDF057E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2300D-08A3-49DD-A8D1-6411067A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98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.cityu.edu.hk/~gchen/" TargetMode="External"/><Relationship Id="rId2" Type="http://schemas.openxmlformats.org/officeDocument/2006/relationships/hyperlink" Target="https://www.cs.jhu.edu/~freewy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ool.yovisun.com/scihub/" TargetMode="External"/><Relationship Id="rId4" Type="http://schemas.openxmlformats.org/officeDocument/2006/relationships/hyperlink" Target="http://www.linyuanla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B71E5E-5F77-92EF-5799-CAABF5FE8D78}"/>
              </a:ext>
            </a:extLst>
          </p:cNvPr>
          <p:cNvSpPr txBox="1"/>
          <p:nvPr/>
        </p:nvSpPr>
        <p:spPr>
          <a:xfrm>
            <a:off x="1056000" y="909000"/>
            <a:ext cx="10080000" cy="368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400" b="1" i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Literature Search</a:t>
            </a:r>
            <a:endParaRPr lang="en-US" altLang="zh-CN" sz="2400" b="1" i="1" u="sng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u="sng" kern="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Yiming</a:t>
            </a: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Wang | Computer Science @ Johns Hopkins University</a:t>
            </a:r>
            <a:endParaRPr lang="zh-CN" altLang="zh-CN" sz="2400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u="sng" kern="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Guanrong</a:t>
            </a: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Chen - City University of Hong Kong</a:t>
            </a:r>
            <a:endParaRPr lang="zh-CN" altLang="zh-CN" sz="2400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u="sng" kern="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linyuan's</a:t>
            </a: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lab-Home</a:t>
            </a:r>
            <a:endParaRPr lang="en-US" altLang="zh-CN" sz="2400" u="sng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SCI-Hub</a:t>
            </a:r>
            <a:endParaRPr lang="en-US" altLang="zh-CN" sz="2400" u="sng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6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bingbing</dc:creator>
  <cp:lastModifiedBy>feng bingbing</cp:lastModifiedBy>
  <cp:revision>2</cp:revision>
  <dcterms:created xsi:type="dcterms:W3CDTF">2024-07-09T06:54:43Z</dcterms:created>
  <dcterms:modified xsi:type="dcterms:W3CDTF">2024-07-09T07:06:06Z</dcterms:modified>
</cp:coreProperties>
</file>