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D906B-728B-3F73-B3B5-0FFCA6774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5023FA-0BF4-593F-F5EB-AAB27C8C0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FEC33-BCBB-FEE9-B797-BAB228D5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133D-2184-47AB-996F-DD66C5BFB3BA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454FD-2C04-AF51-7CEF-6943A4F6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18570-D6F0-CA1F-E54E-3B38396A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87A-0345-4C4B-B8CC-6356AB9A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9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FBFF5-F298-78C6-A3C8-CA76FEE6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38CF45-7A44-E4F9-B358-F606707F4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769C1-ED2E-50BC-0C66-889BF0EF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133D-2184-47AB-996F-DD66C5BFB3BA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BDAC5-24E6-69F1-9DFE-C2E81928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8130E9-3084-5083-88B6-360552A9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87A-0345-4C4B-B8CC-6356AB9A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08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5E2F85-2A76-FBFC-351C-7F4F2DFB4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6D946F-058B-F858-819D-981A8CA3F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708C3-70F0-AB81-3864-CE6A0BEE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133D-2184-47AB-996F-DD66C5BFB3BA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7F9EC-913A-8F9A-9BA4-3ADF1006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E45A5-6276-F269-4C0F-C3A3B6D8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87A-0345-4C4B-B8CC-6356AB9A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47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630CE-4C05-4BDD-A919-98ECC968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435E4-E356-A9F7-C6A5-BEC0F84C0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C0A68-2C67-CDDB-2284-5BFCB851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133D-2184-47AB-996F-DD66C5BFB3BA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A423E-0DF5-A467-F0BF-EA1EB23E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BC982-DE2B-D831-50F6-2798E406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87A-0345-4C4B-B8CC-6356AB9A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3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ABFF6-CBBB-D52B-00E0-118F144D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00501C-FC87-4901-738E-13C65FB08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D0710-B7C7-5AB2-2310-06D430B3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133D-2184-47AB-996F-DD66C5BFB3BA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5861F-5C21-004A-DC64-7E209372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4F19F-B23C-BF78-FCE2-BF5F2BA1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87A-0345-4C4B-B8CC-6356AB9A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13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E9917-A4ED-B4B7-6A8B-05D94739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9BA9E-800D-9B1B-C233-93C25EBA2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026DA2-1575-795B-F80C-CB47E79F0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887D5-A711-D010-1793-CA2FC6F7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133D-2184-47AB-996F-DD66C5BFB3BA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6B8D87-D7D1-EA32-D24E-5AD8DDBF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0B803D-C351-7157-C0C5-6BA1A2B4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87A-0345-4C4B-B8CC-6356AB9A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19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96A0B-0CAB-A32E-D394-1ADF65C67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BD7818-C49F-8145-91F2-8B3813A3D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F54E51-8F93-A57E-0DCD-67E36E303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65E4CB-E183-1EB4-2051-F34CA7B30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B858F7-0A9D-BADF-1A8D-1CE249EF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134486-01DD-76A1-7A63-79D7AF68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133D-2184-47AB-996F-DD66C5BFB3BA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E5678C-6963-5C13-F055-79035841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BDF5DA-FB6E-E548-18B9-91D9038A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87A-0345-4C4B-B8CC-6356AB9A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9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04AF9-3D61-9847-CE68-CD74A968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E6F0FB-61F7-6CF0-77B2-99F34CF6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133D-2184-47AB-996F-DD66C5BFB3BA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883360-A63B-64D0-89F4-4689F7F6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20CECA-E1D0-899D-3C5B-1EABDE5E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87A-0345-4C4B-B8CC-6356AB9A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3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9E7108-1708-3B0A-9A16-ECD63C17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133D-2184-47AB-996F-DD66C5BFB3BA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374A62-69A4-7308-EC49-1F170549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8D4E60-BF3A-25CD-004F-17984CC2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87A-0345-4C4B-B8CC-6356AB9A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42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EDA13-E6F6-F19B-18D9-C4D3386D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5B54E-C79A-D0D9-AD06-636697BA3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D07D43-71E4-CE10-2A94-BD4283B7F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58CBF9-544B-CF65-6E55-3960E05E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133D-2184-47AB-996F-DD66C5BFB3BA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326F02-DA71-D5E3-DC07-9FD92D53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96949-B712-1EC3-C6E6-735BB993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87A-0345-4C4B-B8CC-6356AB9A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9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BB6AA-2522-15B2-7051-E3586AE5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9A3231-9577-E1DE-93DA-FC6603B79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EFB383-9BDC-5745-117A-9D0FCCB6E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2A4D59-1356-98B6-060F-F19CB78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133D-2184-47AB-996F-DD66C5BFB3BA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69E0C1-CB5D-EF15-FC13-3E142211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D051F0-2E1C-24CB-F500-222C2FD7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287A-0345-4C4B-B8CC-6356AB9A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534310-7C39-FFBE-FA64-FD064379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57E78D-11DA-5BF9-379F-D31FAF9B1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26C20-A8B0-C0EF-9B05-F5AEB5163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3133D-2184-47AB-996F-DD66C5BFB3BA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30B21-75FE-89EE-204A-AE42B69FF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683DD-6175-ECC2-14EB-D49F31DE8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6287A-0345-4C4B-B8CC-6356AB9A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9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ngbingfeng1993.github.io/files/records/Mathematical_Writing.pdf" TargetMode="External"/><Relationship Id="rId2" Type="http://schemas.openxmlformats.org/officeDocument/2006/relationships/hyperlink" Target="https://paperswithcode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ingbingfeng1993.github.io/files/records/Algebra_Topology_Differential_Calculus_and_Optimization_Theory_for_Computer_Science_and_Machine_Learning.pdf" TargetMode="External"/><Relationship Id="rId5" Type="http://schemas.openxmlformats.org/officeDocument/2006/relationships/hyperlink" Target="https://bingbingfeng1993.github.io/files/records/Linear_Algebra_Done_Right.pdf" TargetMode="External"/><Relationship Id="rId4" Type="http://schemas.openxmlformats.org/officeDocument/2006/relationships/hyperlink" Target="https://bingbingfeng1993.github.io/files/records/Advice_on_Mathematical_Writing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C394F70-71BE-C6A7-7838-9098A28ED803}"/>
              </a:ext>
            </a:extLst>
          </p:cNvPr>
          <p:cNvSpPr txBox="1"/>
          <p:nvPr/>
        </p:nvSpPr>
        <p:spPr>
          <a:xfrm>
            <a:off x="858000" y="909000"/>
            <a:ext cx="10476000" cy="44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400" b="1" i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Mathematics</a:t>
            </a:r>
            <a:endParaRPr lang="en-US" altLang="zh-CN" sz="2400" b="1" i="1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Mathematical Writing</a:t>
            </a:r>
            <a:endParaRPr lang="en-US" altLang="zh-CN" sz="2400" u="sng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Advice on Mathematical Writing</a:t>
            </a:r>
            <a:endParaRPr lang="en-US" altLang="zh-CN" sz="2400" u="sng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 Algebra Done Right</a:t>
            </a:r>
            <a:endParaRPr lang="en-US" altLang="zh-CN" sz="2400" u="sng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Algebra, Topology</a:t>
            </a:r>
            <a:r>
              <a:rPr lang="en-US" altLang="zh-CN" sz="2400" u="sng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n-US" altLang="zh-CN" sz="24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Differential</a:t>
            </a:r>
            <a:r>
              <a:rPr lang="en-US" altLang="zh-CN" sz="2400" u="sng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Calculus,</a:t>
            </a:r>
            <a:r>
              <a:rPr lang="en-US" altLang="zh-CN" sz="2400" u="sng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lang="en-US" altLang="zh-CN" sz="2400" u="sng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Optimization</a:t>
            </a:r>
            <a:r>
              <a:rPr lang="en-US" altLang="zh-CN" sz="2400" u="sng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Theory</a:t>
            </a:r>
            <a:r>
              <a:rPr lang="en-US" altLang="zh-CN" sz="2400" u="sng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lang="en-US" altLang="zh-CN" sz="2400" u="sng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</a:t>
            </a:r>
            <a:r>
              <a:rPr lang="en-US" altLang="zh-CN" sz="2400" u="sng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Science</a:t>
            </a:r>
            <a:r>
              <a:rPr lang="en-US" altLang="zh-CN" sz="2400" u="sng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lang="en-US" altLang="zh-CN" sz="2400" u="sng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</a:t>
            </a:r>
            <a:r>
              <a:rPr lang="en-US" altLang="zh-CN" sz="2400" u="sng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Learning</a:t>
            </a:r>
            <a:endParaRPr lang="en-US" altLang="zh-CN" sz="2400" u="sng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45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 bingbing</dc:creator>
  <cp:lastModifiedBy>feng bingbing</cp:lastModifiedBy>
  <cp:revision>3</cp:revision>
  <dcterms:created xsi:type="dcterms:W3CDTF">2024-07-09T06:42:11Z</dcterms:created>
  <dcterms:modified xsi:type="dcterms:W3CDTF">2024-07-09T07:55:52Z</dcterms:modified>
</cp:coreProperties>
</file>