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01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CE7q93pBN2f8PFARGddLHEPHnTuGrG57ZeBtyhzcsE4/edit#gid=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t>W/Th)</a:t>
            </a:r>
            <a:r>
              <a:rPr lang="en-US"/>
              <a:t>:</a:t>
            </a:r>
            <a:endParaRPr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A1286-4C10-465C-B4D3-F75DAB80C017}"/>
              </a:ext>
            </a:extLst>
          </p:cNvPr>
          <p:cNvSpPr/>
          <p:nvPr/>
        </p:nvSpPr>
        <p:spPr>
          <a:xfrm>
            <a:off x="304800" y="1770833"/>
            <a:ext cx="8171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https://docs.google.com/spreadsheets/d/1CE7q93pBN2f8PFARGddLHEPHnTuGrG57ZeBtyhzcsE4/edit#gid=0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735</Words>
  <Application>Microsoft Office PowerPoint</Application>
  <PresentationFormat>On-screen Show (4:3)</PresentationFormat>
  <Paragraphs>181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Courier New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rikta vyas</cp:lastModifiedBy>
  <cp:revision>10</cp:revision>
  <dcterms:modified xsi:type="dcterms:W3CDTF">2019-02-25T22:29:42Z</dcterms:modified>
</cp:coreProperties>
</file>