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65" r:id="rId2"/>
    <p:sldId id="711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31" r:id="rId21"/>
    <p:sldId id="732" r:id="rId22"/>
    <p:sldId id="734" r:id="rId23"/>
    <p:sldId id="735" r:id="rId24"/>
    <p:sldId id="733" r:id="rId25"/>
    <p:sldId id="616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 autoAdjust="0"/>
    <p:restoredTop sz="84259" autoAdjust="0"/>
  </p:normalViewPr>
  <p:slideViewPr>
    <p:cSldViewPr>
      <p:cViewPr varScale="1">
        <p:scale>
          <a:sx n="58" d="100"/>
          <a:sy n="58" d="100"/>
        </p:scale>
        <p:origin x="1856" y="4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1-DOM_Manupulation)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785</Words>
  <Application>Microsoft Office PowerPoint</Application>
  <PresentationFormat>On-screen Show (4:3)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Unbranded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vishal joshi</cp:lastModifiedBy>
  <cp:revision>1521</cp:revision>
  <cp:lastPrinted>2016-01-30T16:23:56Z</cp:lastPrinted>
  <dcterms:created xsi:type="dcterms:W3CDTF">2015-01-20T17:19:00Z</dcterms:created>
  <dcterms:modified xsi:type="dcterms:W3CDTF">2019-01-30T10:09:43Z</dcterms:modified>
</cp:coreProperties>
</file>