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5"/>
    <p:restoredTop sz="94686"/>
  </p:normalViewPr>
  <p:slideViewPr>
    <p:cSldViewPr snapToGrid="0" snapToObjects="1">
      <p:cViewPr>
        <p:scale>
          <a:sx n="90" d="100"/>
          <a:sy n="90" d="100"/>
        </p:scale>
        <p:origin x="2200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tif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15A4E9-5010-1147-A69A-CA9392EC71E3}"/>
              </a:ext>
            </a:extLst>
          </p:cNvPr>
          <p:cNvSpPr/>
          <p:nvPr/>
        </p:nvSpPr>
        <p:spPr>
          <a:xfrm>
            <a:off x="2417619" y="2507673"/>
            <a:ext cx="110836" cy="3311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9EEAD3F-B5B3-B94B-8BBC-A9D8B04DFF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683328" y="4163291"/>
            <a:ext cx="734291" cy="1655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9765A11-53DE-EA4F-82E5-017442F8FC3E}"/>
              </a:ext>
            </a:extLst>
          </p:cNvPr>
          <p:cNvCxnSpPr>
            <a:stCxn id="4" idx="3"/>
          </p:cNvCxnSpPr>
          <p:nvPr/>
        </p:nvCxnSpPr>
        <p:spPr>
          <a:xfrm>
            <a:off x="2528455" y="4163291"/>
            <a:ext cx="748146" cy="1655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缺角矩形 10">
            <a:extLst>
              <a:ext uri="{FF2B5EF4-FFF2-40B4-BE49-F238E27FC236}">
                <a16:creationId xmlns:a16="http://schemas.microsoft.com/office/drawing/2014/main" id="{F9BFA1C2-E1C6-C842-A2B8-6F8AAC69C4E2}"/>
              </a:ext>
            </a:extLst>
          </p:cNvPr>
          <p:cNvSpPr/>
          <p:nvPr/>
        </p:nvSpPr>
        <p:spPr>
          <a:xfrm>
            <a:off x="2189019" y="1953491"/>
            <a:ext cx="568036" cy="554182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6C60410-9894-E341-B149-06623D0450B6}"/>
              </a:ext>
            </a:extLst>
          </p:cNvPr>
          <p:cNvGrpSpPr/>
          <p:nvPr/>
        </p:nvGrpSpPr>
        <p:grpSpPr>
          <a:xfrm rot="16200000">
            <a:off x="3796146" y="1911928"/>
            <a:ext cx="443346" cy="651164"/>
            <a:chOff x="4294909" y="1939636"/>
            <a:chExt cx="443346" cy="65116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4CBC6C5-A9CA-5A4F-82F6-2D0A14F6E2F8}"/>
                </a:ext>
              </a:extLst>
            </p:cNvPr>
            <p:cNvSpPr/>
            <p:nvPr/>
          </p:nvSpPr>
          <p:spPr>
            <a:xfrm>
              <a:off x="4294909" y="2078182"/>
              <a:ext cx="443346" cy="51261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剪去同侧角的矩形 11">
              <a:extLst>
                <a:ext uri="{FF2B5EF4-FFF2-40B4-BE49-F238E27FC236}">
                  <a16:creationId xmlns:a16="http://schemas.microsoft.com/office/drawing/2014/main" id="{7E3D2D4D-88BD-2243-BB8E-EC5B7E007C2F}"/>
                </a:ext>
              </a:extLst>
            </p:cNvPr>
            <p:cNvSpPr/>
            <p:nvPr/>
          </p:nvSpPr>
          <p:spPr>
            <a:xfrm>
              <a:off x="4398818" y="1939636"/>
              <a:ext cx="235528" cy="277091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61AC80-43BA-F34C-9AF4-D84915BD625E}"/>
              </a:ext>
            </a:extLst>
          </p:cNvPr>
          <p:cNvGrpSpPr/>
          <p:nvPr/>
        </p:nvGrpSpPr>
        <p:grpSpPr>
          <a:xfrm rot="5400000">
            <a:off x="706582" y="1905000"/>
            <a:ext cx="443346" cy="651164"/>
            <a:chOff x="4294909" y="1939636"/>
            <a:chExt cx="443346" cy="65116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FA4E416-5BF7-FB4A-A023-A6DABEF9DE59}"/>
                </a:ext>
              </a:extLst>
            </p:cNvPr>
            <p:cNvSpPr/>
            <p:nvPr/>
          </p:nvSpPr>
          <p:spPr>
            <a:xfrm>
              <a:off x="4294909" y="2078182"/>
              <a:ext cx="443346" cy="51261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剪去同侧角的矩形 27">
              <a:extLst>
                <a:ext uri="{FF2B5EF4-FFF2-40B4-BE49-F238E27FC236}">
                  <a16:creationId xmlns:a16="http://schemas.microsoft.com/office/drawing/2014/main" id="{E5FCE573-FB1C-A045-9440-6262DC399FD5}"/>
                </a:ext>
              </a:extLst>
            </p:cNvPr>
            <p:cNvSpPr/>
            <p:nvPr/>
          </p:nvSpPr>
          <p:spPr>
            <a:xfrm>
              <a:off x="4398818" y="1939636"/>
              <a:ext cx="235528" cy="277091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EFB1F91-9AAF-5448-9867-D4E6175D0058}"/>
              </a:ext>
            </a:extLst>
          </p:cNvPr>
          <p:cNvGrpSpPr/>
          <p:nvPr/>
        </p:nvGrpSpPr>
        <p:grpSpPr>
          <a:xfrm>
            <a:off x="2251364" y="3235036"/>
            <a:ext cx="443346" cy="651164"/>
            <a:chOff x="4294909" y="1939636"/>
            <a:chExt cx="443346" cy="65116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E2B0E8D-2635-3D4C-995E-218BD146570E}"/>
                </a:ext>
              </a:extLst>
            </p:cNvPr>
            <p:cNvSpPr/>
            <p:nvPr/>
          </p:nvSpPr>
          <p:spPr>
            <a:xfrm>
              <a:off x="4294909" y="2078182"/>
              <a:ext cx="443346" cy="51261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剪去同侧角的矩形 30">
              <a:extLst>
                <a:ext uri="{FF2B5EF4-FFF2-40B4-BE49-F238E27FC236}">
                  <a16:creationId xmlns:a16="http://schemas.microsoft.com/office/drawing/2014/main" id="{83EDC4BD-9F36-7942-B13D-C60FCD439189}"/>
                </a:ext>
              </a:extLst>
            </p:cNvPr>
            <p:cNvSpPr/>
            <p:nvPr/>
          </p:nvSpPr>
          <p:spPr>
            <a:xfrm>
              <a:off x="4398818" y="1939636"/>
              <a:ext cx="235528" cy="277091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670ADFC-41E8-AD4D-A03E-BD0F4E1CFD9F}"/>
              </a:ext>
            </a:extLst>
          </p:cNvPr>
          <p:cNvGrpSpPr/>
          <p:nvPr/>
        </p:nvGrpSpPr>
        <p:grpSpPr>
          <a:xfrm rot="10800000">
            <a:off x="2258288" y="495297"/>
            <a:ext cx="443346" cy="651164"/>
            <a:chOff x="4294909" y="1939636"/>
            <a:chExt cx="443346" cy="65116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917E0B0-AEF3-0E47-B323-ED16F8301F95}"/>
                </a:ext>
              </a:extLst>
            </p:cNvPr>
            <p:cNvSpPr/>
            <p:nvPr/>
          </p:nvSpPr>
          <p:spPr>
            <a:xfrm>
              <a:off x="4294909" y="2078182"/>
              <a:ext cx="443346" cy="51261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剪去同侧角的矩形 33">
              <a:extLst>
                <a:ext uri="{FF2B5EF4-FFF2-40B4-BE49-F238E27FC236}">
                  <a16:creationId xmlns:a16="http://schemas.microsoft.com/office/drawing/2014/main" id="{F1577FC5-5555-2B4C-AECC-C5B9412735F8}"/>
                </a:ext>
              </a:extLst>
            </p:cNvPr>
            <p:cNvSpPr/>
            <p:nvPr/>
          </p:nvSpPr>
          <p:spPr>
            <a:xfrm>
              <a:off x="4398818" y="1939636"/>
              <a:ext cx="235528" cy="277091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A6F41D93-73B5-E244-AF6D-CC85397BED82}"/>
              </a:ext>
            </a:extLst>
          </p:cNvPr>
          <p:cNvCxnSpPr>
            <a:cxnSpLocks/>
            <a:stCxn id="11" idx="0"/>
            <a:endCxn id="34" idx="3"/>
          </p:cNvCxnSpPr>
          <p:nvPr/>
        </p:nvCxnSpPr>
        <p:spPr>
          <a:xfrm rot="5400000" flipH="1" flipV="1">
            <a:off x="2072984" y="1546514"/>
            <a:ext cx="807030" cy="692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C0EB8A46-90FE-484C-89CF-A14D57EB838C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 flipV="1">
            <a:off x="1253837" y="2230582"/>
            <a:ext cx="935182" cy="1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EEDECA6C-7BF3-234D-ADB3-266F2FFCAB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2984" y="2883478"/>
            <a:ext cx="807030" cy="692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BBD079AD-7CB5-9249-84D5-888DEB4499C2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757055" y="2230582"/>
            <a:ext cx="935183" cy="692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7BC085E-4B55-5A46-BAFB-776717AC2A89}"/>
              </a:ext>
            </a:extLst>
          </p:cNvPr>
          <p:cNvSpPr/>
          <p:nvPr/>
        </p:nvSpPr>
        <p:spPr>
          <a:xfrm>
            <a:off x="6608622" y="2521526"/>
            <a:ext cx="110836" cy="3311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3805E813-F65F-8B46-97F8-E9B2D7E085A0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5874331" y="4177144"/>
            <a:ext cx="734291" cy="1655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30B850C2-039F-A142-BD4C-39564A8025D0}"/>
              </a:ext>
            </a:extLst>
          </p:cNvPr>
          <p:cNvCxnSpPr>
            <a:stCxn id="49" idx="3"/>
          </p:cNvCxnSpPr>
          <p:nvPr/>
        </p:nvCxnSpPr>
        <p:spPr>
          <a:xfrm>
            <a:off x="6719458" y="4177144"/>
            <a:ext cx="748146" cy="1655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缺角矩形 51">
            <a:extLst>
              <a:ext uri="{FF2B5EF4-FFF2-40B4-BE49-F238E27FC236}">
                <a16:creationId xmlns:a16="http://schemas.microsoft.com/office/drawing/2014/main" id="{5594E94C-8D52-0448-A26E-78E78231E629}"/>
              </a:ext>
            </a:extLst>
          </p:cNvPr>
          <p:cNvSpPr/>
          <p:nvPr/>
        </p:nvSpPr>
        <p:spPr>
          <a:xfrm>
            <a:off x="6380022" y="1967344"/>
            <a:ext cx="568036" cy="554182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93C999D-F3AB-E343-96A5-E199D3091148}"/>
              </a:ext>
            </a:extLst>
          </p:cNvPr>
          <p:cNvGrpSpPr/>
          <p:nvPr/>
        </p:nvGrpSpPr>
        <p:grpSpPr>
          <a:xfrm rot="10800000">
            <a:off x="7793190" y="529932"/>
            <a:ext cx="443346" cy="651164"/>
            <a:chOff x="4294909" y="1939636"/>
            <a:chExt cx="443346" cy="65116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57C4419-25DA-2640-A73E-3E7B0B283317}"/>
                </a:ext>
              </a:extLst>
            </p:cNvPr>
            <p:cNvSpPr/>
            <p:nvPr/>
          </p:nvSpPr>
          <p:spPr>
            <a:xfrm>
              <a:off x="4294909" y="2078182"/>
              <a:ext cx="443346" cy="51261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剪去同侧角的矩形 54">
              <a:extLst>
                <a:ext uri="{FF2B5EF4-FFF2-40B4-BE49-F238E27FC236}">
                  <a16:creationId xmlns:a16="http://schemas.microsoft.com/office/drawing/2014/main" id="{599A5783-BE59-4945-9C00-E2D5436E9CEE}"/>
                </a:ext>
              </a:extLst>
            </p:cNvPr>
            <p:cNvSpPr/>
            <p:nvPr/>
          </p:nvSpPr>
          <p:spPr>
            <a:xfrm>
              <a:off x="4398818" y="1939636"/>
              <a:ext cx="235528" cy="277091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4613E94-9F94-8042-9731-98B2D8769893}"/>
              </a:ext>
            </a:extLst>
          </p:cNvPr>
          <p:cNvGrpSpPr/>
          <p:nvPr/>
        </p:nvGrpSpPr>
        <p:grpSpPr>
          <a:xfrm rot="10800000">
            <a:off x="5999021" y="495296"/>
            <a:ext cx="443346" cy="651164"/>
            <a:chOff x="4294909" y="1939636"/>
            <a:chExt cx="443346" cy="651164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59EEDF3-F98A-7E4F-8690-35F0C089840D}"/>
                </a:ext>
              </a:extLst>
            </p:cNvPr>
            <p:cNvSpPr/>
            <p:nvPr/>
          </p:nvSpPr>
          <p:spPr>
            <a:xfrm>
              <a:off x="4294909" y="2078182"/>
              <a:ext cx="443346" cy="51261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剪去同侧角的矩形 57">
              <a:extLst>
                <a:ext uri="{FF2B5EF4-FFF2-40B4-BE49-F238E27FC236}">
                  <a16:creationId xmlns:a16="http://schemas.microsoft.com/office/drawing/2014/main" id="{3BF4A05F-D434-6147-9C4E-0228D973B806}"/>
                </a:ext>
              </a:extLst>
            </p:cNvPr>
            <p:cNvSpPr/>
            <p:nvPr/>
          </p:nvSpPr>
          <p:spPr>
            <a:xfrm>
              <a:off x="4398818" y="1939636"/>
              <a:ext cx="235528" cy="277091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C9FFBF2-EB1A-074E-AB10-9698B8342F9F}"/>
              </a:ext>
            </a:extLst>
          </p:cNvPr>
          <p:cNvGrpSpPr/>
          <p:nvPr/>
        </p:nvGrpSpPr>
        <p:grpSpPr>
          <a:xfrm rot="10800000">
            <a:off x="4970323" y="543787"/>
            <a:ext cx="443346" cy="651164"/>
            <a:chOff x="4294909" y="1939636"/>
            <a:chExt cx="443346" cy="65116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9641234-53E5-C64F-81E8-4C26DFE9FAAA}"/>
                </a:ext>
              </a:extLst>
            </p:cNvPr>
            <p:cNvSpPr/>
            <p:nvPr/>
          </p:nvSpPr>
          <p:spPr>
            <a:xfrm>
              <a:off x="4294909" y="2078182"/>
              <a:ext cx="443346" cy="51261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剪去同侧角的矩形 60">
              <a:extLst>
                <a:ext uri="{FF2B5EF4-FFF2-40B4-BE49-F238E27FC236}">
                  <a16:creationId xmlns:a16="http://schemas.microsoft.com/office/drawing/2014/main" id="{63A69F2C-2ABB-ED40-86DE-39B5C35BB2E4}"/>
                </a:ext>
              </a:extLst>
            </p:cNvPr>
            <p:cNvSpPr/>
            <p:nvPr/>
          </p:nvSpPr>
          <p:spPr>
            <a:xfrm>
              <a:off x="4398818" y="1939636"/>
              <a:ext cx="235528" cy="277091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A2019E9-36A3-4E4D-B0B3-2CAC99957613}"/>
              </a:ext>
            </a:extLst>
          </p:cNvPr>
          <p:cNvGrpSpPr/>
          <p:nvPr/>
        </p:nvGrpSpPr>
        <p:grpSpPr>
          <a:xfrm rot="10800000">
            <a:off x="6989621" y="516077"/>
            <a:ext cx="443346" cy="651164"/>
            <a:chOff x="4294909" y="1939636"/>
            <a:chExt cx="443346" cy="65116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75F00C9-8D37-FE4A-B308-B7CBC24FC81D}"/>
                </a:ext>
              </a:extLst>
            </p:cNvPr>
            <p:cNvSpPr/>
            <p:nvPr/>
          </p:nvSpPr>
          <p:spPr>
            <a:xfrm>
              <a:off x="4294909" y="2078182"/>
              <a:ext cx="443346" cy="51261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剪去同侧角的矩形 63">
              <a:extLst>
                <a:ext uri="{FF2B5EF4-FFF2-40B4-BE49-F238E27FC236}">
                  <a16:creationId xmlns:a16="http://schemas.microsoft.com/office/drawing/2014/main" id="{25E9A584-9167-B941-A664-FF6AD6C0B0BA}"/>
                </a:ext>
              </a:extLst>
            </p:cNvPr>
            <p:cNvSpPr/>
            <p:nvPr/>
          </p:nvSpPr>
          <p:spPr>
            <a:xfrm>
              <a:off x="4398818" y="1939636"/>
              <a:ext cx="235528" cy="277091"/>
            </a:xfrm>
            <a:prstGeom prst="snip2Same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63E7D625-D424-074F-B329-A511CB6FEFBD}"/>
              </a:ext>
            </a:extLst>
          </p:cNvPr>
          <p:cNvCxnSpPr>
            <a:cxnSpLocks/>
            <a:stCxn id="52" idx="0"/>
            <a:endCxn id="64" idx="3"/>
          </p:cNvCxnSpPr>
          <p:nvPr/>
        </p:nvCxnSpPr>
        <p:spPr>
          <a:xfrm rot="5400000" flipH="1" flipV="1">
            <a:off x="6537616" y="1293666"/>
            <a:ext cx="800103" cy="547254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>
            <a:extLst>
              <a:ext uri="{FF2B5EF4-FFF2-40B4-BE49-F238E27FC236}">
                <a16:creationId xmlns:a16="http://schemas.microsoft.com/office/drawing/2014/main" id="{F6742F05-147D-0148-A6B3-BF17D40FA0F6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 rot="16200000" flipH="1">
            <a:off x="5751371" y="1615783"/>
            <a:ext cx="1097975" cy="159328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D8F542D1-D90A-1145-9BA4-EDE15937A4F0}"/>
              </a:ext>
            </a:extLst>
          </p:cNvPr>
          <p:cNvCxnSpPr>
            <a:cxnSpLocks/>
            <a:stCxn id="61" idx="3"/>
          </p:cNvCxnSpPr>
          <p:nvPr/>
        </p:nvCxnSpPr>
        <p:spPr>
          <a:xfrm rot="16200000" flipH="1">
            <a:off x="5280317" y="1106629"/>
            <a:ext cx="1302326" cy="1478969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5119F6CE-3D61-684B-A1B8-5A0FC50ED47A}"/>
              </a:ext>
            </a:extLst>
          </p:cNvPr>
          <p:cNvCxnSpPr>
            <a:cxnSpLocks/>
            <a:stCxn id="52" idx="3"/>
            <a:endCxn id="55" idx="3"/>
          </p:cNvCxnSpPr>
          <p:nvPr/>
        </p:nvCxnSpPr>
        <p:spPr>
          <a:xfrm flipV="1">
            <a:off x="6948058" y="1181096"/>
            <a:ext cx="1066805" cy="1063339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5493A3-75F1-DD42-9D55-D045D85A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22" y="1062799"/>
            <a:ext cx="772968" cy="12449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D642C4-96E5-BA49-8B88-7C990C29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41" y="1062798"/>
            <a:ext cx="772968" cy="1244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369708-C9C0-E24E-89A2-B768DF07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360" y="1062800"/>
            <a:ext cx="772968" cy="124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23FAB1-763F-414A-A6A2-5AA35092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79" y="1062798"/>
            <a:ext cx="772968" cy="12449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91CF93-922A-8847-9C14-D26C60BB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36874" y="3539649"/>
            <a:ext cx="961159" cy="217641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B86469-4C58-CC49-85B5-687EEF80B039}"/>
              </a:ext>
            </a:extLst>
          </p:cNvPr>
          <p:cNvGrpSpPr/>
          <p:nvPr/>
        </p:nvGrpSpPr>
        <p:grpSpPr>
          <a:xfrm>
            <a:off x="55417" y="2427631"/>
            <a:ext cx="1717963" cy="2899396"/>
            <a:chOff x="83127" y="2488839"/>
            <a:chExt cx="1092200" cy="1905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88AA484-2BA4-3C45-9AE8-11214C9C3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27" y="2488839"/>
              <a:ext cx="1092200" cy="1905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E19FB2E-1DBE-9D43-A61D-36D45173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410" y="2815838"/>
              <a:ext cx="678262" cy="1202955"/>
            </a:xfrm>
            <a:prstGeom prst="rect">
              <a:avLst/>
            </a:prstGeom>
          </p:spPr>
        </p:pic>
      </p:grpSp>
      <p:sp>
        <p:nvSpPr>
          <p:cNvPr id="13" name="云形 12">
            <a:extLst>
              <a:ext uri="{FF2B5EF4-FFF2-40B4-BE49-F238E27FC236}">
                <a16:creationId xmlns:a16="http://schemas.microsoft.com/office/drawing/2014/main" id="{A3B346CB-648E-4544-9FF7-62DB305D04DA}"/>
              </a:ext>
            </a:extLst>
          </p:cNvPr>
          <p:cNvSpPr/>
          <p:nvPr/>
        </p:nvSpPr>
        <p:spPr>
          <a:xfrm>
            <a:off x="5090392" y="2768317"/>
            <a:ext cx="1728787" cy="818502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F57246-D575-CF4C-8243-E07E563DF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805" y="4147278"/>
            <a:ext cx="648582" cy="5810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BFB8FE8-FC6E-1745-92B1-8534B6CAA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775" y="4167840"/>
            <a:ext cx="648582" cy="581021"/>
          </a:xfrm>
          <a:prstGeom prst="rect">
            <a:avLst/>
          </a:prstGeom>
        </p:spPr>
      </p:pic>
      <p:sp>
        <p:nvSpPr>
          <p:cNvPr id="17" name="左右箭头 16">
            <a:extLst>
              <a:ext uri="{FF2B5EF4-FFF2-40B4-BE49-F238E27FC236}">
                <a16:creationId xmlns:a16="http://schemas.microsoft.com/office/drawing/2014/main" id="{C98267B9-E6FD-F440-829E-4328F2D145C4}"/>
              </a:ext>
            </a:extLst>
          </p:cNvPr>
          <p:cNvSpPr/>
          <p:nvPr/>
        </p:nvSpPr>
        <p:spPr>
          <a:xfrm>
            <a:off x="2738694" y="4279331"/>
            <a:ext cx="928254" cy="44896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33B0E39-5805-FE4E-8BE8-71BD237B2249}"/>
              </a:ext>
            </a:extLst>
          </p:cNvPr>
          <p:cNvCxnSpPr>
            <a:cxnSpLocks/>
          </p:cNvCxnSpPr>
          <p:nvPr/>
        </p:nvCxnSpPr>
        <p:spPr>
          <a:xfrm>
            <a:off x="4372533" y="2404799"/>
            <a:ext cx="656711" cy="520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B5DEAD-6B3C-C746-854C-1A2A3D1A6AB8}"/>
              </a:ext>
            </a:extLst>
          </p:cNvPr>
          <p:cNvCxnSpPr>
            <a:cxnSpLocks/>
          </p:cNvCxnSpPr>
          <p:nvPr/>
        </p:nvCxnSpPr>
        <p:spPr>
          <a:xfrm flipH="1">
            <a:off x="6167914" y="2307755"/>
            <a:ext cx="81601" cy="36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F139D8D-8A1A-4146-A472-307D271FA3C0}"/>
              </a:ext>
            </a:extLst>
          </p:cNvPr>
          <p:cNvCxnSpPr>
            <a:cxnSpLocks/>
          </p:cNvCxnSpPr>
          <p:nvPr/>
        </p:nvCxnSpPr>
        <p:spPr>
          <a:xfrm flipH="1">
            <a:off x="6780976" y="2404799"/>
            <a:ext cx="477909" cy="424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56989C-4A10-3D42-A148-286A20514ADE}"/>
              </a:ext>
            </a:extLst>
          </p:cNvPr>
          <p:cNvCxnSpPr>
            <a:cxnSpLocks/>
          </p:cNvCxnSpPr>
          <p:nvPr/>
        </p:nvCxnSpPr>
        <p:spPr>
          <a:xfrm>
            <a:off x="5294025" y="2271248"/>
            <a:ext cx="144854" cy="405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上下箭头 27">
            <a:extLst>
              <a:ext uri="{FF2B5EF4-FFF2-40B4-BE49-F238E27FC236}">
                <a16:creationId xmlns:a16="http://schemas.microsoft.com/office/drawing/2014/main" id="{601B42B2-4F29-2C44-8C76-C31BBD72DE79}"/>
              </a:ext>
            </a:extLst>
          </p:cNvPr>
          <p:cNvSpPr/>
          <p:nvPr/>
        </p:nvSpPr>
        <p:spPr>
          <a:xfrm>
            <a:off x="5830321" y="3708280"/>
            <a:ext cx="294730" cy="43856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092866-86F7-7445-A8F1-F58F9893D2E6}"/>
              </a:ext>
            </a:extLst>
          </p:cNvPr>
          <p:cNvSpPr/>
          <p:nvPr/>
        </p:nvSpPr>
        <p:spPr>
          <a:xfrm>
            <a:off x="2786681" y="3708280"/>
            <a:ext cx="8322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WiFi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AAD3DE-E45E-884E-BF9A-2657D98920F0}"/>
              </a:ext>
            </a:extLst>
          </p:cNvPr>
          <p:cNvSpPr/>
          <p:nvPr/>
        </p:nvSpPr>
        <p:spPr>
          <a:xfrm>
            <a:off x="5484149" y="2915958"/>
            <a:ext cx="8515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WiFi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F0C81D-A83F-BF41-984A-4A909C9E8204}"/>
              </a:ext>
            </a:extLst>
          </p:cNvPr>
          <p:cNvSpPr/>
          <p:nvPr/>
        </p:nvSpPr>
        <p:spPr>
          <a:xfrm>
            <a:off x="5470817" y="4258891"/>
            <a:ext cx="17880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ESP32</a:t>
            </a:r>
            <a:endParaRPr lang="zh-CN" alt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284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Macintosh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胡 秉承</cp:lastModifiedBy>
  <cp:revision>5</cp:revision>
  <dcterms:created xsi:type="dcterms:W3CDTF">2014-01-14T12:05:24Z</dcterms:created>
  <dcterms:modified xsi:type="dcterms:W3CDTF">2018-11-12T13:10:34Z</dcterms:modified>
</cp:coreProperties>
</file>