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0" d="100"/>
          <a:sy n="120" d="100"/>
        </p:scale>
        <p:origin x="194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F8DB74-B387-AA42-8E30-0953A069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1" y="2435832"/>
            <a:ext cx="1571090" cy="1571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BBE8C-9B49-1D4C-98CB-FC08A7BE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2" y="2435832"/>
            <a:ext cx="1571090" cy="1571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5E520-C665-1A47-816E-BA448A1F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573" y="2435832"/>
            <a:ext cx="1571090" cy="1571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68FB94-9A44-D74A-B17C-6CA272790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454" y="2435832"/>
            <a:ext cx="1571090" cy="15710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DA201B-6FFB-4F40-AB3B-D60C9094B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35" y="2435832"/>
            <a:ext cx="1571090" cy="15710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8B98C68-EAE5-4A40-BA77-FE92FF189D02}"/>
              </a:ext>
            </a:extLst>
          </p:cNvPr>
          <p:cNvSpPr txBox="1"/>
          <p:nvPr/>
        </p:nvSpPr>
        <p:spPr>
          <a:xfrm>
            <a:off x="240661" y="408911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4C0893-5011-D945-BB7C-B668751C494D}"/>
              </a:ext>
            </a:extLst>
          </p:cNvPr>
          <p:cNvSpPr txBox="1"/>
          <p:nvPr/>
        </p:nvSpPr>
        <p:spPr>
          <a:xfrm>
            <a:off x="2049639" y="4089115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Noised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2AD22-E28B-F04F-9F52-C8CFA74AA671}"/>
              </a:ext>
            </a:extLst>
          </p:cNvPr>
          <p:cNvSpPr txBox="1"/>
          <p:nvPr/>
        </p:nvSpPr>
        <p:spPr>
          <a:xfrm>
            <a:off x="3948386" y="4089115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174177-B7E1-E143-911C-4E918071BDA7}"/>
              </a:ext>
            </a:extLst>
          </p:cNvPr>
          <p:cNvSpPr txBox="1"/>
          <p:nvPr/>
        </p:nvSpPr>
        <p:spPr>
          <a:xfrm>
            <a:off x="5705267" y="408911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29117E-FE6E-6D48-A31F-EA23FABF464D}"/>
              </a:ext>
            </a:extLst>
          </p:cNvPr>
          <p:cNvSpPr txBox="1"/>
          <p:nvPr/>
        </p:nvSpPr>
        <p:spPr>
          <a:xfrm>
            <a:off x="7462148" y="4089115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CF853C-7BB0-2346-BACC-8FCBC2FCBD8E}"/>
              </a:ext>
            </a:extLst>
          </p:cNvPr>
          <p:cNvSpPr txBox="1"/>
          <p:nvPr/>
        </p:nvSpPr>
        <p:spPr>
          <a:xfrm>
            <a:off x="770562" y="6164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F8DB74-B387-AA42-8E30-0953A069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1" y="2435832"/>
            <a:ext cx="1571090" cy="1571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BBE8C-9B49-1D4C-98CB-FC08A7BE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2" y="2435832"/>
            <a:ext cx="1571090" cy="15710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BCE1CA-AD96-DE45-8EDB-7FA1FDA3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573" y="2435832"/>
            <a:ext cx="1571090" cy="1571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0C426-E029-4849-998C-0B8C7FCB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454" y="2435832"/>
            <a:ext cx="1571090" cy="1571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D52753-E7BF-C84E-A745-6D2880E7F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35" y="2435832"/>
            <a:ext cx="1571090" cy="15710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A07E34-4B8E-FF4B-879C-0BC14D6AA775}"/>
              </a:ext>
            </a:extLst>
          </p:cNvPr>
          <p:cNvSpPr txBox="1"/>
          <p:nvPr/>
        </p:nvSpPr>
        <p:spPr>
          <a:xfrm>
            <a:off x="240661" y="408911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3EFB79-0ED8-D04C-9728-DFB7F1AC3309}"/>
              </a:ext>
            </a:extLst>
          </p:cNvPr>
          <p:cNvSpPr txBox="1"/>
          <p:nvPr/>
        </p:nvSpPr>
        <p:spPr>
          <a:xfrm>
            <a:off x="2049639" y="4089115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Noised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BEF0B8-31BA-B74B-95C3-D68D61A2530E}"/>
              </a:ext>
            </a:extLst>
          </p:cNvPr>
          <p:cNvSpPr txBox="1"/>
          <p:nvPr/>
        </p:nvSpPr>
        <p:spPr>
          <a:xfrm>
            <a:off x="3948386" y="4089115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1F4D97-5353-0B46-ACFF-511A821EEC05}"/>
              </a:ext>
            </a:extLst>
          </p:cNvPr>
          <p:cNvSpPr txBox="1"/>
          <p:nvPr/>
        </p:nvSpPr>
        <p:spPr>
          <a:xfrm>
            <a:off x="5705267" y="408911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32AD5B-BF4F-754D-AA6F-F5D259EB00EB}"/>
              </a:ext>
            </a:extLst>
          </p:cNvPr>
          <p:cNvSpPr txBox="1"/>
          <p:nvPr/>
        </p:nvSpPr>
        <p:spPr>
          <a:xfrm>
            <a:off x="7462148" y="4089115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FED4BE-2233-AC48-A22D-9021CEF5560B}"/>
              </a:ext>
            </a:extLst>
          </p:cNvPr>
          <p:cNvSpPr txBox="1"/>
          <p:nvPr/>
        </p:nvSpPr>
        <p:spPr>
          <a:xfrm>
            <a:off x="821933" y="842481"/>
            <a:ext cx="10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nesterov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6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BCE1CA-AD96-DE45-8EDB-7FA1FDA3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15137" y="617306"/>
            <a:ext cx="1571090" cy="1571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0C426-E029-4849-998C-0B8C7FCB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72018" y="617306"/>
            <a:ext cx="1571090" cy="1571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D52753-E7BF-C84E-A745-6D2880E7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28899" y="617306"/>
            <a:ext cx="1571090" cy="15710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FED4BE-2233-AC48-A22D-9021CEF5560B}"/>
              </a:ext>
            </a:extLst>
          </p:cNvPr>
          <p:cNvSpPr txBox="1"/>
          <p:nvPr/>
        </p:nvSpPr>
        <p:spPr>
          <a:xfrm>
            <a:off x="0" y="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Stochastic,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0.9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879000-3F4B-7E47-A469-EE8DDB34C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36370"/>
            <a:ext cx="1571090" cy="15710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D29351-2281-5D47-9864-E098439F6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881" y="2436370"/>
            <a:ext cx="1571090" cy="15710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B6D596-7FC3-6449-AD6B-5B67F6FA495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15137" y="2436370"/>
            <a:ext cx="1571090" cy="15710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8A52D75-AF56-0A49-A343-7A5263D551C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572018" y="2436370"/>
            <a:ext cx="1571090" cy="157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A9A66A-B92B-5948-8A76-1764F5C69D4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328899" y="2436370"/>
            <a:ext cx="1571090" cy="157109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F5D884E-5C6D-2746-9F2F-912EE078EAB1}"/>
              </a:ext>
            </a:extLst>
          </p:cNvPr>
          <p:cNvSpPr txBox="1"/>
          <p:nvPr/>
        </p:nvSpPr>
        <p:spPr>
          <a:xfrm>
            <a:off x="72850" y="408965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534D7B-D1FD-7643-82BF-9897231101CB}"/>
              </a:ext>
            </a:extLst>
          </p:cNvPr>
          <p:cNvSpPr txBox="1"/>
          <p:nvPr/>
        </p:nvSpPr>
        <p:spPr>
          <a:xfrm>
            <a:off x="1881828" y="4089653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Noised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2CCC5AA-714C-6C4A-9749-F34ACE97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815137" y="4248857"/>
            <a:ext cx="1571090" cy="157109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1DB191-510C-B446-B0A3-5A706EEDC76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572018" y="4248857"/>
            <a:ext cx="1571090" cy="157109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0D7C037-87CD-0745-8851-51634C07DC0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328899" y="4248857"/>
            <a:ext cx="1571090" cy="157109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6EDE41C3-A5DC-1E4C-BE15-AA4A238B5B54}"/>
              </a:ext>
            </a:extLst>
          </p:cNvPr>
          <p:cNvSpPr txBox="1"/>
          <p:nvPr/>
        </p:nvSpPr>
        <p:spPr>
          <a:xfrm>
            <a:off x="4081950" y="5902140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FC24FE-506B-FD43-B0A2-18B81643E676}"/>
              </a:ext>
            </a:extLst>
          </p:cNvPr>
          <p:cNvSpPr txBox="1"/>
          <p:nvPr/>
        </p:nvSpPr>
        <p:spPr>
          <a:xfrm>
            <a:off x="5838831" y="5902140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3F16B8-FE95-BC43-8EE6-8FD20BBDCED8}"/>
              </a:ext>
            </a:extLst>
          </p:cNvPr>
          <p:cNvSpPr txBox="1"/>
          <p:nvPr/>
        </p:nvSpPr>
        <p:spPr>
          <a:xfrm>
            <a:off x="7595712" y="590214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Iteration</a:t>
            </a:r>
            <a:r>
              <a:rPr kumimoji="1"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82E38E4-719C-BB4D-84F3-B5C3794C80EE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3327971" y="3221915"/>
            <a:ext cx="487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96BCA585-EC82-D94B-9E76-B6FE486E9A2E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3327971" y="1402851"/>
            <a:ext cx="487166" cy="18190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2CE424BE-4364-BE4D-81CD-98224E0A23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3327971" y="3221915"/>
            <a:ext cx="487166" cy="18124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83CE4CB-236E-F943-9292-F3BB6DD4F050}"/>
              </a:ext>
            </a:extLst>
          </p:cNvPr>
          <p:cNvSpPr txBox="1"/>
          <p:nvPr/>
        </p:nvSpPr>
        <p:spPr>
          <a:xfrm>
            <a:off x="3277854" y="4965509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587CDA-34A1-664D-BA14-8F1D4331F101}"/>
              </a:ext>
            </a:extLst>
          </p:cNvPr>
          <p:cNvSpPr txBox="1"/>
          <p:nvPr/>
        </p:nvSpPr>
        <p:spPr>
          <a:xfrm>
            <a:off x="3327971" y="295523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DEBB56-9638-E641-A87D-47F4698A2EC1}"/>
              </a:ext>
            </a:extLst>
          </p:cNvPr>
          <p:cNvSpPr txBox="1"/>
          <p:nvPr/>
        </p:nvSpPr>
        <p:spPr>
          <a:xfrm>
            <a:off x="3250559" y="129371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S=16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Bingcheng Hu</cp:lastModifiedBy>
  <cp:revision>16</cp:revision>
  <dcterms:created xsi:type="dcterms:W3CDTF">2014-01-14T12:05:24Z</dcterms:created>
  <dcterms:modified xsi:type="dcterms:W3CDTF">2020-07-08T12:28:25Z</dcterms:modified>
</cp:coreProperties>
</file>