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78D7599-5218-C64B-98DD-0F65F12F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" y="1970070"/>
            <a:ext cx="1849349" cy="12328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65636C-2417-F34C-A6AD-0F22DC7E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70070"/>
            <a:ext cx="1849349" cy="12328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534FC6-DBDA-D345-B3A8-BCED2C65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859" y="1970070"/>
            <a:ext cx="1849349" cy="123289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85A529C-D57F-1846-A397-22930931C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918" y="1970069"/>
            <a:ext cx="1849349" cy="123289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6DF492-45E5-D446-A7ED-60CABD98B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977" y="1970068"/>
            <a:ext cx="1849349" cy="12328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C70AB83-5846-FA49-BE15-3544D88B13DF}"/>
              </a:ext>
            </a:extLst>
          </p:cNvPr>
          <p:cNvSpPr txBox="1"/>
          <p:nvPr/>
        </p:nvSpPr>
        <p:spPr>
          <a:xfrm>
            <a:off x="849322" y="317985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767496-035D-A34F-A388-56F4EA47F289}"/>
              </a:ext>
            </a:extLst>
          </p:cNvPr>
          <p:cNvSpPr txBox="1"/>
          <p:nvPr/>
        </p:nvSpPr>
        <p:spPr>
          <a:xfrm>
            <a:off x="4301439" y="321107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F3D1F0-49A1-084D-A02D-F00A6769FFF2}"/>
              </a:ext>
            </a:extLst>
          </p:cNvPr>
          <p:cNvSpPr txBox="1"/>
          <p:nvPr/>
        </p:nvSpPr>
        <p:spPr>
          <a:xfrm>
            <a:off x="7816375" y="320764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5FFD1B-AD49-E741-8DED-17043470B134}"/>
              </a:ext>
            </a:extLst>
          </p:cNvPr>
          <p:cNvSpPr txBox="1"/>
          <p:nvPr/>
        </p:nvSpPr>
        <p:spPr>
          <a:xfrm>
            <a:off x="6082302" y="32076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2189FD-999B-E245-BC23-051253E63127}"/>
              </a:ext>
            </a:extLst>
          </p:cNvPr>
          <p:cNvSpPr txBox="1"/>
          <p:nvPr/>
        </p:nvSpPr>
        <p:spPr>
          <a:xfrm>
            <a:off x="2630185" y="320765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Bingcheng Hu</cp:lastModifiedBy>
  <cp:revision>4</cp:revision>
  <dcterms:created xsi:type="dcterms:W3CDTF">2014-01-14T12:05:24Z</dcterms:created>
  <dcterms:modified xsi:type="dcterms:W3CDTF">2020-08-01T07:17:03Z</dcterms:modified>
</cp:coreProperties>
</file>