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F8DB74-B387-AA42-8E30-0953A069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" y="2435832"/>
            <a:ext cx="1571090" cy="157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BBE8C-9B49-1D4C-98CB-FC08A7BE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2" y="2435832"/>
            <a:ext cx="1571090" cy="1571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5E520-C665-1A47-816E-BA448A1F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573" y="2435832"/>
            <a:ext cx="1571090" cy="1571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68FB94-9A44-D74A-B17C-6CA272790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54" y="2435832"/>
            <a:ext cx="1571090" cy="1571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A201B-6FFB-4F40-AB3B-D60C9094B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35" y="2435832"/>
            <a:ext cx="1571090" cy="15710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8B98C68-EAE5-4A40-BA77-FE92FF189D02}"/>
              </a:ext>
            </a:extLst>
          </p:cNvPr>
          <p:cNvSpPr txBox="1"/>
          <p:nvPr/>
        </p:nvSpPr>
        <p:spPr>
          <a:xfrm>
            <a:off x="240661" y="408911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4C0893-5011-D945-BB7C-B668751C494D}"/>
              </a:ext>
            </a:extLst>
          </p:cNvPr>
          <p:cNvSpPr txBox="1"/>
          <p:nvPr/>
        </p:nvSpPr>
        <p:spPr>
          <a:xfrm>
            <a:off x="2049639" y="4089115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Noised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2AD22-E28B-F04F-9F52-C8CFA74AA671}"/>
              </a:ext>
            </a:extLst>
          </p:cNvPr>
          <p:cNvSpPr txBox="1"/>
          <p:nvPr/>
        </p:nvSpPr>
        <p:spPr>
          <a:xfrm>
            <a:off x="3948386" y="4089115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174177-B7E1-E143-911C-4E918071BDA7}"/>
              </a:ext>
            </a:extLst>
          </p:cNvPr>
          <p:cNvSpPr txBox="1"/>
          <p:nvPr/>
        </p:nvSpPr>
        <p:spPr>
          <a:xfrm>
            <a:off x="5705267" y="408911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29117E-FE6E-6D48-A31F-EA23FABF464D}"/>
              </a:ext>
            </a:extLst>
          </p:cNvPr>
          <p:cNvSpPr txBox="1"/>
          <p:nvPr/>
        </p:nvSpPr>
        <p:spPr>
          <a:xfrm>
            <a:off x="7462148" y="4089115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CF853C-7BB0-2346-BACC-8FCBC2FCBD8E}"/>
              </a:ext>
            </a:extLst>
          </p:cNvPr>
          <p:cNvSpPr txBox="1"/>
          <p:nvPr/>
        </p:nvSpPr>
        <p:spPr>
          <a:xfrm>
            <a:off x="770562" y="6164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F8DB74-B387-AA42-8E30-0953A069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" y="2435832"/>
            <a:ext cx="1571090" cy="157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BBE8C-9B49-1D4C-98CB-FC08A7BE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2" y="2435832"/>
            <a:ext cx="1571090" cy="15710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BCE1CA-AD96-DE45-8EDB-7FA1FDA3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573" y="2435832"/>
            <a:ext cx="1571090" cy="1571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0C426-E029-4849-998C-0B8C7FC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54" y="2435832"/>
            <a:ext cx="1571090" cy="1571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D52753-E7BF-C84E-A745-6D2880E7F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35" y="2435832"/>
            <a:ext cx="1571090" cy="15710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A07E34-4B8E-FF4B-879C-0BC14D6AA775}"/>
              </a:ext>
            </a:extLst>
          </p:cNvPr>
          <p:cNvSpPr txBox="1"/>
          <p:nvPr/>
        </p:nvSpPr>
        <p:spPr>
          <a:xfrm>
            <a:off x="240661" y="408911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3EFB79-0ED8-D04C-9728-DFB7F1AC3309}"/>
              </a:ext>
            </a:extLst>
          </p:cNvPr>
          <p:cNvSpPr txBox="1"/>
          <p:nvPr/>
        </p:nvSpPr>
        <p:spPr>
          <a:xfrm>
            <a:off x="2049639" y="4089115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Noised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BEF0B8-31BA-B74B-95C3-D68D61A2530E}"/>
              </a:ext>
            </a:extLst>
          </p:cNvPr>
          <p:cNvSpPr txBox="1"/>
          <p:nvPr/>
        </p:nvSpPr>
        <p:spPr>
          <a:xfrm>
            <a:off x="3948386" y="4089115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1F4D97-5353-0B46-ACFF-511A821EEC05}"/>
              </a:ext>
            </a:extLst>
          </p:cNvPr>
          <p:cNvSpPr txBox="1"/>
          <p:nvPr/>
        </p:nvSpPr>
        <p:spPr>
          <a:xfrm>
            <a:off x="5705267" y="408911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32AD5B-BF4F-754D-AA6F-F5D259EB00EB}"/>
              </a:ext>
            </a:extLst>
          </p:cNvPr>
          <p:cNvSpPr txBox="1"/>
          <p:nvPr/>
        </p:nvSpPr>
        <p:spPr>
          <a:xfrm>
            <a:off x="7462148" y="4089115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FED4BE-2233-AC48-A22D-9021CEF5560B}"/>
              </a:ext>
            </a:extLst>
          </p:cNvPr>
          <p:cNvSpPr txBox="1"/>
          <p:nvPr/>
        </p:nvSpPr>
        <p:spPr>
          <a:xfrm>
            <a:off x="821933" y="842481"/>
            <a:ext cx="10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nesterov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6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Macintosh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Bingcheng Hu</cp:lastModifiedBy>
  <cp:revision>7</cp:revision>
  <dcterms:created xsi:type="dcterms:W3CDTF">2014-01-14T12:05:24Z</dcterms:created>
  <dcterms:modified xsi:type="dcterms:W3CDTF">2020-06-30T11:24:22Z</dcterms:modified>
</cp:coreProperties>
</file>