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8" r:id="rId8"/>
    <p:sldId id="271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379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-2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3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9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6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10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8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4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jicanvas.com/courses/794/discussion_topics/1537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1971" y="2404534"/>
            <a:ext cx="8052032" cy="1646302"/>
          </a:xfrm>
        </p:spPr>
        <p:txBody>
          <a:bodyPr/>
          <a:lstStyle/>
          <a:p>
            <a:r>
              <a:rPr lang="en-US" altLang="zh-CN" dirty="0" smtClean="0"/>
              <a:t>VE230 Mid2 Review Class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Shangquan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 Time &amp; Place: </a:t>
            </a:r>
            <a:r>
              <a:rPr lang="en-US" altLang="zh-CN" b="1" dirty="0">
                <a:hlinkClick r:id="rId2"/>
              </a:rPr>
              <a:t>2018/12/10, Mon. 10:00-12:00 </a:t>
            </a:r>
            <a:r>
              <a:rPr lang="en-US" altLang="zh-CN" dirty="0">
                <a:hlinkClick r:id="rId2"/>
              </a:rPr>
              <a:t>Dong Xia Yuan </a:t>
            </a:r>
            <a:r>
              <a:rPr lang="en-US" altLang="zh-CN" dirty="0" smtClean="0">
                <a:hlinkClick r:id="rId2"/>
              </a:rPr>
              <a:t>215</a:t>
            </a:r>
            <a:endParaRPr lang="en-US" altLang="zh-CN" dirty="0" smtClean="0"/>
          </a:p>
          <a:p>
            <a:r>
              <a:rPr lang="en-US" altLang="zh-CN" dirty="0" smtClean="0"/>
              <a:t>Cheating Sheet: May not be allowed</a:t>
            </a:r>
          </a:p>
          <a:p>
            <a:r>
              <a:rPr lang="en-US" altLang="zh-CN" dirty="0" smtClean="0"/>
              <a:t>Calculator: May not be helpful</a:t>
            </a:r>
          </a:p>
          <a:p>
            <a:r>
              <a:rPr lang="en-US" altLang="zh-CN" dirty="0" smtClean="0"/>
              <a:t>Topics: </a:t>
            </a:r>
            <a:r>
              <a:rPr lang="en-US" altLang="zh-CN" dirty="0" smtClean="0"/>
              <a:t>All.</a:t>
            </a:r>
            <a:endParaRPr lang="en-US" altLang="zh-CN" dirty="0" smtClean="0"/>
          </a:p>
          <a:p>
            <a:r>
              <a:rPr lang="en-US" altLang="zh-CN" dirty="0" smtClean="0"/>
              <a:t>Review Materials: Slides, Books, HWs, </a:t>
            </a:r>
            <a:r>
              <a:rPr lang="en-US" altLang="zh-CN" dirty="0" err="1" smtClean="0"/>
              <a:t>Quizes</a:t>
            </a:r>
            <a:r>
              <a:rPr lang="en-US" altLang="zh-CN" dirty="0" smtClean="0"/>
              <a:t>, etc.</a:t>
            </a:r>
          </a:p>
          <a:p>
            <a:r>
              <a:rPr lang="en-US" altLang="zh-CN" dirty="0" smtClean="0"/>
              <a:t>Big Office Hour: </a:t>
            </a:r>
            <a:r>
              <a:rPr lang="en-US" altLang="zh-CN" dirty="0" smtClean="0"/>
              <a:t>12/9, Sun. </a:t>
            </a:r>
            <a:r>
              <a:rPr lang="en-US" altLang="zh-CN" dirty="0" smtClean="0"/>
              <a:t>18:20-20:00 326E JI </a:t>
            </a:r>
            <a:r>
              <a:rPr lang="en-US" altLang="zh-CN" dirty="0" smtClean="0"/>
              <a:t>Building</a:t>
            </a:r>
          </a:p>
          <a:p>
            <a:r>
              <a:rPr lang="en-US" altLang="zh-CN" dirty="0" smtClean="0"/>
              <a:t>Paper checking for Mid2: After this review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20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Maxwell equations</a:t>
            </a:r>
            <a:endParaRPr lang="en-US" altLang="zh-CN" dirty="0" smtClean="0"/>
          </a:p>
          <a:p>
            <a:r>
              <a:rPr lang="en-US" altLang="zh-CN" dirty="0" smtClean="0"/>
              <a:t>Faraday’s law</a:t>
            </a:r>
          </a:p>
          <a:p>
            <a:r>
              <a:rPr lang="en-US" altLang="zh-CN" dirty="0" smtClean="0"/>
              <a:t>EMF</a:t>
            </a:r>
          </a:p>
          <a:p>
            <a:r>
              <a:rPr lang="en-US" altLang="zh-CN" dirty="0" smtClean="0"/>
              <a:t>Lenz law</a:t>
            </a:r>
          </a:p>
        </p:txBody>
      </p:sp>
    </p:spTree>
    <p:extLst>
      <p:ext uri="{BB962C8B-B14F-4D97-AF65-F5344CB8AC3E}">
        <p14:creationId xmlns:p14="http://schemas.microsoft.com/office/powerpoint/2010/main" val="39440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&amp;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Principle of Superposition</a:t>
                </a:r>
              </a:p>
              <a:p>
                <a:r>
                  <a:rPr lang="en-US" altLang="zh-CN" dirty="0" smtClean="0"/>
                  <a:t>Symmetry</a:t>
                </a:r>
              </a:p>
              <a:p>
                <a:r>
                  <a:rPr lang="en-US" altLang="zh-CN" dirty="0" smtClean="0"/>
                  <a:t>Image</a:t>
                </a:r>
              </a:p>
              <a:p>
                <a:r>
                  <a:rPr lang="en-US" altLang="zh-CN" dirty="0" smtClean="0"/>
                  <a:t>Vector Calculus</a:t>
                </a:r>
              </a:p>
              <a:p>
                <a:r>
                  <a:rPr lang="en-US" altLang="zh-CN" dirty="0" smtClean="0"/>
                  <a:t>Stokes Theorem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∙ⅆ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Gauss Theorem (Divergence Theorem) 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∯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∙ⅆ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Uniqueness theorem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Maxwell Equations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5" y="1397478"/>
            <a:ext cx="10308055" cy="38013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9509" y="5198787"/>
            <a:ext cx="93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Wikipedia</a:t>
            </a:r>
            <a:r>
              <a:rPr lang="en-US" altLang="zh-CN" dirty="0"/>
              <a:t>: https://en.wikipedia.org/wiki/Maxwell%27s_equations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4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(moving in 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There is magnetic field in the upper half of the space. At distance d below the edge, there is a particle with m and +q moving with speed v as shown in figure. Give that after a period of time, the particle will come back to the position A, please</a:t>
            </a:r>
          </a:p>
          <a:p>
            <a:pPr>
              <a:buAutoNum type="arabicPeriod"/>
            </a:pPr>
            <a:r>
              <a:rPr lang="en-US" altLang="zh-CN" dirty="0" smtClean="0"/>
              <a:t>Find v</a:t>
            </a:r>
          </a:p>
          <a:p>
            <a:pPr>
              <a:buAutoNum type="arabicPeriod"/>
            </a:pPr>
            <a:r>
              <a:rPr lang="en-US" altLang="zh-CN" dirty="0" smtClean="0"/>
              <a:t>Find the time 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9" y="3152872"/>
            <a:ext cx="196242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(B from 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Find the magnetic field at a point P in a solenoid.</a:t>
            </a:r>
          </a:p>
          <a:p>
            <a:r>
              <a:rPr lang="en-US" altLang="zh-CN" dirty="0" smtClean="0"/>
              <a:t>2. How about the solenoid is infinitely long. (Also try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Ampere’s circuital law)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41" y="1725773"/>
            <a:ext cx="445832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</a:t>
            </a:r>
            <a:r>
              <a:rPr lang="en-US" altLang="zh-CN" dirty="0" smtClean="0"/>
              <a:t>(EMF)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system is shown as the figure. There is B in the left half of the region. There is a particle m between the capacitor. </a:t>
            </a:r>
          </a:p>
          <a:p>
            <a:r>
              <a:rPr lang="en-US" altLang="zh-CN" dirty="0" smtClean="0"/>
              <a:t>1. When ab is moving at v0 towards left, the particle is still. Find its charge q.</a:t>
            </a:r>
          </a:p>
          <a:p>
            <a:r>
              <a:rPr lang="en-US" altLang="zh-CN" dirty="0" smtClean="0"/>
              <a:t>2. If ab is initially still and start moving with acceleration a1, find the particle’s acceleration of different time.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82" y="4246428"/>
            <a:ext cx="303889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72" y="366294"/>
            <a:ext cx="4346811" cy="5795749"/>
          </a:xfrm>
        </p:spPr>
      </p:pic>
    </p:spTree>
    <p:extLst>
      <p:ext uri="{BB962C8B-B14F-4D97-AF65-F5344CB8AC3E}">
        <p14:creationId xmlns:p14="http://schemas.microsoft.com/office/powerpoint/2010/main" val="15154482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</TotalTime>
  <Words>275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VE230 Mid2 Review Class </vt:lpstr>
      <vt:lpstr>Announcement</vt:lpstr>
      <vt:lpstr>Concept</vt:lpstr>
      <vt:lpstr>Tools &amp; Methods</vt:lpstr>
      <vt:lpstr>Maxwell Equations</vt:lpstr>
      <vt:lpstr>Exercise (moving in B)</vt:lpstr>
      <vt:lpstr>Exercise (B from I)</vt:lpstr>
      <vt:lpstr>Exercise (EMF)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Class</dc:title>
  <dc:creator>孙上荃</dc:creator>
  <cp:lastModifiedBy>孙 上荃</cp:lastModifiedBy>
  <cp:revision>262</cp:revision>
  <dcterms:created xsi:type="dcterms:W3CDTF">2018-10-22T03:40:45Z</dcterms:created>
  <dcterms:modified xsi:type="dcterms:W3CDTF">2018-12-07T10:22:05Z</dcterms:modified>
</cp:coreProperties>
</file>