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3" r:id="rId5"/>
    <p:sldId id="267" r:id="rId6"/>
    <p:sldId id="271" r:id="rId7"/>
    <p:sldId id="274" r:id="rId8"/>
    <p:sldId id="27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1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9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5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8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2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1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5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6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2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AAB8-95A6-482F-B680-653202F4D15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4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VE230 </a:t>
            </a:r>
            <a:r>
              <a:rPr lang="en-US" altLang="zh-CN" dirty="0" smtClean="0"/>
              <a:t>Recitation Class 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by Li </a:t>
            </a:r>
            <a:r>
              <a:rPr lang="en-US" altLang="zh-CN" dirty="0" err="1" smtClean="0"/>
              <a:t>Chunchao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2016/9/21</a:t>
            </a:r>
          </a:p>
        </p:txBody>
      </p:sp>
    </p:spTree>
    <p:extLst>
      <p:ext uri="{BB962C8B-B14F-4D97-AF65-F5344CB8AC3E}">
        <p14:creationId xmlns:p14="http://schemas.microsoft.com/office/powerpoint/2010/main" val="205365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Short Review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Electric force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04800" y="1092207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Electric force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Electric field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Superposition principle</a:t>
            </a:r>
          </a:p>
        </p:txBody>
      </p:sp>
    </p:spTree>
    <p:extLst>
      <p:ext uri="{BB962C8B-B14F-4D97-AF65-F5344CB8AC3E}">
        <p14:creationId xmlns:p14="http://schemas.microsoft.com/office/powerpoint/2010/main" val="16164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Electric dipole in a uniform electric field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04800" y="1092207"/>
            <a:ext cx="1188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Net torque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Potential energy</a:t>
            </a:r>
          </a:p>
        </p:txBody>
      </p:sp>
    </p:spTree>
    <p:extLst>
      <p:ext uri="{BB962C8B-B14F-4D97-AF65-F5344CB8AC3E}">
        <p14:creationId xmlns:p14="http://schemas.microsoft.com/office/powerpoint/2010/main" val="31217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Solving Problems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3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Electric </a:t>
            </a:r>
            <a:r>
              <a:rPr lang="en-US" altLang="zh-CN" dirty="0" smtClean="0"/>
              <a:t>field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There is an uniform electric field E in the </a:t>
            </a:r>
            <a:r>
              <a:rPr lang="en-US" altLang="zh-CN" sz="3200" dirty="0"/>
              <a:t>horizontal </a:t>
            </a:r>
            <a:r>
              <a:rPr lang="en-US" altLang="zh-CN" sz="3200" dirty="0" smtClean="0"/>
              <a:t>direction. </a:t>
            </a:r>
            <a:r>
              <a:rPr lang="en-US" altLang="zh-CN" sz="3200" dirty="0"/>
              <a:t>A</a:t>
            </a:r>
            <a:r>
              <a:rPr lang="en-US" altLang="zh-CN" sz="3200" dirty="0" smtClean="0"/>
              <a:t> small ball with mass m and charge Q is released at rest. </a:t>
            </a:r>
            <a:r>
              <a:rPr lang="en-US" altLang="zh-CN" sz="3200" dirty="0"/>
              <a:t>Describe the trajectory </a:t>
            </a:r>
            <a:r>
              <a:rPr lang="en-US" altLang="zh-CN" sz="3200" dirty="0" smtClean="0"/>
              <a:t>of the small ball.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723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Electric </a:t>
            </a:r>
            <a:r>
              <a:rPr lang="en-US" altLang="zh-CN" dirty="0" smtClean="0"/>
              <a:t>field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</a:t>
            </a:r>
            <a:r>
              <a:rPr lang="en-US" altLang="zh-CN" sz="3200" dirty="0" smtClean="0"/>
              <a:t>wo small conductor balls with charge Q1 and Q2 are separated in a long distance. If we connect them with a wire, the electric force between them will become 1/3. Find out the ratio Q1/Q2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58474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Electric </a:t>
            </a:r>
            <a:r>
              <a:rPr lang="en-US" altLang="zh-CN" dirty="0" smtClean="0"/>
              <a:t>field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We use a point charge q to measure the electric field of a conductor balls with charge Q. The result is E0. If the q is not small enough relative to Q. What will be the relationship between the electric field we want and the measured one? </a:t>
            </a:r>
            <a:r>
              <a:rPr lang="en-US" altLang="zh-CN" sz="3200" smtClean="0"/>
              <a:t>(bigger</a:t>
            </a:r>
            <a:r>
              <a:rPr lang="en-US" altLang="zh-CN" sz="3200" dirty="0" smtClean="0"/>
              <a:t>, equal </a:t>
            </a:r>
            <a:r>
              <a:rPr lang="en-US" altLang="zh-CN" sz="3200" smtClean="0"/>
              <a:t>or smaller)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3291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143</Words>
  <Application>Microsoft Office PowerPoint</Application>
  <PresentationFormat>宽屏</PresentationFormat>
  <Paragraphs>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VE230 Recitation Class 1</vt:lpstr>
      <vt:lpstr>Short Review</vt:lpstr>
      <vt:lpstr>Electric force</vt:lpstr>
      <vt:lpstr>Electric dipole in a uniform electric field</vt:lpstr>
      <vt:lpstr>Solving Problems</vt:lpstr>
      <vt:lpstr>Electric field</vt:lpstr>
      <vt:lpstr>Electric field</vt:lpstr>
      <vt:lpstr>Electric field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lcc</dc:creator>
  <cp:lastModifiedBy>Li Chunchao</cp:lastModifiedBy>
  <cp:revision>66</cp:revision>
  <dcterms:created xsi:type="dcterms:W3CDTF">2016-05-10T10:07:32Z</dcterms:created>
  <dcterms:modified xsi:type="dcterms:W3CDTF">2017-09-21T11:19:36Z</dcterms:modified>
</cp:coreProperties>
</file>