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VE230 Recitation Class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2017/9/28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Vector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4800" y="1092207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Three </a:t>
            </a:r>
            <a:r>
              <a:rPr lang="en-US" altLang="zh-CN" sz="3200" dirty="0" smtClean="0"/>
              <a:t>types of coordinate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Integral in different coordinate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Vector calculus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Nabla</a:t>
            </a:r>
            <a:r>
              <a:rPr lang="en-US" altLang="zh-CN" sz="3200" dirty="0" smtClean="0"/>
              <a:t> operator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Vector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See homework in your math class or</a:t>
            </a:r>
          </a:p>
          <a:p>
            <a:r>
              <a:rPr lang="en-US" altLang="zh-CN" sz="3200" dirty="0"/>
              <a:t>Sections 1.1, 1.2, 1.3, and 1.4 of "Introduction to Electrodynamics" by D.J. </a:t>
            </a:r>
            <a:r>
              <a:rPr lang="en-US" altLang="zh-CN" sz="3200"/>
              <a:t>Griffiths.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91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53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VE230 Recitation Class 2</vt:lpstr>
      <vt:lpstr>Short Review</vt:lpstr>
      <vt:lpstr>Vector</vt:lpstr>
      <vt:lpstr>Solving Problems</vt:lpstr>
      <vt:lpstr>Vector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69</cp:revision>
  <dcterms:created xsi:type="dcterms:W3CDTF">2016-05-10T10:07:32Z</dcterms:created>
  <dcterms:modified xsi:type="dcterms:W3CDTF">2017-09-28T05:57:07Z</dcterms:modified>
</cp:coreProperties>
</file>