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67" r:id="rId5"/>
    <p:sldId id="283" r:id="rId6"/>
    <p:sldId id="279" r:id="rId7"/>
    <p:sldId id="280" r:id="rId8"/>
    <p:sldId id="28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49" d="100"/>
          <a:sy n="49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VE230 Recitation Class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smtClean="0"/>
              <a:t>2017/10/26</a:t>
            </a:r>
          </a:p>
          <a:p>
            <a:pPr algn="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Conductor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4800" y="1092207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Property of conductor in electrostatic condition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Two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Potential and Electric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Method of images</a:t>
            </a:r>
          </a:p>
        </p:txBody>
      </p:sp>
    </p:spTree>
    <p:extLst>
      <p:ext uri="{BB962C8B-B14F-4D97-AF65-F5344CB8AC3E}">
        <p14:creationId xmlns:p14="http://schemas.microsoft.com/office/powerpoint/2010/main" val="16724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Conductor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energy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202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There is two relatively infinite large plate with surface area S, distance d and charge Q1 and Q2. Find out the potential difference between this two plate. (s&gt;&gt;d^2)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4" t="4358" r="16030" b="26650"/>
          <a:stretch/>
        </p:blipFill>
        <p:spPr>
          <a:xfrm>
            <a:off x="879894" y="2846865"/>
            <a:ext cx="2493034" cy="31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Conductor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202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 the method of images to </a:t>
            </a:r>
            <a:r>
              <a:rPr lang="en-US" altLang="zh-CN" sz="3200" dirty="0" smtClean="0"/>
              <a:t>find </a:t>
            </a:r>
            <a:r>
              <a:rPr lang="en-US" altLang="zh-CN" sz="3200" dirty="0"/>
              <a:t>the potential due to a point charge q placed at a </a:t>
            </a:r>
            <a:r>
              <a:rPr lang="en-US" altLang="zh-CN" sz="3200" dirty="0" smtClean="0"/>
              <a:t>distance d </a:t>
            </a:r>
            <a:r>
              <a:rPr lang="en-US" altLang="zh-CN" sz="3200" dirty="0"/>
              <a:t>from the center of an ungrounded conducting ball with radius R &lt; d charged with </a:t>
            </a:r>
            <a:r>
              <a:rPr lang="en-US" altLang="zh-CN" sz="3200" dirty="0" smtClean="0"/>
              <a:t>charge Q</a:t>
            </a:r>
            <a:r>
              <a:rPr lang="en-US" altLang="zh-CN" sz="3200" dirty="0"/>
              <a:t>.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329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Conductor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2020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There is two half-infinite large conductor plane form a right angle. Both of them are connected to the ground. There is a point charge q. The distances between it and two planes are both a. Find the force on the </a:t>
            </a:r>
            <a:r>
              <a:rPr lang="en-US" altLang="zh-CN" sz="3200" smtClean="0"/>
              <a:t>point charge.</a:t>
            </a:r>
            <a:endParaRPr lang="en-US" altLang="zh-CN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7" t="10832" r="18058" b="8486"/>
          <a:stretch/>
        </p:blipFill>
        <p:spPr>
          <a:xfrm>
            <a:off x="207472" y="3048963"/>
            <a:ext cx="3906982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Conductor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202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There is infinite large plane conductor. A point charge q is located at distance d from the conductor, if I want to pull this point charge to infinite, how much work should I do?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4"/>
          <a:stretch/>
        </p:blipFill>
        <p:spPr>
          <a:xfrm>
            <a:off x="171450" y="2756854"/>
            <a:ext cx="6835732" cy="30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191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VE230 Recitation Class 4</vt:lpstr>
      <vt:lpstr>Short Review</vt:lpstr>
      <vt:lpstr>Conductor</vt:lpstr>
      <vt:lpstr>Solving Problems</vt:lpstr>
      <vt:lpstr>Conductor</vt:lpstr>
      <vt:lpstr>Conductor</vt:lpstr>
      <vt:lpstr>Conductor</vt:lpstr>
      <vt:lpstr>Conductor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78</cp:revision>
  <dcterms:created xsi:type="dcterms:W3CDTF">2016-05-10T10:07:32Z</dcterms:created>
  <dcterms:modified xsi:type="dcterms:W3CDTF">2017-10-26T07:17:26Z</dcterms:modified>
</cp:coreProperties>
</file>