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67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49" d="100"/>
          <a:sy n="49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VE230 Recitation Class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2017/11/2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Dielectric 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800" y="1092207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Dielectric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Uniformly polarized dielectric </a:t>
            </a:r>
            <a:r>
              <a:rPr lang="en-US" altLang="zh-CN" sz="3200" dirty="0" smtClean="0"/>
              <a:t>sphere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Gauss law in dielectrics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Boudary</a:t>
            </a:r>
            <a:r>
              <a:rPr lang="en-US" altLang="zh-CN" sz="3200" dirty="0" smtClean="0"/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6724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Dielectric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the capacity. The surface area is A.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cuboid inside is dielectric </a:t>
            </a:r>
            <a:r>
              <a:rPr lang="en-US" altLang="zh-CN" sz="3200" dirty="0"/>
              <a:t>with relative </a:t>
            </a:r>
            <a:r>
              <a:rPr lang="en-US" altLang="zh-CN" sz="3200" dirty="0" smtClean="0"/>
              <a:t>permittivity </a:t>
            </a:r>
            <a:r>
              <a:rPr lang="el-GR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3200" dirty="0" smtClean="0"/>
              <a:t>. The length of cuboid is half of the plane.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r="33395"/>
          <a:stretch/>
        </p:blipFill>
        <p:spPr>
          <a:xfrm>
            <a:off x="171450" y="2152749"/>
            <a:ext cx="311331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Dielectric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the capacity. The surface area is A.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cuboid inside is dielectric </a:t>
            </a:r>
            <a:r>
              <a:rPr lang="en-US" altLang="zh-CN" sz="3200" dirty="0"/>
              <a:t>with </a:t>
            </a:r>
            <a:r>
              <a:rPr lang="en-US" altLang="zh-CN" sz="3200" dirty="0" smtClean="0"/>
              <a:t>permittivity </a:t>
            </a:r>
            <a:r>
              <a:rPr lang="el-GR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and </a:t>
            </a:r>
            <a:r>
              <a:rPr lang="el-GR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200" dirty="0" smtClean="0"/>
              <a:t>. </a:t>
            </a:r>
            <a:r>
              <a:rPr lang="en-US" altLang="zh-CN" sz="3200" dirty="0" smtClean="0"/>
              <a:t>The length of cuboid </a:t>
            </a:r>
            <a:r>
              <a:rPr lang="en-US" altLang="zh-CN" sz="3200" dirty="0" smtClean="0"/>
              <a:t>is d1 and d2</a:t>
            </a: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9073" r="52325" b="24615"/>
          <a:stretch/>
        </p:blipFill>
        <p:spPr>
          <a:xfrm>
            <a:off x="295275" y="2366321"/>
            <a:ext cx="2601310" cy="30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Dielectric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14992" y="1027906"/>
                <a:ext cx="12020550" cy="125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For an infinite </a:t>
                </a:r>
                <a:r>
                  <a:rPr lang="en-US" altLang="zh-CN" sz="3200" dirty="0"/>
                  <a:t>long d</a:t>
                </a:r>
                <a:r>
                  <a:rPr lang="en-US" altLang="zh-CN" sz="3200" dirty="0" smtClean="0"/>
                  <a:t>ielectric cylinder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altLang="zh-CN" sz="3200" dirty="0" smtClean="0"/>
                  <a:t> as the axis of </a:t>
                </a:r>
                <a:r>
                  <a:rPr lang="en-US" altLang="zh-CN" sz="3200" dirty="0"/>
                  <a:t>axis of </a:t>
                </a:r>
                <a:r>
                  <a:rPr lang="en-US" altLang="zh-CN" sz="3200" dirty="0" smtClean="0"/>
                  <a:t>symmetry).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3200" dirty="0" smtClean="0"/>
                  <a:t> Find the electric </a:t>
                </a:r>
                <a:r>
                  <a:rPr lang="en-US" altLang="zh-CN" sz="3200" smtClean="0"/>
                  <a:t>field induced by it.</a:t>
                </a:r>
                <a:endParaRPr lang="en-US" altLang="zh-CN" sz="3200" dirty="0" smtClean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2" y="1027906"/>
                <a:ext cx="12020550" cy="1255665"/>
              </a:xfrm>
              <a:prstGeom prst="rect">
                <a:avLst/>
              </a:prstGeom>
              <a:blipFill rotWithShape="0">
                <a:blip r:embed="rId3"/>
                <a:stretch>
                  <a:fillRect l="-1268" r="-2992" b="-1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2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98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VE230 Recitation Class 5</vt:lpstr>
      <vt:lpstr>Short Review</vt:lpstr>
      <vt:lpstr>Dielectric </vt:lpstr>
      <vt:lpstr>Solving Problems</vt:lpstr>
      <vt:lpstr>Dielectric</vt:lpstr>
      <vt:lpstr>Dielectric</vt:lpstr>
      <vt:lpstr>Dielectric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82</cp:revision>
  <dcterms:created xsi:type="dcterms:W3CDTF">2016-05-10T10:07:32Z</dcterms:created>
  <dcterms:modified xsi:type="dcterms:W3CDTF">2017-11-02T07:32:49Z</dcterms:modified>
</cp:coreProperties>
</file>