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6" r:id="rId4"/>
    <p:sldId id="285" r:id="rId5"/>
    <p:sldId id="267" r:id="rId6"/>
    <p:sldId id="290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VE230 Recitation Class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2017/11/9</a:t>
            </a:r>
            <a:endParaRPr lang="en-US" altLang="zh-CN" dirty="0" smtClean="0"/>
          </a:p>
          <a:p>
            <a:pPr algn="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Magnetic Field and Magnetic Forces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Magnetic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Magnetic force on a moving charge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Gauss’s law for magnetism (two </a:t>
            </a:r>
            <a:r>
              <a:rPr lang="en-US" altLang="zh-CN" sz="3200" dirty="0" smtClean="0"/>
              <a:t>forms</a:t>
            </a:r>
            <a:r>
              <a:rPr lang="en-US" altLang="zh-CN" sz="3200" dirty="0"/>
              <a:t>)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505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Sources </a:t>
            </a:r>
            <a:r>
              <a:rPr lang="en-US" altLang="zh-CN" dirty="0"/>
              <a:t>of magnetic field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law of </a:t>
            </a:r>
            <a:r>
              <a:rPr lang="en-US" altLang="zh-CN" sz="3200" dirty="0" err="1"/>
              <a:t>Biot</a:t>
            </a:r>
            <a:r>
              <a:rPr lang="en-US" altLang="zh-CN" sz="3200" dirty="0"/>
              <a:t> and </a:t>
            </a:r>
            <a:r>
              <a:rPr lang="en-US" altLang="zh-CN" sz="3200" dirty="0" smtClean="0"/>
              <a:t>Savart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magnetic </a:t>
            </a:r>
            <a:r>
              <a:rPr lang="en-US" altLang="zh-CN" sz="3200" dirty="0" smtClean="0"/>
              <a:t>field </a:t>
            </a:r>
            <a:r>
              <a:rPr lang="en-US" altLang="zh-CN" sz="3200" dirty="0"/>
              <a:t>of a straight </a:t>
            </a:r>
            <a:r>
              <a:rPr lang="en-US" altLang="zh-CN" sz="3200" dirty="0" smtClean="0"/>
              <a:t>current-carrying conductor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Ampere's </a:t>
            </a:r>
            <a:r>
              <a:rPr lang="en-US" altLang="zh-CN" sz="3200" dirty="0" smtClean="0"/>
              <a:t>law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4341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Magnetic force on a moving charge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There is a uniform magnetic field B along z axis and a uniform electric field E along y axis. If a charge q with mass m is static at t=0. Try </a:t>
            </a:r>
            <a:r>
              <a:rPr lang="en-US" altLang="zh-CN" sz="3200" dirty="0"/>
              <a:t>to describe the </a:t>
            </a:r>
            <a:r>
              <a:rPr lang="en-US" altLang="zh-CN" sz="3200" dirty="0" smtClean="0"/>
              <a:t>trajectory of </a:t>
            </a:r>
            <a:r>
              <a:rPr lang="en-US" altLang="zh-CN" sz="3200" smtClean="0"/>
              <a:t>this charge.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647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aw </a:t>
            </a:r>
            <a:r>
              <a:rPr lang="en-US" altLang="zh-CN" dirty="0"/>
              <a:t>of </a:t>
            </a:r>
            <a:r>
              <a:rPr lang="en-US" altLang="zh-CN" dirty="0" err="1"/>
              <a:t>Biot</a:t>
            </a:r>
            <a:r>
              <a:rPr lang="en-US" altLang="zh-CN" dirty="0"/>
              <a:t> and Savart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conductor shaped as shown in the </a:t>
            </a:r>
            <a:r>
              <a:rPr lang="en-US" altLang="zh-CN" sz="3200" dirty="0" smtClean="0"/>
              <a:t>figure </a:t>
            </a:r>
            <a:r>
              <a:rPr lang="en-US" altLang="zh-CN" sz="3200" dirty="0"/>
              <a:t>carries constant current I. Find the magnetic </a:t>
            </a:r>
            <a:r>
              <a:rPr lang="en-US" altLang="zh-CN" sz="3200" dirty="0" smtClean="0"/>
              <a:t>field in the </a:t>
            </a:r>
            <a:r>
              <a:rPr lang="en-US" altLang="zh-CN" sz="3200" dirty="0"/>
              <a:t>center of the circle.</a:t>
            </a:r>
            <a:endParaRPr lang="en-US" altLang="zh-CN" sz="32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2105123"/>
            <a:ext cx="3633951" cy="38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aw </a:t>
            </a:r>
            <a:r>
              <a:rPr lang="en-US" altLang="zh-CN" dirty="0"/>
              <a:t>of </a:t>
            </a:r>
            <a:r>
              <a:rPr lang="en-US" altLang="zh-CN" dirty="0" err="1"/>
              <a:t>Biot</a:t>
            </a:r>
            <a:r>
              <a:rPr lang="en-US" altLang="zh-CN" dirty="0"/>
              <a:t> and Savart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If there is a not infinite long solenoid, the left side is </a:t>
            </a:r>
            <a:r>
              <a:rPr lang="el-GR" altLang="zh-CN" sz="3200" dirty="0" smtClean="0"/>
              <a:t>β</a:t>
            </a:r>
            <a:r>
              <a:rPr lang="en-US" altLang="zh-CN" sz="3200" dirty="0" smtClean="0"/>
              <a:t>1 and the right side is </a:t>
            </a:r>
            <a:r>
              <a:rPr lang="el-GR" altLang="zh-CN" sz="3200" dirty="0" smtClean="0"/>
              <a:t>β</a:t>
            </a:r>
            <a:r>
              <a:rPr lang="en-US" altLang="zh-CN" sz="3200" dirty="0" smtClean="0"/>
              <a:t>2, find the magnetic field at </a:t>
            </a:r>
            <a:r>
              <a:rPr lang="en-US" altLang="zh-CN" sz="3200" smtClean="0"/>
              <a:t>that point.</a:t>
            </a:r>
            <a:endParaRPr lang="en-US" altLang="zh-CN" sz="3200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79" y="2705037"/>
            <a:ext cx="7459818" cy="27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Ampere's law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992" y="1027906"/>
            <a:ext cx="1202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If there </a:t>
            </a:r>
            <a:r>
              <a:rPr lang="en-US" altLang="zh-CN" sz="3200" dirty="0"/>
              <a:t>is a </a:t>
            </a:r>
            <a:r>
              <a:rPr lang="en-US" altLang="zh-CN" sz="3200" dirty="0" smtClean="0"/>
              <a:t>coaxial-cable, I is uniformly distribute in the 0&lt;r&lt;R, -I on r=R.</a:t>
            </a:r>
          </a:p>
          <a:p>
            <a:r>
              <a:rPr lang="en-US" altLang="zh-CN" sz="3200" dirty="0" smtClean="0"/>
              <a:t>Find the magnetic field in the space.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501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192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VE230 Recitation Class 6</vt:lpstr>
      <vt:lpstr>Short Review</vt:lpstr>
      <vt:lpstr>Magnetic Field and Magnetic Forces</vt:lpstr>
      <vt:lpstr>Sources of magnetic field</vt:lpstr>
      <vt:lpstr>Solving Problems</vt:lpstr>
      <vt:lpstr>Magnetic force on a moving charge </vt:lpstr>
      <vt:lpstr>Law of Biot and Savart</vt:lpstr>
      <vt:lpstr>Law of Biot and Savart</vt:lpstr>
      <vt:lpstr>Ampere's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85</cp:revision>
  <dcterms:created xsi:type="dcterms:W3CDTF">2016-05-10T10:07:32Z</dcterms:created>
  <dcterms:modified xsi:type="dcterms:W3CDTF">2017-11-09T05:39:01Z</dcterms:modified>
</cp:coreProperties>
</file>