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65"/>
    <p:restoredTop sz="94700"/>
  </p:normalViewPr>
  <p:slideViewPr>
    <p:cSldViewPr snapToGrid="0" snapToObjects="1">
      <p:cViewPr>
        <p:scale>
          <a:sx n="89" d="100"/>
          <a:sy n="89" d="100"/>
        </p:scale>
        <p:origin x="1936" y="4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08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25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50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14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35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47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02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13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6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70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9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20354-5E8F-5045-9489-51F8EE826BEB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36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2713786-DB3D-4243-9820-6A7AB4488F20}"/>
              </a:ext>
            </a:extLst>
          </p:cNvPr>
          <p:cNvCxnSpPr/>
          <p:nvPr/>
        </p:nvCxnSpPr>
        <p:spPr>
          <a:xfrm>
            <a:off x="8822724" y="481914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599EBC3-865B-7547-B3F4-C857B54B54C6}"/>
              </a:ext>
            </a:extLst>
          </p:cNvPr>
          <p:cNvCxnSpPr/>
          <p:nvPr/>
        </p:nvCxnSpPr>
        <p:spPr>
          <a:xfrm>
            <a:off x="2117124" y="481914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D8F9A084-7FF6-9C46-94EF-1D44D4C9D4F1}"/>
              </a:ext>
            </a:extLst>
          </p:cNvPr>
          <p:cNvCxnSpPr/>
          <p:nvPr/>
        </p:nvCxnSpPr>
        <p:spPr>
          <a:xfrm>
            <a:off x="4753232" y="481914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ED34D61-1811-BD4B-8117-4AE6D2EBE072}"/>
              </a:ext>
            </a:extLst>
          </p:cNvPr>
          <p:cNvCxnSpPr/>
          <p:nvPr/>
        </p:nvCxnSpPr>
        <p:spPr>
          <a:xfrm>
            <a:off x="7179275" y="436606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FF4DC82-FA25-3044-B4C4-D5D56FD75927}"/>
              </a:ext>
            </a:extLst>
          </p:cNvPr>
          <p:cNvSpPr/>
          <p:nvPr/>
        </p:nvSpPr>
        <p:spPr>
          <a:xfrm>
            <a:off x="1989438" y="2619632"/>
            <a:ext cx="127686" cy="3089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477CAD-C70E-8042-8E62-486A2FF6BB42}"/>
              </a:ext>
            </a:extLst>
          </p:cNvPr>
          <p:cNvSpPr/>
          <p:nvPr/>
        </p:nvSpPr>
        <p:spPr>
          <a:xfrm>
            <a:off x="8695038" y="2619632"/>
            <a:ext cx="127686" cy="3089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16C006-7CA9-0944-8CB2-DA41FC21B34E}"/>
              </a:ext>
            </a:extLst>
          </p:cNvPr>
          <p:cNvSpPr/>
          <p:nvPr/>
        </p:nvSpPr>
        <p:spPr>
          <a:xfrm>
            <a:off x="7039235" y="2619632"/>
            <a:ext cx="127686" cy="3089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4B7113-FD97-6B46-8C0D-EF5FAD4B6D26}"/>
              </a:ext>
            </a:extLst>
          </p:cNvPr>
          <p:cNvSpPr/>
          <p:nvPr/>
        </p:nvSpPr>
        <p:spPr>
          <a:xfrm>
            <a:off x="4631723" y="2619632"/>
            <a:ext cx="127686" cy="3089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9248BF-8D24-A646-861E-28F75A202A8B}"/>
              </a:ext>
            </a:extLst>
          </p:cNvPr>
          <p:cNvSpPr/>
          <p:nvPr/>
        </p:nvSpPr>
        <p:spPr>
          <a:xfrm>
            <a:off x="1140302" y="3771899"/>
            <a:ext cx="517314" cy="1128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57F0A6-FA4C-204F-A55A-117B0B42C69D}"/>
              </a:ext>
            </a:extLst>
          </p:cNvPr>
          <p:cNvSpPr/>
          <p:nvPr/>
        </p:nvSpPr>
        <p:spPr>
          <a:xfrm>
            <a:off x="7677665" y="3557587"/>
            <a:ext cx="771525" cy="1557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2AE787-579E-D540-BBD0-FEEC3A973EAD}"/>
              </a:ext>
            </a:extLst>
          </p:cNvPr>
          <p:cNvSpPr/>
          <p:nvPr/>
        </p:nvSpPr>
        <p:spPr>
          <a:xfrm>
            <a:off x="3454613" y="2931319"/>
            <a:ext cx="771525" cy="1557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150AA3-E5EE-954A-BC55-D287C454E592}"/>
              </a:ext>
            </a:extLst>
          </p:cNvPr>
          <p:cNvSpPr/>
          <p:nvPr/>
        </p:nvSpPr>
        <p:spPr>
          <a:xfrm>
            <a:off x="671768" y="4123744"/>
            <a:ext cx="215735" cy="67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610C9DEF-644E-3545-B593-7B309114B856}"/>
              </a:ext>
            </a:extLst>
          </p:cNvPr>
          <p:cNvSpPr/>
          <p:nvPr/>
        </p:nvSpPr>
        <p:spPr>
          <a:xfrm rot="5400000">
            <a:off x="6045351" y="3965294"/>
            <a:ext cx="1085849" cy="318059"/>
          </a:xfrm>
          <a:prstGeom prst="trapezoi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E07D8D48-7172-124C-908B-D7B32C457155}"/>
              </a:ext>
            </a:extLst>
          </p:cNvPr>
          <p:cNvSpPr/>
          <p:nvPr/>
        </p:nvSpPr>
        <p:spPr>
          <a:xfrm rot="5400000">
            <a:off x="5248881" y="2990366"/>
            <a:ext cx="628392" cy="272364"/>
          </a:xfrm>
          <a:prstGeom prst="trapezoi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梯形 17">
            <a:extLst>
              <a:ext uri="{FF2B5EF4-FFF2-40B4-BE49-F238E27FC236}">
                <a16:creationId xmlns:a16="http://schemas.microsoft.com/office/drawing/2014/main" id="{6BC24513-4B5E-F74E-A04C-CA7566DEB0EF}"/>
              </a:ext>
            </a:extLst>
          </p:cNvPr>
          <p:cNvSpPr/>
          <p:nvPr/>
        </p:nvSpPr>
        <p:spPr>
          <a:xfrm rot="5400000">
            <a:off x="872565" y="2483450"/>
            <a:ext cx="628392" cy="272364"/>
          </a:xfrm>
          <a:prstGeom prst="trapezoi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8FC2BA78-DB98-BC43-A3C4-043ED4C8BF15}"/>
              </a:ext>
            </a:extLst>
          </p:cNvPr>
          <p:cNvSpPr/>
          <p:nvPr/>
        </p:nvSpPr>
        <p:spPr>
          <a:xfrm>
            <a:off x="2543175" y="481914"/>
            <a:ext cx="911438" cy="518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DEB9214C-1075-BF4F-AD87-E020E3C00226}"/>
              </a:ext>
            </a:extLst>
          </p:cNvPr>
          <p:cNvSpPr/>
          <p:nvPr/>
        </p:nvSpPr>
        <p:spPr>
          <a:xfrm>
            <a:off x="6015038" y="6121100"/>
            <a:ext cx="911438" cy="518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08D5CE-F0EF-574C-A1CA-CAD38EE9F6A8}"/>
              </a:ext>
            </a:extLst>
          </p:cNvPr>
          <p:cNvSpPr/>
          <p:nvPr/>
        </p:nvSpPr>
        <p:spPr>
          <a:xfrm>
            <a:off x="4029075" y="1543309"/>
            <a:ext cx="197063" cy="6283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F59D301-C669-E048-BEC7-414A0D290DF4}"/>
              </a:ext>
            </a:extLst>
          </p:cNvPr>
          <p:cNvSpPr/>
          <p:nvPr/>
        </p:nvSpPr>
        <p:spPr>
          <a:xfrm>
            <a:off x="1644541" y="1677044"/>
            <a:ext cx="197063" cy="6283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647D915-676B-0341-A1FC-203EE9F9E279}"/>
              </a:ext>
            </a:extLst>
          </p:cNvPr>
          <p:cNvSpPr/>
          <p:nvPr/>
        </p:nvSpPr>
        <p:spPr>
          <a:xfrm>
            <a:off x="5491609" y="3581399"/>
            <a:ext cx="135633" cy="41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908EE71-8787-9A49-9E19-FB34B12DF243}"/>
              </a:ext>
            </a:extLst>
          </p:cNvPr>
          <p:cNvSpPr/>
          <p:nvPr/>
        </p:nvSpPr>
        <p:spPr>
          <a:xfrm>
            <a:off x="5914736" y="4248149"/>
            <a:ext cx="135633" cy="41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363A96F-6507-A041-9E80-7DABB9250452}"/>
              </a:ext>
            </a:extLst>
          </p:cNvPr>
          <p:cNvSpPr/>
          <p:nvPr/>
        </p:nvSpPr>
        <p:spPr>
          <a:xfrm>
            <a:off x="5500606" y="4248149"/>
            <a:ext cx="135633" cy="41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AA1502B-BE84-214A-A411-D5D62D262DC8}"/>
              </a:ext>
            </a:extLst>
          </p:cNvPr>
          <p:cNvSpPr/>
          <p:nvPr/>
        </p:nvSpPr>
        <p:spPr>
          <a:xfrm>
            <a:off x="5489645" y="4906983"/>
            <a:ext cx="209614" cy="6079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34E4540-3D0C-9049-B407-E371172072A1}"/>
              </a:ext>
            </a:extLst>
          </p:cNvPr>
          <p:cNvSpPr/>
          <p:nvPr/>
        </p:nvSpPr>
        <p:spPr>
          <a:xfrm>
            <a:off x="9239188" y="3515752"/>
            <a:ext cx="209614" cy="6079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712756A-67DE-1B4A-BB1E-449A3807DE1C}"/>
              </a:ext>
            </a:extLst>
          </p:cNvPr>
          <p:cNvSpPr/>
          <p:nvPr/>
        </p:nvSpPr>
        <p:spPr>
          <a:xfrm>
            <a:off x="2657282" y="1337330"/>
            <a:ext cx="561909" cy="96810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框架 30">
            <a:extLst>
              <a:ext uri="{FF2B5EF4-FFF2-40B4-BE49-F238E27FC236}">
                <a16:creationId xmlns:a16="http://schemas.microsoft.com/office/drawing/2014/main" id="{D15F6B50-3892-9A4F-B39C-F1FA96B4663A}"/>
              </a:ext>
            </a:extLst>
          </p:cNvPr>
          <p:cNvSpPr/>
          <p:nvPr/>
        </p:nvSpPr>
        <p:spPr>
          <a:xfrm>
            <a:off x="4631723" y="2171701"/>
            <a:ext cx="121509" cy="44793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框架 31">
            <a:extLst>
              <a:ext uri="{FF2B5EF4-FFF2-40B4-BE49-F238E27FC236}">
                <a16:creationId xmlns:a16="http://schemas.microsoft.com/office/drawing/2014/main" id="{9D123E27-3EB3-5748-8CE0-C6147EC87CA6}"/>
              </a:ext>
            </a:extLst>
          </p:cNvPr>
          <p:cNvSpPr/>
          <p:nvPr/>
        </p:nvSpPr>
        <p:spPr>
          <a:xfrm>
            <a:off x="4625993" y="1275839"/>
            <a:ext cx="121509" cy="447931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框架 32">
            <a:extLst>
              <a:ext uri="{FF2B5EF4-FFF2-40B4-BE49-F238E27FC236}">
                <a16:creationId xmlns:a16="http://schemas.microsoft.com/office/drawing/2014/main" id="{CDB58A27-DAD2-2342-B6FD-D6A485FF263B}"/>
              </a:ext>
            </a:extLst>
          </p:cNvPr>
          <p:cNvSpPr/>
          <p:nvPr/>
        </p:nvSpPr>
        <p:spPr>
          <a:xfrm>
            <a:off x="4625993" y="1723770"/>
            <a:ext cx="121509" cy="447931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" name="框架 33">
            <a:extLst>
              <a:ext uri="{FF2B5EF4-FFF2-40B4-BE49-F238E27FC236}">
                <a16:creationId xmlns:a16="http://schemas.microsoft.com/office/drawing/2014/main" id="{5D9AF6A6-13F6-F449-B677-5952C54270C1}"/>
              </a:ext>
            </a:extLst>
          </p:cNvPr>
          <p:cNvSpPr/>
          <p:nvPr/>
        </p:nvSpPr>
        <p:spPr>
          <a:xfrm>
            <a:off x="8701214" y="2171701"/>
            <a:ext cx="121509" cy="447931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5" name="框架 34">
            <a:extLst>
              <a:ext uri="{FF2B5EF4-FFF2-40B4-BE49-F238E27FC236}">
                <a16:creationId xmlns:a16="http://schemas.microsoft.com/office/drawing/2014/main" id="{34A080B6-AB25-084A-B94C-FB8754E3FD72}"/>
              </a:ext>
            </a:extLst>
          </p:cNvPr>
          <p:cNvSpPr/>
          <p:nvPr/>
        </p:nvSpPr>
        <p:spPr>
          <a:xfrm>
            <a:off x="7049264" y="1723769"/>
            <a:ext cx="121509" cy="447931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框架 35">
            <a:extLst>
              <a:ext uri="{FF2B5EF4-FFF2-40B4-BE49-F238E27FC236}">
                <a16:creationId xmlns:a16="http://schemas.microsoft.com/office/drawing/2014/main" id="{0884EC31-ED7F-6444-86F6-FFC098834527}"/>
              </a:ext>
            </a:extLst>
          </p:cNvPr>
          <p:cNvSpPr/>
          <p:nvPr/>
        </p:nvSpPr>
        <p:spPr>
          <a:xfrm>
            <a:off x="7049271" y="2171701"/>
            <a:ext cx="121509" cy="447931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E6C1BAC7-D22A-C541-9B0F-4F5C0FE9D379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887503" y="4336255"/>
            <a:ext cx="252799" cy="12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1809551-62C6-2A45-BD02-41A7133F0305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1657616" y="4164227"/>
            <a:ext cx="331822" cy="17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Macintosh PowerPoint</Application>
  <PresentationFormat>A4 纸张(210x297 毫米)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秉承</dc:creator>
  <cp:lastModifiedBy>胡 秉承</cp:lastModifiedBy>
  <cp:revision>7</cp:revision>
  <dcterms:created xsi:type="dcterms:W3CDTF">2018-10-27T13:33:35Z</dcterms:created>
  <dcterms:modified xsi:type="dcterms:W3CDTF">2018-10-27T13:48:52Z</dcterms:modified>
</cp:coreProperties>
</file>