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68BAC-01EA-2A40-90A8-F7F27884F8C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06940-0FB2-D240-9228-14A18376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0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06940-0FB2-D240-9228-14A1837692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A4BC-A5BD-EE43-A446-C3955D66C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91C96-F898-5C47-809C-D1F34B70B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66D0-F264-CD48-B6B9-6D67F93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B36-F864-6E4F-8572-EE5D2C4E7859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DF52-E8F8-AA49-AA59-D96FEE75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4F16A-5AB1-4A40-9201-42327022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F41-93B0-9046-ADF4-1AA16E8A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5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AD65-D67A-7147-B7CA-EB725864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01F02-3596-6347-9F44-7CC69F24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F6352-1018-0947-95C3-532707EA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B36-F864-6E4F-8572-EE5D2C4E7859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FC8E0-048F-5640-A6A8-A3D21ABE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7F5DB-0C6C-CE4A-B643-901D2B25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F41-93B0-9046-ADF4-1AA16E8A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0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6965D-8FF8-E74A-BA77-219878A9F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24BFE-FDC6-5B42-8355-D515DA5C0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EC076-5D9E-3442-B5F8-B2CDF0C0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B36-F864-6E4F-8572-EE5D2C4E7859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EB697-CE16-A241-B6FC-EFC0DBD3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A501-10CF-F649-AFB0-D581B5DF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F41-93B0-9046-ADF4-1AA16E8A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8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2D6F-561B-1F45-B8A1-33A9DA3B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F24A-A3B3-A246-B01C-0B51B94D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E66B9-D54B-D44B-A6B4-26006CA7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B36-F864-6E4F-8572-EE5D2C4E7859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EB6F7-6A21-2E43-83C5-481ECBAB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F93CF-9A51-2B4B-B3DD-EE9F6362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F41-93B0-9046-ADF4-1AA16E8A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9A0E-D7BE-024B-896B-8DF93714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A0674-3C06-0746-B68E-46A6277AA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2764-3029-E146-97A2-B9E99424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B36-F864-6E4F-8572-EE5D2C4E7859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4F794-D2CD-354A-9699-4BC9C901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9C4F-E957-894E-9E36-011AFB7B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F41-93B0-9046-ADF4-1AA16E8A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A544-D12B-484B-A8B8-853F0FD4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90A4-945B-4C40-B3CD-1649BCBEB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B3F4-50ED-0649-B9C3-EB419C911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C161F-B820-724D-B5C3-747F1DBA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B36-F864-6E4F-8572-EE5D2C4E7859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82C2-F3F4-9A47-BC56-C84F6E30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B6585-CDA6-8849-B027-EFCB7250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F41-93B0-9046-ADF4-1AA16E8A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2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66A-16BE-5A4C-AF24-E775E14D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F3B78-BFFF-CC41-9A83-FD460E613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61847-EC71-C747-904A-D0CA69477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EB769-30E8-BB41-A867-DFA571DAE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8BFAA-88EB-D34E-B6B6-085DE78B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B33B1-5184-F04B-80FD-B03F6CC1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B36-F864-6E4F-8572-EE5D2C4E7859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5DF3B-93E5-0546-B234-3AB65380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396EA-5537-2743-9574-FE5865CA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F41-93B0-9046-ADF4-1AA16E8A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3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BE8B-9213-A844-9A25-C2D187E8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1ED6B-4CE7-074B-9873-430B04FF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B36-F864-6E4F-8572-EE5D2C4E7859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4E18F-F5FB-C543-B6A7-6B4EB37D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AA51F-4EDB-5E44-84BA-9242D471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F41-93B0-9046-ADF4-1AA16E8A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EF633-24DC-8E4E-9938-A540D12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B36-F864-6E4F-8572-EE5D2C4E7859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F19EF-4351-3E43-B821-E468C5CC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E5333-8D96-8C4B-A9D1-CF6D4BA7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F41-93B0-9046-ADF4-1AA16E8A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9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16F0-77E0-6C4C-8520-E9139761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75430-D9C3-5344-B585-AC01B586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467AB-EA64-AB40-BB71-DC5AADEB6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7781-965F-A442-913D-E1864878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B36-F864-6E4F-8572-EE5D2C4E7859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32311-5B6F-FC49-A629-D6080200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27E38-163E-114F-8323-ACCD93F1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F41-93B0-9046-ADF4-1AA16E8A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C6A3-5A28-704E-A412-7F57CE0D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1A9B8-764A-EE41-98A5-A53645787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43352-B88D-454E-BB88-CAF6091FA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F0EF0-FC20-A947-80EE-3F5C470C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B36-F864-6E4F-8572-EE5D2C4E7859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E5FE-A4E4-4F4E-8E31-C919C4CD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E0BD8-3E43-1544-A1BC-3A2822C0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CF41-93B0-9046-ADF4-1AA16E8A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391F6-1083-0F4C-84AF-3FDD117C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D0B50-E618-DD41-A303-E4312C29D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2BBE-32EE-2F4D-BF0B-948412648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2B36-F864-6E4F-8572-EE5D2C4E7859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61226-CFFE-7849-B010-D1C8AF322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2776C-9113-7B4E-B4F8-D5EC79C0E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CF41-93B0-9046-ADF4-1AA16E8A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2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3C09-5316-144B-B307-9DA6E4635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Review L12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BD67B-0F95-F54C-8C30-CEC032204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VE370</a:t>
            </a:r>
          </a:p>
        </p:txBody>
      </p:sp>
    </p:spTree>
    <p:extLst>
      <p:ext uri="{BB962C8B-B14F-4D97-AF65-F5344CB8AC3E}">
        <p14:creationId xmlns:p14="http://schemas.microsoft.com/office/powerpoint/2010/main" val="202739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7EA1-F200-2247-8C81-DB42E014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exercise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CE66FD-78A1-FA40-9A1D-3203A6F3C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150" y="2248694"/>
            <a:ext cx="8775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9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AAD6-23DA-7348-B6CB-3250C792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CB268-7C1F-0D49-935A-565A90EA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page table + Valid, dirty, reference</a:t>
            </a:r>
          </a:p>
          <a:p>
            <a:r>
              <a:rPr lang="en-US" dirty="0"/>
              <a:t>Full Associativity</a:t>
            </a:r>
          </a:p>
          <a:p>
            <a:r>
              <a:rPr lang="en-US" dirty="0"/>
              <a:t>One translation per TLB entry</a:t>
            </a:r>
          </a:p>
        </p:txBody>
      </p:sp>
    </p:spTree>
    <p:extLst>
      <p:ext uri="{BB962C8B-B14F-4D97-AF65-F5344CB8AC3E}">
        <p14:creationId xmlns:p14="http://schemas.microsoft.com/office/powerpoint/2010/main" val="213314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A6E3-61EE-234A-A0BD-3D0C543D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hit or miss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B6DBA2-2CFD-E14C-8BAE-F165CFE86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279" y="1232501"/>
            <a:ext cx="8696541" cy="53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6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295F-72AD-654F-A81A-86A89114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miss vs. Page fault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E34919-0594-0849-9FD3-CD6F41093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346" y="1933690"/>
            <a:ext cx="10515600" cy="200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0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CAA4-B5C2-B640-A769-1D0FFB2E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TLB,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3FA64F-917D-744B-A3F3-448F8ADAA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146" y="1368425"/>
            <a:ext cx="6763708" cy="488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7D85-3FED-1544-9E14-2DEF2B42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lternative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0ED23C-3F9B-154F-A38D-4CA865881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380" y="1380782"/>
            <a:ext cx="7683240" cy="51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9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511E-9CAC-C24E-81CE-F5CE4F94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endParaRPr lang="en-US" dirty="0"/>
          </a:p>
        </p:txBody>
      </p:sp>
      <p:pic>
        <p:nvPicPr>
          <p:cNvPr id="1026" name="Picture 2" descr="Attachment.jpeg">
            <a:extLst>
              <a:ext uri="{FF2B5EF4-FFF2-40B4-BE49-F238E27FC236}">
                <a16:creationId xmlns:a16="http://schemas.microsoft.com/office/drawing/2014/main" id="{669AFC87-2E36-1F48-BB94-A965FBBDD8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2572544"/>
            <a:ext cx="89789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78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AC7-290D-DD49-ABFB-D45E7725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hint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48A7-8CEB-8D46-B304-9140FFCB3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L11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31-38,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6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5BBA-7623-DD4D-A15C-FFBE73DF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726B-479D-2940-93DC-9A6EE1F4E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</a:t>
            </a:r>
          </a:p>
          <a:p>
            <a:r>
              <a:rPr lang="en-US" dirty="0"/>
              <a:t>TLB</a:t>
            </a:r>
          </a:p>
        </p:txBody>
      </p:sp>
    </p:spTree>
    <p:extLst>
      <p:ext uri="{BB962C8B-B14F-4D97-AF65-F5344CB8AC3E}">
        <p14:creationId xmlns:p14="http://schemas.microsoft.com/office/powerpoint/2010/main" val="80236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683F-F22D-8449-BDDD-94936793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F0D0-AF3E-CE4A-9875-B09E4E36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259"/>
            <a:ext cx="10515600" cy="4351338"/>
          </a:xfrm>
        </p:spPr>
        <p:txBody>
          <a:bodyPr/>
          <a:lstStyle/>
          <a:p>
            <a:r>
              <a:rPr lang="en-US" dirty="0"/>
              <a:t>Why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06DAA-637B-4D41-B0B2-92D44D788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3386"/>
            <a:ext cx="10723808" cy="460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4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F422-5B6E-2240-801F-B7748AC9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2A4C-5664-BC4F-9CBE-7D8F3769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  <a:p>
            <a:r>
              <a:rPr lang="en-US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233720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A80E-FC8B-A34C-B098-61412E29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06F2-155E-CF46-A7A3-F701D911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Translator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95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6912-E36D-C04D-B841-D8C8E0A4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675B0D4-72A6-D142-95B0-C8E669F2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874" y="1343711"/>
            <a:ext cx="8682252" cy="551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0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E927-8436-8942-95AC-7DB5E08D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fault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B741B6-4C36-624B-8CB5-4A026C707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276" y="1356068"/>
            <a:ext cx="7573292" cy="54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2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9C1E-A338-7F4E-9AD2-FFDF1AF9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fault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replacement</a:t>
            </a:r>
            <a:r>
              <a:rPr lang="zh-CN" altLang="en-US" dirty="0"/>
              <a:t> </a:t>
            </a:r>
            <a:r>
              <a:rPr lang="en-US" altLang="zh-CN" dirty="0"/>
              <a:t>rule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B0022-47CF-C440-B092-C9FA58F14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5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72F1-5824-9D4E-8597-422B3FD4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-166215"/>
            <a:ext cx="10515600" cy="1325563"/>
          </a:xfrm>
        </p:spPr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exercise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9478C2-1190-404F-9A1A-D5A1789B7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7896" y="713515"/>
            <a:ext cx="9144135" cy="589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9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97</Words>
  <Application>Microsoft Macintosh PowerPoint</Application>
  <PresentationFormat>Widescreen</PresentationFormat>
  <Paragraphs>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Office Theme</vt:lpstr>
      <vt:lpstr>Final Review L12</vt:lpstr>
      <vt:lpstr>Contents</vt:lpstr>
      <vt:lpstr>VM</vt:lpstr>
      <vt:lpstr>VM</vt:lpstr>
      <vt:lpstr>Page table</vt:lpstr>
      <vt:lpstr>Page fault</vt:lpstr>
      <vt:lpstr>Handling page fault</vt:lpstr>
      <vt:lpstr>Page fault - replacement rule</vt:lpstr>
      <vt:lpstr>In class exercise</vt:lpstr>
      <vt:lpstr>In class exercise</vt:lpstr>
      <vt:lpstr>TLB</vt:lpstr>
      <vt:lpstr>TLB hit or miss</vt:lpstr>
      <vt:lpstr>TLB miss vs. Page fault</vt:lpstr>
      <vt:lpstr>TLB, Cache layout</vt:lpstr>
      <vt:lpstr>Alternative layout</vt:lpstr>
      <vt:lpstr>TLB, Page table and cache relation</vt:lpstr>
      <vt:lpstr>A hint for your review on memory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Review L12</dc:title>
  <dc:creator>WangPeter</dc:creator>
  <cp:lastModifiedBy>WangPeter</cp:lastModifiedBy>
  <cp:revision>23</cp:revision>
  <dcterms:created xsi:type="dcterms:W3CDTF">2018-12-11T07:31:05Z</dcterms:created>
  <dcterms:modified xsi:type="dcterms:W3CDTF">2018-12-11T10:13:53Z</dcterms:modified>
</cp:coreProperties>
</file>