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20A3-A500-164F-8AAA-9F6C5A2C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C82BA-B152-5741-BD76-55EE32197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2AB5-46B4-0D45-81DA-CAAF083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C0-167E-4E4E-8782-A227D01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6427-8837-0E43-BDC5-C6F8D1B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0B82-A680-6546-9D9C-D40F78AB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A1C78-D094-9743-8AAC-98049B7A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B302-1FB6-DC46-9464-270A9B92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8C65-4248-064B-B708-291B790A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CC03-9429-4E4F-AF0F-5522B2F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98C4E-B248-F94D-86F0-0B2CECD8C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74F4-1D07-B843-BEAB-0D0230BF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D4F8-71A9-A14F-A332-929FF9B2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269E-313A-7E42-A7DA-D13F03C6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A3FD-C13C-0247-ABFC-6B68640E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68EF-BFA8-3540-B641-EEF3AE90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2072-F2D1-5A48-B615-769B33AF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9559-21F1-1549-9284-15370E57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5EF-DDB1-CE4F-8D37-8D53A6F2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67B1-617F-5847-ACA6-EA4682F9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122F-213A-D64D-B72E-499564F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701E-9A00-5B42-9352-1038F7A3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AA30-CBDA-F447-8561-B325489D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B02B-4270-F54C-AE0B-ED4F65B4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DDC4-4140-E146-B040-CB8342B2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4D5C-8EFF-DB42-8C36-4D4070B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C88D-5401-F643-9CCB-1DFBCFCD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2156-C481-AF4D-B724-A4AE9908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16021-D4E6-7C45-8E9B-AEC4CFA4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1879-4DE0-1746-91B7-165EE80B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35468-41E2-3E49-A9AE-2CCBE09A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9BDA-A224-1B4A-8C30-04033C02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2C82-46DB-BA4B-A973-8F2FA273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8E966-39D5-0744-8610-12A64AB0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8E0E-A768-E641-B736-5E9813D1D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960F0-6EBF-A04A-AA21-74D4CBBE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AC63D-83E7-C948-9306-21FCC4A9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1331-0195-4942-994E-F9843D8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43FFB-1038-3E4A-8B44-711794A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EB30-7D79-384A-9547-6714F8A4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81084-B18F-E54E-8129-1D7785C1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ED500-8C60-C74C-8E1C-34736143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7B755-5B6C-2941-9DA0-15AA162D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8FD32-2039-FA4A-9CBB-72F1C18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6F1ED-AC47-F74A-A760-460E40DF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201C-2B96-EA4E-BBEC-6B207D73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5256-8B9C-4640-B470-D1F70F81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CD29-E530-E24A-ACF5-F67831CA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FB1BE-F2F4-7D46-B817-EA5C0D56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AECF9-69DF-E044-B785-25F841DD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DEAA-75BB-8A4B-A584-C548BAD1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AB69-38E4-BF43-AE4A-3EF0B5E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CC7A-48D4-F34A-BD88-750AB5BA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335DA-3277-4841-AA44-FA753854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9B21A-3CCE-804C-992B-439B9889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0F7D-5E68-5648-BB2D-ADE82E74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A1F85-3703-6F4F-9046-AF38E143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598C-823F-3C4F-9277-962576C4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7E46C-05C3-6C48-820F-B4D13398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7D17-8AB9-E34A-AD61-9FA58ED6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410F-A54A-1C4F-9D48-730721CE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2AD4-F209-7647-B723-DC949F9A59C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BAE3-609A-C145-9C74-557648A22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1ABB-B099-DA44-9723-1080022E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58B9-FA32-334F-9BF4-43192429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62792-C767-4140-B0A5-87908825F4C1}"/>
              </a:ext>
            </a:extLst>
          </p:cNvPr>
          <p:cNvSpPr/>
          <p:nvPr/>
        </p:nvSpPr>
        <p:spPr>
          <a:xfrm>
            <a:off x="132521" y="302352"/>
            <a:ext cx="617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Genre type of restaurant (air stores) 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03AC07-7B06-9546-AC1F-CE3B3DD46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19932"/>
              </p:ext>
            </p:extLst>
          </p:nvPr>
        </p:nvGraphicFramePr>
        <p:xfrm>
          <a:off x="2032000" y="719666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163295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45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Genre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9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Izakaya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Cafe/Sweets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1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Dining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4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Italian/French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4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Bar/Cocktail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Japanese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6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Yakiniku/Korean food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Western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Okonomiyaki/Monja/Teppanyaki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9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Creative cuisine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cuisine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Karaoke/Party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4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6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E8278-F270-EB40-AA75-0E342DFFFDD3}"/>
              </a:ext>
            </a:extLst>
          </p:cNvPr>
          <p:cNvSpPr/>
          <p:nvPr/>
        </p:nvSpPr>
        <p:spPr>
          <a:xfrm>
            <a:off x="0" y="0"/>
            <a:ext cx="869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Mean by area/month/year with mark holiday flag (hpg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0AF3-970A-8848-8561-337F9F9FC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516835"/>
            <a:ext cx="10721009" cy="60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F56276-C1DF-7744-94C3-FC32747D5DF3}"/>
              </a:ext>
            </a:extLst>
          </p:cNvPr>
          <p:cNvSpPr/>
          <p:nvPr/>
        </p:nvSpPr>
        <p:spPr>
          <a:xfrm>
            <a:off x="-1" y="97591"/>
            <a:ext cx="648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Areas of air stores 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CE2D0-1708-1340-8DB1-B44AEEC7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2" y="466922"/>
            <a:ext cx="10781515" cy="63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2D8A3-E973-104E-9217-9D53B3DB3C2F}"/>
              </a:ext>
            </a:extLst>
          </p:cNvPr>
          <p:cNvSpPr/>
          <p:nvPr/>
        </p:nvSpPr>
        <p:spPr>
          <a:xfrm>
            <a:off x="0" y="0"/>
            <a:ext cx="924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Filter areas Tokyo, Fukuoka, Osaka and compare genre(air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022C3-E264-6E48-AAC0-B3B9C748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1" y="369332"/>
            <a:ext cx="10801898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4AAD18-2C71-4A44-97F4-4003CFD773DF}"/>
              </a:ext>
            </a:extLst>
          </p:cNvPr>
          <p:cNvSpPr/>
          <p:nvPr/>
        </p:nvSpPr>
        <p:spPr>
          <a:xfrm>
            <a:off x="-1" y="0"/>
            <a:ext cx="8189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Density map for visitors by month (air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3A3B1-954B-6547-B98C-1584157B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4" y="369332"/>
            <a:ext cx="10534232" cy="63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251026-E5D4-A947-9415-8590E010669E}"/>
              </a:ext>
            </a:extLst>
          </p:cNvPr>
          <p:cNvSpPr/>
          <p:nvPr/>
        </p:nvSpPr>
        <p:spPr>
          <a:xfrm>
            <a:off x="0" y="0"/>
            <a:ext cx="8610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Mean by area/month/year with mark holiday flag (air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809C-41C7-AF48-81A9-59537536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0" y="369332"/>
            <a:ext cx="10406426" cy="62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0BAF4-FE1D-A44B-928B-9F20703E516B}"/>
              </a:ext>
            </a:extLst>
          </p:cNvPr>
          <p:cNvSpPr/>
          <p:nvPr/>
        </p:nvSpPr>
        <p:spPr>
          <a:xfrm>
            <a:off x="0" y="0"/>
            <a:ext cx="70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Genre type of restaurant (hpg stores) 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1BAC6-35A9-F840-9FD4-BC4467CF2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8" y="369332"/>
            <a:ext cx="10579984" cy="62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1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7C950E-1D17-7247-9FCD-7A2B1E210A5A}"/>
              </a:ext>
            </a:extLst>
          </p:cNvPr>
          <p:cNvSpPr/>
          <p:nvPr/>
        </p:nvSpPr>
        <p:spPr>
          <a:xfrm>
            <a:off x="0" y="0"/>
            <a:ext cx="458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Areas of hpg stores 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FC6A-27E4-4146-9C49-F81805E5D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8" y="369332"/>
            <a:ext cx="10772184" cy="61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DACBFE-14D8-3B4C-8935-B6D537062BEE}"/>
              </a:ext>
            </a:extLst>
          </p:cNvPr>
          <p:cNvSpPr/>
          <p:nvPr/>
        </p:nvSpPr>
        <p:spPr>
          <a:xfrm>
            <a:off x="-1" y="97591"/>
            <a:ext cx="10522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Filter areas Tokyo, Hyogo, Osaka, Hiroshima and compare genre(hpg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FA5C1-229C-A645-87AF-949A02A1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466922"/>
            <a:ext cx="10933043" cy="6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DBE8B-95D1-B84E-B43C-C03B09E99DE8}"/>
              </a:ext>
            </a:extLst>
          </p:cNvPr>
          <p:cNvSpPr/>
          <p:nvPr/>
        </p:nvSpPr>
        <p:spPr>
          <a:xfrm>
            <a:off x="-1" y="0"/>
            <a:ext cx="7712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Preliminary Findings – Density map for visitors by month (hpg stores)</a:t>
            </a: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5AFA-7EC2-5C47-A9B8-CDD83F13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530086"/>
            <a:ext cx="10005391" cy="59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186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 Muthurangan</dc:creator>
  <cp:lastModifiedBy>Subba Muthurangan</cp:lastModifiedBy>
  <cp:revision>6</cp:revision>
  <dcterms:created xsi:type="dcterms:W3CDTF">2018-01-19T15:35:59Z</dcterms:created>
  <dcterms:modified xsi:type="dcterms:W3CDTF">2018-01-19T17:04:32Z</dcterms:modified>
</cp:coreProperties>
</file>