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17863F-4007-4988-8C11-21DA1246F262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F52404-A247-4B45-A471-7DDFDBC27B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10700" spc="-150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7300" spc="-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ANG</a:t>
            </a:r>
            <a:r>
              <a:rPr lang="en-US" altLang="ko-KR" sz="9600" spc="-15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US" altLang="ko-KR" sz="7300" spc="-300" dirty="0" smtClean="0"/>
              <a:t> </a:t>
            </a:r>
            <a:r>
              <a:rPr lang="en-US" altLang="ko-KR" sz="10700" spc="-15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altLang="ko-KR" sz="7300" spc="-3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ANG</a:t>
            </a:r>
            <a:r>
              <a:rPr lang="en-US" altLang="ko-KR" sz="10700" spc="-150" dirty="0" smtClean="0">
                <a:solidFill>
                  <a:schemeClr val="accent4">
                    <a:lumMod val="75000"/>
                  </a:schemeClr>
                </a:solidFill>
              </a:rPr>
              <a:t>!</a:t>
            </a:r>
            <a:endParaRPr lang="ko-KR" altLang="en-US" sz="10700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4653136"/>
            <a:ext cx="7406640" cy="72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  선 근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38610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2016 / 4 / 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498080" cy="30963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&lt;END&gt;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498080" cy="30963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&lt;END&gt;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35896" y="2564904"/>
            <a:ext cx="2880320" cy="7920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635896" y="2564904"/>
            <a:ext cx="2736304" cy="72008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498080" cy="30963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&lt;END&gt;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35896" y="2564904"/>
            <a:ext cx="2880320" cy="7920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635896" y="2564904"/>
            <a:ext cx="2736304" cy="72008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347864" y="3429000"/>
            <a:ext cx="3312368" cy="1656184"/>
          </a:xfrm>
          <a:prstGeom prst="ellipse">
            <a:avLst/>
          </a:prstGeom>
          <a:noFill/>
          <a:ln w="381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4400" y="1268760"/>
            <a:ext cx="7498080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장르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아케이드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컨셉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 </a:t>
            </a:r>
            <a:r>
              <a:rPr lang="ko-KR" altLang="en-US" sz="2800" dirty="0" smtClean="0"/>
              <a:t>사방에서 </a:t>
            </a:r>
            <a:r>
              <a:rPr lang="ko-KR" altLang="en-US" sz="2800" dirty="0" err="1" smtClean="0"/>
              <a:t>튀어오르는</a:t>
            </a:r>
            <a:r>
              <a:rPr lang="ko-KR" altLang="en-US" sz="2800" dirty="0" smtClean="0"/>
              <a:t> </a:t>
            </a:r>
            <a:r>
              <a:rPr lang="ko-KR" altLang="en-US" sz="2800" b="1" u="sng" dirty="0" smtClean="0">
                <a:solidFill>
                  <a:srgbClr val="00B0F0"/>
                </a:solidFill>
              </a:rPr>
              <a:t>볼을 피하며</a:t>
            </a:r>
            <a:endParaRPr lang="en-US" altLang="ko-KR" sz="28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ko-KR" sz="2800" dirty="0" smtClean="0"/>
              <a:t>            </a:t>
            </a:r>
            <a:r>
              <a:rPr lang="ko-KR" altLang="en-US" sz="2800" dirty="0" smtClean="0"/>
              <a:t>작살을 쏘아 제거해서 </a:t>
            </a:r>
            <a:r>
              <a:rPr lang="ko-KR" altLang="en-US" sz="2800" b="1" u="sng" dirty="0" smtClean="0">
                <a:solidFill>
                  <a:srgbClr val="00B0F0"/>
                </a:solidFill>
              </a:rPr>
              <a:t>오래 살아남기</a:t>
            </a:r>
            <a:endParaRPr lang="en-US" altLang="ko-KR" sz="2800" b="1" u="sng" dirty="0" smtClean="0">
              <a:solidFill>
                <a:srgbClr val="00B0F0"/>
              </a:solidFill>
            </a:endParaRPr>
          </a:p>
        </p:txBody>
      </p:sp>
      <p:pic>
        <p:nvPicPr>
          <p:cNvPr id="1026" name="Picture 2" descr="D:\Downloads\Game\MAME_Kaillera\snap\spang\0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552" y="3429000"/>
            <a:ext cx="4320480" cy="290100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408" y="1412776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408" y="2132856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4400" y="1268760"/>
            <a:ext cx="7498080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장르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아케이드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컨셉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 </a:t>
            </a:r>
            <a:r>
              <a:rPr lang="ko-KR" altLang="en-US" sz="2800" dirty="0" smtClean="0"/>
              <a:t>사방에서 </a:t>
            </a:r>
            <a:r>
              <a:rPr lang="ko-KR" altLang="en-US" sz="2800" dirty="0" err="1" smtClean="0"/>
              <a:t>튀어오르는</a:t>
            </a:r>
            <a:r>
              <a:rPr lang="ko-KR" altLang="en-US" sz="2800" dirty="0" smtClean="0"/>
              <a:t> </a:t>
            </a:r>
            <a:r>
              <a:rPr lang="ko-KR" altLang="en-US" sz="2800" b="1" u="sng" dirty="0" smtClean="0">
                <a:solidFill>
                  <a:srgbClr val="00B0F0"/>
                </a:solidFill>
              </a:rPr>
              <a:t>볼을 피하며</a:t>
            </a:r>
            <a:endParaRPr lang="en-US" altLang="ko-KR" sz="28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ko-KR" sz="2800" dirty="0" smtClean="0"/>
              <a:t>            </a:t>
            </a:r>
            <a:r>
              <a:rPr lang="ko-KR" altLang="en-US" sz="2800" dirty="0" smtClean="0"/>
              <a:t>작살을 쏘아 제거해서 </a:t>
            </a:r>
            <a:r>
              <a:rPr lang="ko-KR" altLang="en-US" sz="2800" b="1" u="sng" dirty="0" smtClean="0">
                <a:solidFill>
                  <a:srgbClr val="00B0F0"/>
                </a:solidFill>
              </a:rPr>
              <a:t>오래 살아남기</a:t>
            </a:r>
            <a:endParaRPr lang="en-US" altLang="ko-KR" sz="2800" b="1" u="sng" dirty="0" smtClean="0">
              <a:solidFill>
                <a:srgbClr val="00B0F0"/>
              </a:solidFill>
            </a:endParaRPr>
          </a:p>
        </p:txBody>
      </p:sp>
      <p:pic>
        <p:nvPicPr>
          <p:cNvPr id="1026" name="Picture 2" descr="D:\Downloads\Game\MAME_Kaillera\snap\spang\0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552" y="3429000"/>
            <a:ext cx="4320480" cy="290100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408" y="1412776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408" y="2132856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2699792" y="1700808"/>
            <a:ext cx="4800806" cy="4560766"/>
          </a:xfrm>
          <a:prstGeom prst="ellipse">
            <a:avLst/>
          </a:prstGeom>
          <a:noFill/>
          <a:ln w="381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340768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/>
              <a:t>기본 생명</a:t>
            </a:r>
            <a:r>
              <a:rPr lang="en-US" altLang="ko-KR" sz="2600" dirty="0" smtClean="0"/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r>
              <a:rPr lang="en-US" altLang="ko-KR" sz="2600" dirty="0" smtClean="0"/>
              <a:t>) 3</a:t>
            </a:r>
            <a:r>
              <a:rPr lang="ko-KR" altLang="en-US" sz="2600" dirty="0" smtClean="0"/>
              <a:t>개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볼에 맞으면</a:t>
            </a:r>
            <a:r>
              <a:rPr lang="ko-KR" altLang="en-US" sz="2600" dirty="0" smtClean="0"/>
              <a:t> 감소 </a:t>
            </a:r>
            <a:r>
              <a:rPr lang="en-US" altLang="ko-KR" sz="2600" dirty="0" smtClean="0"/>
              <a:t>(</a:t>
            </a:r>
            <a:r>
              <a:rPr lang="en-US" altLang="ko-KR" sz="2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en-US" altLang="ko-KR" sz="26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가장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작은 크기의 볼</a:t>
            </a:r>
            <a:r>
              <a:rPr lang="ko-KR" altLang="en-US" sz="2600" dirty="0" smtClean="0"/>
              <a:t>이 작살에 맞으면 </a:t>
            </a:r>
            <a:r>
              <a:rPr lang="ko-KR" altLang="en-US" sz="2800" b="1" u="sng" dirty="0" smtClean="0">
                <a:solidFill>
                  <a:srgbClr val="0070C0"/>
                </a:solidFill>
              </a:rPr>
              <a:t>즉시 제거</a:t>
            </a:r>
            <a:endParaRPr lang="en-US" altLang="ko-KR" sz="2600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그보다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큰 볼은 </a:t>
            </a:r>
            <a:r>
              <a:rPr lang="ko-KR" altLang="en-US" sz="2600" dirty="0" smtClean="0"/>
              <a:t>절반 크기의 볼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b="1" u="sng" dirty="0" smtClean="0">
                <a:solidFill>
                  <a:srgbClr val="0070C0"/>
                </a:solidFill>
              </a:rPr>
              <a:t>두 개로 쪼개짐</a:t>
            </a:r>
            <a:endParaRPr lang="en-US" altLang="ko-KR" sz="2600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일정시간이 지나면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계속 볼이 생성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오래 살아남아서 </a:t>
            </a:r>
            <a:r>
              <a:rPr lang="ko-KR" altLang="en-US" sz="2600" b="1" u="sng" dirty="0" smtClean="0">
                <a:solidFill>
                  <a:srgbClr val="0070C0"/>
                </a:solidFill>
              </a:rPr>
              <a:t>높은 점수 획득</a:t>
            </a:r>
            <a:r>
              <a:rPr lang="ko-KR" altLang="en-US" sz="2600" dirty="0" smtClean="0"/>
              <a:t>을 목표로</a:t>
            </a:r>
            <a:r>
              <a:rPr lang="en-US" altLang="ko-KR" sz="2600" dirty="0" smtClean="0"/>
              <a:t>~!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98554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38452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24825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340768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/>
              <a:t>기본 생명</a:t>
            </a:r>
            <a:r>
              <a:rPr lang="en-US" altLang="ko-KR" sz="2600" dirty="0" smtClean="0"/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r>
              <a:rPr lang="en-US" altLang="ko-KR" sz="2600" dirty="0" smtClean="0"/>
              <a:t>) 3</a:t>
            </a:r>
            <a:r>
              <a:rPr lang="ko-KR" altLang="en-US" sz="2600" dirty="0" smtClean="0"/>
              <a:t>개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볼에 맞으면</a:t>
            </a:r>
            <a:r>
              <a:rPr lang="ko-KR" altLang="en-US" sz="2600" dirty="0" smtClean="0"/>
              <a:t> 감소 </a:t>
            </a:r>
            <a:r>
              <a:rPr lang="en-US" altLang="ko-KR" sz="2600" dirty="0" smtClean="0"/>
              <a:t>(</a:t>
            </a:r>
            <a:r>
              <a:rPr lang="en-US" altLang="ko-KR" sz="2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en-US" altLang="ko-KR" sz="26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가장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작은 크기의 볼</a:t>
            </a:r>
            <a:r>
              <a:rPr lang="ko-KR" altLang="en-US" sz="2600" dirty="0" smtClean="0"/>
              <a:t>이 작살에 맞으면 </a:t>
            </a:r>
            <a:r>
              <a:rPr lang="ko-KR" altLang="en-US" sz="2800" b="1" u="sng" dirty="0" smtClean="0">
                <a:solidFill>
                  <a:srgbClr val="0070C0"/>
                </a:solidFill>
              </a:rPr>
              <a:t>즉시 제거</a:t>
            </a:r>
            <a:endParaRPr lang="en-US" altLang="ko-KR" sz="2600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그보다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큰 볼은 </a:t>
            </a:r>
            <a:r>
              <a:rPr lang="ko-KR" altLang="en-US" sz="2600" dirty="0" smtClean="0"/>
              <a:t>절반 크기의 볼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b="1" u="sng" dirty="0" smtClean="0">
                <a:solidFill>
                  <a:srgbClr val="0070C0"/>
                </a:solidFill>
              </a:rPr>
              <a:t>두 개로 쪼개짐</a:t>
            </a:r>
            <a:endParaRPr lang="en-US" altLang="ko-KR" sz="2600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일정시간이 지나면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계속 볼이 생성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오래 살아남아서 </a:t>
            </a:r>
            <a:r>
              <a:rPr lang="ko-KR" altLang="en-US" sz="2600" b="1" u="sng" dirty="0" smtClean="0">
                <a:solidFill>
                  <a:srgbClr val="0070C0"/>
                </a:solidFill>
              </a:rPr>
              <a:t>높은 점수 획득</a:t>
            </a:r>
            <a:r>
              <a:rPr lang="ko-KR" altLang="en-US" sz="2600" dirty="0" smtClean="0"/>
              <a:t>을 목표로</a:t>
            </a:r>
            <a:r>
              <a:rPr lang="en-US" altLang="ko-KR" sz="2600" dirty="0" smtClean="0"/>
              <a:t>~!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98554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38452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24825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1763688" y="1916832"/>
            <a:ext cx="648072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308273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세부 설정 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Kozuka Gothic Pro M" pitchFamily="34" charset="-128"/>
                <a:ea typeface="Kozuka Gothic Pro M" pitchFamily="34" charset="-128"/>
              </a:rPr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124744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제거 대상 </a:t>
            </a:r>
            <a:r>
              <a:rPr lang="ko-KR" altLang="en-US" sz="2600" dirty="0" smtClean="0"/>
              <a:t>종류와 특성</a:t>
            </a:r>
            <a:endParaRPr lang="en-US" altLang="ko-KR" sz="2600" dirty="0" smtClean="0"/>
          </a:p>
          <a:p>
            <a:pPr>
              <a:buNone/>
            </a:pPr>
            <a:r>
              <a:rPr lang="ko-KR" altLang="en-US" sz="2600" b="1" dirty="0" smtClean="0">
                <a:solidFill>
                  <a:srgbClr val="0070C0"/>
                </a:solidFill>
              </a:rPr>
              <a:t>원형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볼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) </a:t>
            </a:r>
            <a:r>
              <a:rPr lang="en-US" altLang="ko-KR" sz="1400" dirty="0" smtClean="0"/>
              <a:t>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공이 바닥에 튕기듯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포물선 움직임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사각형  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벽에 부딪힐 때만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각도에 맞게 반사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아이템</a:t>
            </a:r>
            <a:r>
              <a:rPr lang="ko-KR" altLang="en-US" sz="2600" dirty="0" smtClean="0"/>
              <a:t>  종류와 특성</a:t>
            </a:r>
            <a:endParaRPr lang="en-US" altLang="ko-KR" sz="2600" dirty="0" smtClean="0"/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시계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dirty="0" smtClean="0"/>
              <a:t>플레이어 제외한 것들 이동이 </a:t>
            </a:r>
            <a:r>
              <a:rPr lang="en-US" altLang="ko-KR" sz="2600" b="1" u="sng" dirty="0" smtClean="0">
                <a:solidFill>
                  <a:srgbClr val="00B0F0"/>
                </a:solidFill>
              </a:rPr>
              <a:t>5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초 멈춤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하트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생명</a:t>
            </a:r>
            <a:r>
              <a:rPr lang="en-US" altLang="ko-KR" sz="2600" dirty="0" smtClean="0"/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 하나 증가 </a:t>
            </a:r>
            <a:r>
              <a:rPr lang="en-US" altLang="ko-KR" sz="2600" dirty="0" smtClean="0"/>
              <a:t>(</a:t>
            </a:r>
            <a:r>
              <a:rPr lang="en-US" altLang="ko-KR" sz="2600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+1</a:t>
            </a:r>
            <a:r>
              <a:rPr lang="en-US" altLang="ko-KR" sz="2600" dirty="0" smtClean="0"/>
              <a:t>)</a:t>
            </a: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무기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이중작살</a:t>
            </a:r>
            <a:r>
              <a:rPr lang="en-US" altLang="ko-KR" sz="2600" dirty="0" smtClean="0">
                <a:solidFill>
                  <a:srgbClr val="00B0F0"/>
                </a:solidFill>
              </a:rPr>
              <a:t>, </a:t>
            </a:r>
            <a:r>
              <a:rPr lang="ko-KR" altLang="en-US" sz="2600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고정작살</a:t>
            </a:r>
            <a:r>
              <a:rPr lang="en-US" altLang="ko-KR" sz="2600" dirty="0" smtClean="0">
                <a:solidFill>
                  <a:srgbClr val="00B0F0"/>
                </a:solidFill>
              </a:rPr>
              <a:t>,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총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음식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점수 획득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 점수는 시간에 비례하여 증가</a:t>
            </a:r>
            <a:endParaRPr lang="en-US" altLang="ko-KR" sz="2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2372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308273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세부 설정 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Kozuka Gothic Pro M" pitchFamily="34" charset="-128"/>
                <a:ea typeface="Kozuka Gothic Pro M" pitchFamily="34" charset="-128"/>
              </a:rPr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124744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제거 대상 </a:t>
            </a:r>
            <a:r>
              <a:rPr lang="ko-KR" altLang="en-US" sz="2600" dirty="0" smtClean="0"/>
              <a:t>종류와 특성</a:t>
            </a:r>
            <a:endParaRPr lang="en-US" altLang="ko-KR" sz="2600" dirty="0" smtClean="0"/>
          </a:p>
          <a:p>
            <a:pPr>
              <a:buNone/>
            </a:pPr>
            <a:r>
              <a:rPr lang="ko-KR" altLang="en-US" sz="2600" b="1" dirty="0" smtClean="0">
                <a:solidFill>
                  <a:srgbClr val="0070C0"/>
                </a:solidFill>
              </a:rPr>
              <a:t>원형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볼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) </a:t>
            </a:r>
            <a:r>
              <a:rPr lang="en-US" altLang="ko-KR" sz="1400" dirty="0" smtClean="0"/>
              <a:t>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공이 바닥에 튕기듯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포물선 움직임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사각형  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벽에 부딪힐 때만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각도에 맞게 반사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아이템</a:t>
            </a:r>
            <a:r>
              <a:rPr lang="ko-KR" altLang="en-US" sz="2600" dirty="0" smtClean="0"/>
              <a:t>  종류와 특성</a:t>
            </a:r>
            <a:endParaRPr lang="en-US" altLang="ko-KR" sz="2600" dirty="0" smtClean="0"/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시계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dirty="0" smtClean="0"/>
              <a:t>플레이어 제외한 것들 이동이 </a:t>
            </a:r>
            <a:r>
              <a:rPr lang="en-US" altLang="ko-KR" sz="2600" b="1" u="sng" dirty="0" smtClean="0">
                <a:solidFill>
                  <a:srgbClr val="00B0F0"/>
                </a:solidFill>
              </a:rPr>
              <a:t>5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초 멈춤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하트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생명</a:t>
            </a:r>
            <a:r>
              <a:rPr lang="en-US" altLang="ko-KR" sz="2600" dirty="0" smtClean="0"/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 하나 증가 </a:t>
            </a:r>
            <a:r>
              <a:rPr lang="en-US" altLang="ko-KR" sz="2600" dirty="0" smtClean="0"/>
              <a:t>(</a:t>
            </a:r>
            <a:r>
              <a:rPr lang="en-US" altLang="ko-KR" sz="2600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+1</a:t>
            </a:r>
            <a:r>
              <a:rPr lang="en-US" altLang="ko-KR" sz="2600" dirty="0" smtClean="0"/>
              <a:t>)</a:t>
            </a: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무기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이중작살</a:t>
            </a:r>
            <a:r>
              <a:rPr lang="en-US" altLang="ko-KR" sz="2600" dirty="0" smtClean="0">
                <a:solidFill>
                  <a:srgbClr val="00B0F0"/>
                </a:solidFill>
              </a:rPr>
              <a:t>, </a:t>
            </a:r>
            <a:r>
              <a:rPr lang="ko-KR" altLang="en-US" sz="2600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고정작살</a:t>
            </a:r>
            <a:r>
              <a:rPr lang="en-US" altLang="ko-KR" sz="2600" dirty="0" smtClean="0">
                <a:solidFill>
                  <a:srgbClr val="00B0F0"/>
                </a:solidFill>
              </a:rPr>
              <a:t>,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총</a:t>
            </a:r>
            <a:endParaRPr lang="en-US" altLang="ko-KR" sz="2600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6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음식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b="1" u="sng" dirty="0" smtClean="0">
                <a:solidFill>
                  <a:srgbClr val="00B0F0"/>
                </a:solidFill>
              </a:rPr>
              <a:t>점수 획득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 점수는 시간에 비례하여 증가</a:t>
            </a:r>
            <a:endParaRPr lang="en-US" altLang="ko-KR" sz="2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2372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5940152" y="2492896"/>
            <a:ext cx="273630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07704" y="4437112"/>
            <a:ext cx="648072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35696" y="4941168"/>
            <a:ext cx="648072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9712" y="5877272"/>
            <a:ext cx="648072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세부 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340768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블록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작살로 제거가능</a:t>
            </a:r>
            <a:r>
              <a:rPr lang="en-US" altLang="ko-KR" sz="2600" dirty="0" smtClean="0"/>
              <a:t>,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랜덤 시간</a:t>
            </a:r>
            <a:r>
              <a:rPr lang="ko-KR" altLang="en-US" sz="2600" dirty="0" smtClean="0"/>
              <a:t>마다 생성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en-US" altLang="ko-KR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시계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시간</a:t>
            </a:r>
            <a:r>
              <a:rPr lang="ko-KR" altLang="en-US" sz="2600" dirty="0" smtClean="0"/>
              <a:t>마다 볼이 깨질 때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en-US" altLang="ko-KR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하트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점수</a:t>
            </a:r>
            <a:r>
              <a:rPr lang="ko-KR" altLang="en-US" sz="2600" dirty="0" smtClean="0"/>
              <a:t>마다 랜덤 위치에서 </a:t>
            </a:r>
            <a:r>
              <a:rPr lang="ko-KR" altLang="en-US" sz="2600" dirty="0" err="1" smtClean="0"/>
              <a:t>드롭</a:t>
            </a:r>
            <a:r>
              <a:rPr lang="ko-KR" altLang="en-US" sz="2600" dirty="0" smtClean="0"/>
              <a:t>    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endParaRPr lang="en-US" altLang="ko-KR" sz="26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음식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개수</a:t>
            </a:r>
            <a:r>
              <a:rPr lang="ko-KR" altLang="en-US" sz="2600" dirty="0" smtClean="0"/>
              <a:t>의 볼을 깰 때마다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무기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블록에서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낮은 확률</a:t>
            </a:r>
            <a:r>
              <a:rPr lang="ko-KR" altLang="en-US" sz="2600" dirty="0" smtClean="0"/>
              <a:t>로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98554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89287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43858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32737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19110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157192"/>
            <a:ext cx="121513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416" y="2636912"/>
            <a:ext cx="364232" cy="36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3748" y="4293096"/>
            <a:ext cx="430700" cy="34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58" y="2132856"/>
            <a:ext cx="864098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28792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세부 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340768"/>
            <a:ext cx="7848872" cy="51125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블록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작살로 제거가능</a:t>
            </a:r>
            <a:r>
              <a:rPr lang="en-US" altLang="ko-KR" sz="2600" dirty="0" smtClean="0"/>
              <a:t>,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랜덤 시간</a:t>
            </a:r>
            <a:r>
              <a:rPr lang="ko-KR" altLang="en-US" sz="2600" dirty="0" smtClean="0"/>
              <a:t>마다 생성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en-US" altLang="ko-KR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시계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시간</a:t>
            </a:r>
            <a:r>
              <a:rPr lang="ko-KR" altLang="en-US" sz="2600" dirty="0" smtClean="0"/>
              <a:t>마다 볼이 깨질 때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en-US" altLang="ko-KR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하트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점수</a:t>
            </a:r>
            <a:r>
              <a:rPr lang="ko-KR" altLang="en-US" sz="2600" dirty="0" smtClean="0"/>
              <a:t>마다 랜덤 위치에서 </a:t>
            </a:r>
            <a:r>
              <a:rPr lang="ko-KR" altLang="en-US" sz="2600" dirty="0" err="1" smtClean="0"/>
              <a:t>드롭</a:t>
            </a:r>
            <a:r>
              <a:rPr lang="ko-KR" altLang="en-US" sz="2600" dirty="0" smtClean="0"/>
              <a:t>    </a:t>
            </a:r>
            <a:r>
              <a:rPr lang="ko-KR" altLang="en-US" sz="2600" dirty="0" smtClean="0">
                <a:solidFill>
                  <a:srgbClr val="FF0000"/>
                </a:solidFill>
              </a:rPr>
              <a:t>♥</a:t>
            </a:r>
            <a:endParaRPr lang="en-US" altLang="ko-KR" sz="26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음식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 : 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일정 개수</a:t>
            </a:r>
            <a:r>
              <a:rPr lang="ko-KR" altLang="en-US" sz="2600" dirty="0" smtClean="0"/>
              <a:t>의 볼을 깰 때마다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r>
              <a:rPr lang="ko-KR" altLang="en-US" sz="2600" dirty="0" smtClean="0"/>
              <a:t> 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무기</a:t>
            </a:r>
            <a:r>
              <a:rPr lang="ko-KR" altLang="en-US" sz="2600" dirty="0" smtClean="0"/>
              <a:t>  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블록에서 </a:t>
            </a:r>
            <a:r>
              <a:rPr lang="ko-KR" altLang="en-US" sz="2600" b="1" dirty="0" smtClean="0">
                <a:solidFill>
                  <a:srgbClr val="00B0F0"/>
                </a:solidFill>
              </a:rPr>
              <a:t>낮은 확률</a:t>
            </a:r>
            <a:r>
              <a:rPr lang="ko-KR" altLang="en-US" sz="2600" dirty="0" smtClean="0"/>
              <a:t>로 </a:t>
            </a:r>
            <a:r>
              <a:rPr lang="ko-KR" altLang="en-US" sz="2600" dirty="0" err="1" smtClean="0"/>
              <a:t>드롭</a:t>
            </a:r>
            <a:endParaRPr lang="en-US" altLang="ko-KR" sz="2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98554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89287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43858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32737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191100"/>
            <a:ext cx="288032" cy="2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157192"/>
            <a:ext cx="121513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416" y="2636912"/>
            <a:ext cx="364232" cy="36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3748" y="4293096"/>
            <a:ext cx="430700" cy="34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58" y="2132856"/>
            <a:ext cx="864098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 flipV="1">
            <a:off x="1835696" y="1484784"/>
            <a:ext cx="6696744" cy="43924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63688" y="1412776"/>
            <a:ext cx="6768752" cy="432048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261</TotalTime>
  <Words>385</Words>
  <Application>Microsoft Office PowerPoint</Application>
  <PresentationFormat>화면 슬라이드 쇼(4:3)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PANG! PANG!</vt:lpstr>
      <vt:lpstr>게임 소개</vt:lpstr>
      <vt:lpstr>게임 소개</vt:lpstr>
      <vt:lpstr>진행 방식</vt:lpstr>
      <vt:lpstr>진행 방식</vt:lpstr>
      <vt:lpstr>세부 설정 (1)</vt:lpstr>
      <vt:lpstr>세부 설정 (1)</vt:lpstr>
      <vt:lpstr>세부 설정 (2)</vt:lpstr>
      <vt:lpstr>세부 설정 (2)</vt:lpstr>
      <vt:lpstr>&lt;END&gt;  감사합니다</vt:lpstr>
      <vt:lpstr>&lt;END&gt;  감사합니다</vt:lpstr>
      <vt:lpstr>&lt;END&gt;  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PANG! PANG!</dc:title>
  <dc:creator>kgcauser00</dc:creator>
  <cp:lastModifiedBy>kgcauser00</cp:lastModifiedBy>
  <cp:revision>33</cp:revision>
  <dcterms:created xsi:type="dcterms:W3CDTF">2016-04-21T08:21:44Z</dcterms:created>
  <dcterms:modified xsi:type="dcterms:W3CDTF">2016-04-29T05:55:42Z</dcterms:modified>
</cp:coreProperties>
</file>