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684" r:id="rId4"/>
    <p:sldId id="687" r:id="rId6"/>
    <p:sldId id="693" r:id="rId7"/>
    <p:sldId id="690" r:id="rId8"/>
    <p:sldId id="691" r:id="rId9"/>
    <p:sldId id="686" r:id="rId10"/>
    <p:sldId id="68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" initials="H" lastIdx="1" clrIdx="0"/>
  <p:cmAuthor id="2" name="lenovo" initials="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B5128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3"/>
    <p:restoredTop sz="75158" autoAdjust="0"/>
  </p:normalViewPr>
  <p:slideViewPr>
    <p:cSldViewPr snapToGrid="0" snapToObjects="1">
      <p:cViewPr varScale="1">
        <p:scale>
          <a:sx n="75" d="100"/>
          <a:sy n="75" d="100"/>
        </p:scale>
        <p:origin x="1116" y="52"/>
      </p:cViewPr>
      <p:guideLst/>
    </p:cSldViewPr>
  </p:slideViewPr>
  <p:notesTextViewPr>
    <p:cViewPr>
      <p:scale>
        <a:sx n="1" d="1"/>
        <a:sy n="1" d="1"/>
      </p:scale>
      <p:origin x="0" y="-84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0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jianguoyun.com/p/DWb3K84Qp5WhChjMo5oFIAA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 bwMode="auto">
          <a:xfrm>
            <a:off x="635" y="1720215"/>
            <a:ext cx="12192000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机器学习与数据挖掘</a:t>
            </a:r>
            <a:r>
              <a:rPr lang="zh-CN" altLang="en-US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8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69" y="5441162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3576320"/>
            <a:ext cx="1216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廖国成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1400" y="6060440"/>
            <a:ext cx="185483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dirty="0">
                <a:sym typeface="+mn-ea"/>
              </a:rPr>
              <a:t>2023.09.01</a:t>
            </a:r>
            <a:endParaRPr lang="zh-CN" altLang="en-US"/>
          </a:p>
        </p:txBody>
      </p:sp>
    </p:spTree>
  </p:cSld>
  <p:clrMapOvr>
    <a:masterClrMapping/>
  </p:clrMapOvr>
  <p:transition advTm="2470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6709" y="1512887"/>
            <a:ext cx="11199741" cy="2848610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1. Jupyter Notebook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课程文件下载链接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坚果云链接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实验内容演示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5434" y="882014"/>
            <a:ext cx="11199741" cy="147002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1. Jupyter Notebook</a:t>
            </a:r>
            <a:r>
              <a:rPr lang="zh-CN" altLang="en-US">
                <a:sym typeface="+mn-ea"/>
              </a:rPr>
              <a:t>的安装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ANACONDA)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160145" y="1756410"/>
            <a:ext cx="798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官方网址：https://www.anaconda.com/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2835" y="2341880"/>
            <a:ext cx="9738360" cy="30911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30285" y="2341880"/>
            <a:ext cx="1179195" cy="2724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fi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2341880"/>
            <a:ext cx="4739640" cy="3695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5434" y="882014"/>
            <a:ext cx="11199741" cy="147002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1. Jupyter Notebook</a:t>
            </a:r>
            <a:r>
              <a:rPr lang="zh-CN" altLang="en-US">
                <a:sym typeface="+mn-ea"/>
              </a:rPr>
              <a:t>的安装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ANACONDA)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60145" y="1756410"/>
            <a:ext cx="798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安装界面：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6720" y="5682615"/>
            <a:ext cx="864235" cy="2584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51575" y="2341880"/>
            <a:ext cx="4838700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5434" y="882014"/>
            <a:ext cx="11199741" cy="147002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1. Jupyter Notebook</a:t>
            </a:r>
            <a:r>
              <a:rPr lang="zh-CN" altLang="en-US">
                <a:sym typeface="+mn-ea"/>
              </a:rPr>
              <a:t>的安装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30285" y="2341880"/>
            <a:ext cx="1179195" cy="2724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7615" y="1824355"/>
            <a:ext cx="8994140" cy="48799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654675" y="2741295"/>
            <a:ext cx="927735" cy="1022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5434" y="882014"/>
            <a:ext cx="11199741" cy="147002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1. Jupyter Notebook</a:t>
            </a:r>
            <a:r>
              <a:rPr lang="zh-CN" altLang="en-US">
                <a:sym typeface="+mn-ea"/>
              </a:rPr>
              <a:t>的安装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1335" y="2081530"/>
            <a:ext cx="7766050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5434" y="1226819"/>
            <a:ext cx="11199741" cy="78041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课程文件下载链接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坚果云链接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92504" y="1859279"/>
            <a:ext cx="11199741" cy="78041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>
                <a:sym typeface="+mn-ea"/>
              </a:rPr>
              <a:t>本次课程和实验</a:t>
            </a:r>
            <a:r>
              <a:rPr lang="zh-CN" altLang="en-US">
                <a:sym typeface="+mn-ea"/>
              </a:rPr>
              <a:t>课件通过以下链接进行</a:t>
            </a:r>
            <a:r>
              <a:rPr lang="zh-CN" altLang="en-US">
                <a:sym typeface="+mn-ea"/>
              </a:rPr>
              <a:t>下载：</a:t>
            </a:r>
            <a:endParaRPr lang="zh-CN" altLang="en-US"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76730" y="3342005"/>
            <a:ext cx="8084185" cy="58356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2000" b="0">
                <a:solidFill>
                  <a:schemeClr val="tx1"/>
                </a:solidFill>
                <a:sym typeface="+mn-ea"/>
                <a:hlinkClick r:id="rId3" action="ppaction://hlinkfile"/>
              </a:rPr>
              <a:t>https://www.jianguoyun.com/p/DWb3K84Qp5WhChjMo5oFIAA</a:t>
            </a:r>
            <a:endParaRPr lang="zh-CN" altLang="en-US" sz="2000" b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B5128"/>
                </a:solidFill>
                <a:sym typeface="+mn-ea"/>
              </a:rPr>
              <a:t>本次课程</a:t>
            </a:r>
            <a:r>
              <a:rPr lang="zh-CN" altLang="en-US" dirty="0">
                <a:solidFill>
                  <a:srgbClr val="0B5128"/>
                </a:solidFill>
                <a:sym typeface="+mn-ea"/>
              </a:rPr>
              <a:t>内容</a:t>
            </a:r>
            <a:endParaRPr lang="zh-CN" altLang="en-US" dirty="0">
              <a:solidFill>
                <a:srgbClr val="0B5128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5434" y="958849"/>
            <a:ext cx="11199741" cy="147002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实验内容</a:t>
            </a:r>
            <a:r>
              <a:rPr lang="zh-CN" altLang="en-US">
                <a:sym typeface="+mn-ea"/>
              </a:rPr>
              <a:t>展示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5c363a3b-b6d3-4439-b96a-9c00c20ea524"/>
  <p:tag name="COMMONDATA" val="eyJoZGlkIjoiMWU3N2ZkMWZlODU4MmQ3ODNmMzc2ZGM2ODE2MDgzY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64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Tahoma</vt:lpstr>
      <vt:lpstr>等线</vt:lpstr>
      <vt:lpstr>Arial Unicode MS</vt:lpstr>
      <vt:lpstr>2_自定义设计方案</vt:lpstr>
      <vt:lpstr>PowerPoint 演示文稿</vt:lpstr>
      <vt:lpstr>本次课程内容</vt:lpstr>
      <vt:lpstr>本次课程内容</vt:lpstr>
      <vt:lpstr>本次课程内容</vt:lpstr>
      <vt:lpstr>本次课程内容</vt:lpstr>
      <vt:lpstr>本次课程内容</vt:lpstr>
      <vt:lpstr>本次课程内容</vt:lpstr>
      <vt:lpstr>本次课程内容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沛霖</dc:creator>
  <cp:lastModifiedBy>出了村的霉霉</cp:lastModifiedBy>
  <cp:revision>467</cp:revision>
  <dcterms:created xsi:type="dcterms:W3CDTF">2021-05-08T02:43:00Z</dcterms:created>
  <dcterms:modified xsi:type="dcterms:W3CDTF">2023-09-01T06:09:10Z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DF86E3DD507A4F72BD1CF7C2EC11B315_13</vt:lpwstr>
  </property>
  <property fmtid="{D5CDD505-2E9C-101B-9397-08002B2CF9AE}" pid="3" name="KSOProductBuildVer">
    <vt:lpwstr>2052-11.1.0.14036</vt:lpwstr>
  </property>
</Properties>
</file>