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98A1-166E-4E6D-A66A-939E83C56175}" type="datetimeFigureOut">
              <a:rPr lang="en-US" smtClean="0"/>
              <a:t>28-Oct-16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1132-9F1B-45E0-87AC-2652E04E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Microcontroller Circuit</a:t>
            </a:r>
            <a:br>
              <a:rPr lang="en-US" dirty="0"/>
            </a:br>
            <a:br>
              <a:rPr lang="en-US" dirty="0"/>
            </a:br>
            <a:r>
              <a:rPr lang="en-US" sz="3200" dirty="0" err="1"/>
              <a:t>Nucleo</a:t>
            </a:r>
            <a:r>
              <a:rPr lang="en-US" sz="3200" dirty="0"/>
              <a:t> STM32L476RG</a:t>
            </a:r>
          </a:p>
        </p:txBody>
      </p:sp>
      <p:pic>
        <p:nvPicPr>
          <p:cNvPr id="1026" name="Picture 2" descr="Image result for nucleo stm 32 l476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04" y="1908312"/>
            <a:ext cx="4634948" cy="46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3896139" y="5883965"/>
            <a:ext cx="153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96139" y="5698435"/>
            <a:ext cx="1537252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96139" y="5539409"/>
            <a:ext cx="1537252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896139" y="5393635"/>
            <a:ext cx="1537252" cy="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06586" y="5753160"/>
            <a:ext cx="889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A5-AM Mod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59594" y="5380817"/>
            <a:ext cx="783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A2,A3,A4-Voltmeter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3657600" y="5380817"/>
            <a:ext cx="238539" cy="372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67" y="1677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Voltage Divider Circuit</a:t>
            </a:r>
          </a:p>
        </p:txBody>
      </p:sp>
      <p:pic>
        <p:nvPicPr>
          <p:cNvPr id="2054" name="Picture 6" descr="Image result for re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53" y="2015196"/>
            <a:ext cx="2025748" cy="7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e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04" y="2104878"/>
            <a:ext cx="1547443" cy="58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57" y="3279752"/>
            <a:ext cx="1899139" cy="74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re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27" y="4284326"/>
            <a:ext cx="2260208" cy="8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e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28" y="3325471"/>
            <a:ext cx="1744394" cy="65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re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52" y="4400002"/>
            <a:ext cx="1643270" cy="6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181600" y="1690688"/>
            <a:ext cx="0" cy="70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81600" y="3016251"/>
            <a:ext cx="0" cy="63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81600" y="4134678"/>
            <a:ext cx="0" cy="57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 descr="Image result for ground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04" y="2208262"/>
            <a:ext cx="599635" cy="5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ground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79" y="3448199"/>
            <a:ext cx="589258" cy="5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ground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79" y="4555749"/>
            <a:ext cx="592930" cy="5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25853" y="1777549"/>
            <a:ext cx="1059053" cy="3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1" y="180767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02233" y="3099360"/>
            <a:ext cx="6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5542" y="3068750"/>
            <a:ext cx="76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2233" y="4108994"/>
            <a:ext cx="78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5704" y="4115194"/>
            <a:ext cx="7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3200" y="2156764"/>
            <a:ext cx="78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V_XY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40743" y="3438082"/>
            <a:ext cx="6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V_YZ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0743" y="4468667"/>
            <a:ext cx="6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V_ZX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4905" y="1308845"/>
            <a:ext cx="78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V_O1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90585" y="2679232"/>
            <a:ext cx="78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V_O2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442" y="3847207"/>
            <a:ext cx="78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V_O3</a:t>
            </a:r>
          </a:p>
        </p:txBody>
      </p:sp>
    </p:spTree>
    <p:extLst>
      <p:ext uri="{BB962C8B-B14F-4D97-AF65-F5344CB8AC3E}">
        <p14:creationId xmlns:p14="http://schemas.microsoft.com/office/powerpoint/2010/main" val="33458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174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Graphical 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3" y="1500070"/>
            <a:ext cx="5565912" cy="5112765"/>
          </a:xfrm>
        </p:spPr>
      </p:pic>
    </p:spTree>
    <p:extLst>
      <p:ext uri="{BB962C8B-B14F-4D97-AF65-F5344CB8AC3E}">
        <p14:creationId xmlns:p14="http://schemas.microsoft.com/office/powerpoint/2010/main" val="139695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174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4-Dimensional Scattered Graph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17" y="1500070"/>
            <a:ext cx="7381461" cy="5126017"/>
          </a:xfrm>
        </p:spPr>
      </p:pic>
    </p:spTree>
    <p:extLst>
      <p:ext uri="{BB962C8B-B14F-4D97-AF65-F5344CB8AC3E}">
        <p14:creationId xmlns:p14="http://schemas.microsoft.com/office/powerpoint/2010/main" val="26868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174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Voltage Readings Received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Microcontroller Circuit  Nucleo STM32L476RG</vt:lpstr>
      <vt:lpstr>Voltage Divider Circuit</vt:lpstr>
      <vt:lpstr>Graphical User Interface</vt:lpstr>
      <vt:lpstr>4-Dimensional Scattered Graph</vt:lpstr>
      <vt:lpstr>Voltage Readings Received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Circuit Nucleo STM32L64RG</dc:title>
  <dc:creator>Imran Habib</dc:creator>
  <cp:lastModifiedBy>Imran Habib</cp:lastModifiedBy>
  <cp:revision>8</cp:revision>
  <dcterms:created xsi:type="dcterms:W3CDTF">2016-10-28T01:18:10Z</dcterms:created>
  <dcterms:modified xsi:type="dcterms:W3CDTF">2016-10-28T02:17:24Z</dcterms:modified>
</cp:coreProperties>
</file>