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Microcontroller Circuit</a:t>
            </a: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Nucleo STM32L476RG</a:t>
            </a:r>
          </a:p>
        </p:txBody>
      </p:sp>
      <p:pic>
        <p:nvPicPr>
          <p:cNvPr descr="Image result for nucleo stm 32 l476rg"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7503" y="1908311"/>
            <a:ext cx="4634948" cy="46117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Shape 86"/>
          <p:cNvCxnSpPr/>
          <p:nvPr/>
        </p:nvCxnSpPr>
        <p:spPr>
          <a:xfrm rot="10800000">
            <a:off x="3896139" y="5883964"/>
            <a:ext cx="153725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7" name="Shape 87"/>
          <p:cNvCxnSpPr/>
          <p:nvPr/>
        </p:nvCxnSpPr>
        <p:spPr>
          <a:xfrm flipH="1">
            <a:off x="3896139" y="5698435"/>
            <a:ext cx="1537251" cy="1325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8" name="Shape 88"/>
          <p:cNvCxnSpPr/>
          <p:nvPr/>
        </p:nvCxnSpPr>
        <p:spPr>
          <a:xfrm flipH="1">
            <a:off x="3896139" y="5539408"/>
            <a:ext cx="1537251" cy="1325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9" name="Shape 89"/>
          <p:cNvCxnSpPr/>
          <p:nvPr/>
        </p:nvCxnSpPr>
        <p:spPr>
          <a:xfrm flipH="1">
            <a:off x="3896139" y="5393635"/>
            <a:ext cx="1537251" cy="3033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0" name="Shape 90"/>
          <p:cNvSpPr txBox="1"/>
          <p:nvPr/>
        </p:nvSpPr>
        <p:spPr>
          <a:xfrm>
            <a:off x="3006585" y="5753160"/>
            <a:ext cx="889553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A5-AM Mod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3059593" y="5380817"/>
            <a:ext cx="783536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A2,A3,A4-Voltmeter</a:t>
            </a:r>
          </a:p>
        </p:txBody>
      </p:sp>
      <p:sp>
        <p:nvSpPr>
          <p:cNvPr id="92" name="Shape 92"/>
          <p:cNvSpPr/>
          <p:nvPr/>
        </p:nvSpPr>
        <p:spPr>
          <a:xfrm>
            <a:off x="3657600" y="5380817"/>
            <a:ext cx="238538" cy="372343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66366" y="16774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Voltage Divider Circuit</a:t>
            </a:r>
          </a:p>
        </p:txBody>
      </p:sp>
      <p:pic>
        <p:nvPicPr>
          <p:cNvPr descr="Image result for resistor symbol"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0653" y="2015196"/>
            <a:ext cx="2025748" cy="7596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esistor symbol"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303" y="2104877"/>
            <a:ext cx="1547442" cy="5802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esistor symbol"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957" y="3279751"/>
            <a:ext cx="1899138" cy="7455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esistor symbol" id="101" name="Shape 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6726" y="4284326"/>
            <a:ext cx="2260207" cy="8475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esistor symbol"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1828" y="3325471"/>
            <a:ext cx="1744393" cy="6541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esistor symbol"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2951" y="4400001"/>
            <a:ext cx="1643270" cy="616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Shape 104"/>
          <p:cNvCxnSpPr/>
          <p:nvPr/>
        </p:nvCxnSpPr>
        <p:spPr>
          <a:xfrm rot="10800000">
            <a:off x="5181600" y="1690688"/>
            <a:ext cx="0" cy="70433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5" name="Shape 105"/>
          <p:cNvCxnSpPr/>
          <p:nvPr/>
        </p:nvCxnSpPr>
        <p:spPr>
          <a:xfrm rot="10800000">
            <a:off x="5181600" y="3016250"/>
            <a:ext cx="0" cy="63629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6" name="Shape 106"/>
          <p:cNvCxnSpPr/>
          <p:nvPr/>
        </p:nvCxnSpPr>
        <p:spPr>
          <a:xfrm rot="10800000">
            <a:off x="5181600" y="4134677"/>
            <a:ext cx="0" cy="5734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descr="Image result for ground symbol" id="107" name="Shape 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6403" y="2208261"/>
            <a:ext cx="599635" cy="5996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round symbol" id="108" name="Shape 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9678" y="3448198"/>
            <a:ext cx="589257" cy="5892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round symbol" id="109" name="Shape 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9678" y="4555748"/>
            <a:ext cx="592930" cy="59293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3825853" y="1777549"/>
            <a:ext cx="1059052" cy="379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5486401" y="1807671"/>
            <a:ext cx="609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4102232" y="3099359"/>
            <a:ext cx="6626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5455542" y="3068750"/>
            <a:ext cx="7686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4102232" y="4108994"/>
            <a:ext cx="782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5505703" y="4115194"/>
            <a:ext cx="7377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2743200" y="2156764"/>
            <a:ext cx="7807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V_XY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840742" y="3438082"/>
            <a:ext cx="6482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V_YZ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840742" y="4468667"/>
            <a:ext cx="6937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V_ZX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4884905" y="1308845"/>
            <a:ext cx="7820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V_O1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4790585" y="2679232"/>
            <a:ext cx="7820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V_O2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867442" y="3847207"/>
            <a:ext cx="7820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V_O3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824948" y="174506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Graphical User Interface</a:t>
            </a:r>
          </a:p>
        </p:txBody>
      </p:sp>
      <p:pic>
        <p:nvPicPr>
          <p:cNvPr id="127" name="Shape 1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5323" y="1500070"/>
            <a:ext cx="5565912" cy="5112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824948" y="174506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4-Dimensional Scattered Graph</a:t>
            </a:r>
          </a:p>
        </p:txBody>
      </p:sp>
      <p:pic>
        <p:nvPicPr>
          <p:cNvPr id="133" name="Shape 1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2016" y="1500070"/>
            <a:ext cx="7381460" cy="5126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824948" y="174506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Voltage Readings Received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