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1" Type="http://schemas.openxmlformats.org/officeDocument/2006/relationships/image" Target="../media/image11.png"/><Relationship Id="rId10" Type="http://schemas.openxmlformats.org/officeDocument/2006/relationships/image" Target="../media/image12.png"/><Relationship Id="rId9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RFID Field strength Measurement Tag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Tijmen Verhulsdonck, Dhananjay Kittur, Binayak Ghosh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592"/>
              </a:spcBef>
              <a:buClr>
                <a:srgbClr val="888888"/>
              </a:buClr>
              <a:buSzPct val="25000"/>
              <a:buFont typeface="Arial"/>
              <a:buNone/>
            </a:pPr>
            <a:b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618710" y="174507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Graphical User Interface</a:t>
            </a:r>
          </a:p>
        </p:txBody>
      </p:sp>
      <p:pic>
        <p:nvPicPr>
          <p:cNvPr id="187" name="Shape 18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3991" y="1500070"/>
            <a:ext cx="4174433" cy="5112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618710" y="174507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4-Dimensional Scattered Graph</a:t>
            </a:r>
          </a:p>
        </p:txBody>
      </p:sp>
      <p:pic>
        <p:nvPicPr>
          <p:cNvPr id="193" name="Shape 19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4013" y="1500070"/>
            <a:ext cx="5536095" cy="5126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618710" y="174507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Voltage Readings Received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Prototype</a:t>
            </a:r>
          </a:p>
        </p:txBody>
      </p:sp>
      <p:pic>
        <p:nvPicPr>
          <p:cNvPr descr="IMG_20161028_064330638.jpg"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397000"/>
            <a:ext cx="4095749" cy="515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609600" y="381001"/>
            <a:ext cx="77724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 of this Project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1371600" y="1752600"/>
            <a:ext cx="6400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To create an integrated solution</a:t>
            </a: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To measure Field Strength of an RFID reader antenna of any length and width</a:t>
            </a:r>
          </a:p>
          <a:p>
            <a:pPr indent="0" lvl="0" marL="0" marR="0" rtl="0" algn="ctr">
              <a:spcBef>
                <a:spcPts val="640"/>
              </a:spcBef>
              <a:buClr>
                <a:srgbClr val="888888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Present the data in a 3D graph </a:t>
            </a:r>
            <a:b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RFID reader used to power the antenna and generate a field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start signal is sent to the microcontroller to start sampling the voltages via AM modulation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tag, connected to microcontroller, used read voltage values on three axes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Microcontroller reads and processes the measured voltage values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3D RF field measurement is plotted to represent the data in four dimension scattered graph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Diagram</a:t>
            </a:r>
          </a:p>
        </p:txBody>
      </p:sp>
      <p:sp>
        <p:nvSpPr>
          <p:cNvPr id="103" name="Shape 103"/>
          <p:cNvSpPr/>
          <p:nvPr/>
        </p:nvSpPr>
        <p:spPr>
          <a:xfrm>
            <a:off x="1143000" y="1981200"/>
            <a:ext cx="1676399" cy="8381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1219200" y="2057400"/>
            <a:ext cx="152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‘START’ signal</a:t>
            </a:r>
          </a:p>
        </p:txBody>
      </p:sp>
      <p:sp>
        <p:nvSpPr>
          <p:cNvPr id="105" name="Shape 105"/>
          <p:cNvSpPr/>
          <p:nvPr/>
        </p:nvSpPr>
        <p:spPr>
          <a:xfrm>
            <a:off x="4191000" y="1981200"/>
            <a:ext cx="990599" cy="8381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4267200" y="2209800"/>
            <a:ext cx="1066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Tag</a:t>
            </a:r>
          </a:p>
        </p:txBody>
      </p:sp>
      <p:sp>
        <p:nvSpPr>
          <p:cNvPr id="107" name="Shape 107"/>
          <p:cNvSpPr/>
          <p:nvPr/>
        </p:nvSpPr>
        <p:spPr>
          <a:xfrm>
            <a:off x="6629400" y="1905000"/>
            <a:ext cx="1676399" cy="9905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6629400" y="1828800"/>
            <a:ext cx="17526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Microcontroller samples voltage values</a:t>
            </a:r>
          </a:p>
        </p:txBody>
      </p:sp>
      <p:sp>
        <p:nvSpPr>
          <p:cNvPr id="109" name="Shape 109"/>
          <p:cNvSpPr/>
          <p:nvPr/>
        </p:nvSpPr>
        <p:spPr>
          <a:xfrm>
            <a:off x="6781800" y="4038600"/>
            <a:ext cx="1524000" cy="12191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6781800" y="3962400"/>
            <a:ext cx="160019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Stores voltage readings via voltage divider circuit</a:t>
            </a:r>
          </a:p>
        </p:txBody>
      </p:sp>
      <p:sp>
        <p:nvSpPr>
          <p:cNvPr id="111" name="Shape 111"/>
          <p:cNvSpPr/>
          <p:nvPr/>
        </p:nvSpPr>
        <p:spPr>
          <a:xfrm>
            <a:off x="4267200" y="3962400"/>
            <a:ext cx="1447800" cy="1447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4343400" y="3962400"/>
            <a:ext cx="1524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Sends the voltage readings to the software application</a:t>
            </a:r>
          </a:p>
        </p:txBody>
      </p:sp>
      <p:sp>
        <p:nvSpPr>
          <p:cNvPr id="113" name="Shape 113"/>
          <p:cNvSpPr/>
          <p:nvPr/>
        </p:nvSpPr>
        <p:spPr>
          <a:xfrm>
            <a:off x="1143000" y="4114800"/>
            <a:ext cx="1904999" cy="12191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1066800" y="4114800"/>
            <a:ext cx="198119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plots 4d scattered Graph of the measured RF field</a:t>
            </a:r>
          </a:p>
        </p:txBody>
      </p:sp>
      <p:cxnSp>
        <p:nvCxnSpPr>
          <p:cNvPr id="115" name="Shape 115"/>
          <p:cNvCxnSpPr>
            <a:stCxn id="103" idx="3"/>
            <a:endCxn id="105" idx="1"/>
          </p:cNvCxnSpPr>
          <p:nvPr/>
        </p:nvCxnSpPr>
        <p:spPr>
          <a:xfrm>
            <a:off x="2819399" y="2400299"/>
            <a:ext cx="1371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6" name="Shape 116"/>
          <p:cNvCxnSpPr>
            <a:stCxn id="107" idx="2"/>
          </p:cNvCxnSpPr>
          <p:nvPr/>
        </p:nvCxnSpPr>
        <p:spPr>
          <a:xfrm flipH="1">
            <a:off x="7466099" y="2895599"/>
            <a:ext cx="1500" cy="1142999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7" name="Shape 117"/>
          <p:cNvCxnSpPr>
            <a:stCxn id="110" idx="1"/>
          </p:cNvCxnSpPr>
          <p:nvPr/>
        </p:nvCxnSpPr>
        <p:spPr>
          <a:xfrm flipH="1">
            <a:off x="5715000" y="4562564"/>
            <a:ext cx="1066800" cy="9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8" name="Shape 118"/>
          <p:cNvCxnSpPr/>
          <p:nvPr/>
        </p:nvCxnSpPr>
        <p:spPr>
          <a:xfrm>
            <a:off x="5181600" y="2362200"/>
            <a:ext cx="1371599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9" name="Shape 119"/>
          <p:cNvCxnSpPr>
            <a:stCxn id="111" idx="1"/>
            <a:endCxn id="114" idx="3"/>
          </p:cNvCxnSpPr>
          <p:nvPr/>
        </p:nvCxnSpPr>
        <p:spPr>
          <a:xfrm flipH="1">
            <a:off x="3048000" y="4686300"/>
            <a:ext cx="1219200" cy="28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20" name="Shape 120"/>
          <p:cNvSpPr txBox="1"/>
          <p:nvPr/>
        </p:nvSpPr>
        <p:spPr>
          <a:xfrm>
            <a:off x="2819400" y="1371600"/>
            <a:ext cx="12954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 Demodualtion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 of Tag Antenna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219200"/>
            <a:ext cx="7239000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Dimensional Tag</a:t>
            </a:r>
          </a:p>
        </p:txBody>
      </p:sp>
      <p:pic>
        <p:nvPicPr>
          <p:cNvPr descr="IMG_20161028_055504665.jpg" id="132" name="Shape 1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371600"/>
            <a:ext cx="6034616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Microcontroller Circuit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Nucleo STM32L476RG</a:t>
            </a:r>
          </a:p>
        </p:txBody>
      </p:sp>
      <p:pic>
        <p:nvPicPr>
          <p:cNvPr descr="Image result for nucleo stm 32 l476rg"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3127" y="1908313"/>
            <a:ext cx="3476210" cy="46117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Shape 139"/>
          <p:cNvCxnSpPr/>
          <p:nvPr/>
        </p:nvCxnSpPr>
        <p:spPr>
          <a:xfrm rot="10800000">
            <a:off x="2922104" y="5883964"/>
            <a:ext cx="115293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40" name="Shape 140"/>
          <p:cNvCxnSpPr/>
          <p:nvPr/>
        </p:nvCxnSpPr>
        <p:spPr>
          <a:xfrm flipH="1">
            <a:off x="2922104" y="5698435"/>
            <a:ext cx="1152938" cy="13251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41" name="Shape 141"/>
          <p:cNvCxnSpPr/>
          <p:nvPr/>
        </p:nvCxnSpPr>
        <p:spPr>
          <a:xfrm flipH="1">
            <a:off x="2922104" y="5539408"/>
            <a:ext cx="1152938" cy="13251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42" name="Shape 142"/>
          <p:cNvCxnSpPr/>
          <p:nvPr/>
        </p:nvCxnSpPr>
        <p:spPr>
          <a:xfrm flipH="1">
            <a:off x="2922104" y="5393635"/>
            <a:ext cx="1152938" cy="3033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43" name="Shape 143"/>
          <p:cNvSpPr txBox="1"/>
          <p:nvPr/>
        </p:nvSpPr>
        <p:spPr>
          <a:xfrm>
            <a:off x="2254940" y="5753160"/>
            <a:ext cx="667164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A5-AM Mod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2294696" y="5380817"/>
            <a:ext cx="58765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A2,A3,A4-Voltmeter</a:t>
            </a:r>
          </a:p>
        </p:txBody>
      </p:sp>
      <p:sp>
        <p:nvSpPr>
          <p:cNvPr id="145" name="Shape 145"/>
          <p:cNvSpPr/>
          <p:nvPr/>
        </p:nvSpPr>
        <p:spPr>
          <a:xfrm>
            <a:off x="2743200" y="5380817"/>
            <a:ext cx="178904" cy="372343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724775" y="167741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Voltage Divider Circuit</a:t>
            </a:r>
          </a:p>
        </p:txBody>
      </p:sp>
      <p:pic>
        <p:nvPicPr>
          <p:cNvPr descr="Image result for resistor symbol"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5490" y="2015196"/>
            <a:ext cx="1519311" cy="7596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esistor symbol" id="152" name="Shape 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7728" y="2104878"/>
            <a:ext cx="1160582" cy="5802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esistor symbol" id="153" name="Shape 1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2967" y="3279751"/>
            <a:ext cx="1424354" cy="7455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esistor symbol" id="154" name="Shape 1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55044" y="4284326"/>
            <a:ext cx="1695155" cy="8475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esistor symbol" id="155" name="Shape 1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13871" y="3325471"/>
            <a:ext cx="1308295" cy="6541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esistor symbol" id="156" name="Shape 15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89714" y="4400001"/>
            <a:ext cx="1232452" cy="616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Shape 157"/>
          <p:cNvCxnSpPr/>
          <p:nvPr/>
        </p:nvCxnSpPr>
        <p:spPr>
          <a:xfrm rot="10800000">
            <a:off x="3886200" y="1690689"/>
            <a:ext cx="0" cy="704334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58" name="Shape 158"/>
          <p:cNvCxnSpPr/>
          <p:nvPr/>
        </p:nvCxnSpPr>
        <p:spPr>
          <a:xfrm rot="10800000">
            <a:off x="3886200" y="3016250"/>
            <a:ext cx="0" cy="636294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59" name="Shape 159"/>
          <p:cNvCxnSpPr/>
          <p:nvPr/>
        </p:nvCxnSpPr>
        <p:spPr>
          <a:xfrm rot="10800000">
            <a:off x="3886200" y="4134678"/>
            <a:ext cx="0" cy="57343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descr="Image result for ground symbol" id="160" name="Shape 16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97303" y="2208263"/>
            <a:ext cx="449725" cy="5996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round symbol" id="161" name="Shape 16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44758" y="3448198"/>
            <a:ext cx="441944" cy="5892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round symbol" id="162" name="Shape 16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844758" y="4555748"/>
            <a:ext cx="444698" cy="59293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2869390" y="1777549"/>
            <a:ext cx="794289" cy="379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4114801" y="1807671"/>
            <a:ext cx="457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076675" y="3099359"/>
            <a:ext cx="496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4091657" y="3068750"/>
            <a:ext cx="5764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076675" y="4108994"/>
            <a:ext cx="587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4129278" y="4115194"/>
            <a:ext cx="5533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828800" y="2156764"/>
            <a:ext cx="814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V_XY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752600" y="3438082"/>
            <a:ext cx="8641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V_YZ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1752600" y="4468667"/>
            <a:ext cx="8982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V_ZX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429001" y="1308845"/>
            <a:ext cx="821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V_O1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3429001" y="2679232"/>
            <a:ext cx="7504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V_O2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3505201" y="3847207"/>
            <a:ext cx="7319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V_O3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 Demodulation Circuit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4453217" y="3244333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