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17"/>
  </p:normalViewPr>
  <p:slideViewPr>
    <p:cSldViewPr snapToGrid="0" snapToObjects="1">
      <p:cViewPr varScale="1">
        <p:scale>
          <a:sx n="107" d="100"/>
          <a:sy n="107" d="100"/>
        </p:scale>
        <p:origin x="5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306C-6F99-6D4B-AB59-697F6B9E5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97E2A-4C36-6445-9A80-0E0EB1D1C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3A1DB-098C-934F-AAF5-607B3BF9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8429-FD9B-5841-8D73-62FB69B734A2}" type="datetimeFigureOut">
              <a:rPr lang="en-CN" smtClean="0"/>
              <a:t>2021/3/11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4C2C9-42D3-134A-85F2-3CB281C6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63232-AC7B-4C42-A403-31822A6A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638D-7E29-CD4E-82DC-851916D068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926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7778-4CDD-254A-A5A7-DAECEC38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CB423-2E65-BC49-A9CE-2AAAE632D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44653-460F-1249-9139-01523F05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8429-FD9B-5841-8D73-62FB69B734A2}" type="datetimeFigureOut">
              <a:rPr lang="en-CN" smtClean="0"/>
              <a:t>2021/3/11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88375-9111-524E-A5F6-CC3F400C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E4B2-3AB0-E748-A142-78AA22BD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638D-7E29-CD4E-82DC-851916D068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170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DFA90-320D-AE47-B6E9-056953D16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D06D6-88A0-4B4D-B40B-3D20B7F79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979DC-B415-B841-A4DA-44A5EC2B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8429-FD9B-5841-8D73-62FB69B734A2}" type="datetimeFigureOut">
              <a:rPr lang="en-CN" smtClean="0"/>
              <a:t>2021/3/11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5A5B-369E-8244-9641-A96C09DE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866F2-DB22-3F4C-909C-8FE6D7C9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638D-7E29-CD4E-82DC-851916D068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37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E83B-B7F3-8B45-87D9-CBE7634C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E2FAD-770B-9D4B-8A3A-44FDE2902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F7245-6513-DE44-B849-158C3458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8429-FD9B-5841-8D73-62FB69B734A2}" type="datetimeFigureOut">
              <a:rPr lang="en-CN" smtClean="0"/>
              <a:t>2021/3/11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CDB7-3E80-FB40-ADFF-21765D52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6313-F486-A64C-B098-30D02357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638D-7E29-CD4E-82DC-851916D068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959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08AA-FB14-7243-A6EE-66F6D573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E963A-62FC-644F-AE46-9E6A46DF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E68C6-F08A-2C4F-B034-D1CC93C9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8429-FD9B-5841-8D73-62FB69B734A2}" type="datetimeFigureOut">
              <a:rPr lang="en-CN" smtClean="0"/>
              <a:t>2021/3/11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5398D-C655-8748-AA75-0B92F2AB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272C-32DE-FC49-993C-9B56333B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638D-7E29-CD4E-82DC-851916D068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672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A480-0BB0-A94F-88B8-329CCE6F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7E9F-4CE6-454B-B6B1-8CF65BB4A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90FCB-12CE-DB43-9069-44C98DF1D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3F7BC-2A65-664B-A9FD-50D23588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8429-FD9B-5841-8D73-62FB69B734A2}" type="datetimeFigureOut">
              <a:rPr lang="en-CN" smtClean="0"/>
              <a:t>2021/3/11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CEDB4-AE07-974B-8FB1-15827F27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98BE2-4A12-D543-A23A-CF938D73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638D-7E29-CD4E-82DC-851916D068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565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3445-40D2-D94C-A24A-46EB8E40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D0BB-2DDD-7B41-B877-7924065B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65B13-CD3C-9F47-B1E3-A57587BB3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74032-7879-3D49-907D-7486B826D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41211-3BB2-3E41-A213-1B3886185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7E925-F8FD-9A4F-A10C-F2DEC03A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8429-FD9B-5841-8D73-62FB69B734A2}" type="datetimeFigureOut">
              <a:rPr lang="en-CN" smtClean="0"/>
              <a:t>2021/3/11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984F05-5EEE-CC42-ADA9-302EC07D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ABF0A-F2C3-8947-AD61-55D0EE0D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638D-7E29-CD4E-82DC-851916D068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417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A6E-39D9-ED4D-9B55-FEB27A87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B1D2F-29EA-834E-A9C7-7F12906A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8429-FD9B-5841-8D73-62FB69B734A2}" type="datetimeFigureOut">
              <a:rPr lang="en-CN" smtClean="0"/>
              <a:t>2021/3/11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CC146-6685-A740-BD5A-8FD2E12C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3726-12CA-DB4A-9F63-9F75F0C9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638D-7E29-CD4E-82DC-851916D068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084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E6E8E-CC00-D542-95BC-73B06781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8429-FD9B-5841-8D73-62FB69B734A2}" type="datetimeFigureOut">
              <a:rPr lang="en-CN" smtClean="0"/>
              <a:t>2021/3/11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17549-BE83-884D-ACF9-1C7DB9E9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F009B-0478-2440-987B-0CE66B6E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638D-7E29-CD4E-82DC-851916D068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639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C16E-8A96-FC47-88EF-308F5439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03DB2-5721-CC44-A772-72951BE9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85A97-CD46-3A41-BF8C-C952C194B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B4932-0D47-D543-A27A-1A1C4AB1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8429-FD9B-5841-8D73-62FB69B734A2}" type="datetimeFigureOut">
              <a:rPr lang="en-CN" smtClean="0"/>
              <a:t>2021/3/11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E10C9-9CB4-414E-BF84-468B92E6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16B81-C3D7-434D-B1F6-DC0E8E13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638D-7E29-CD4E-82DC-851916D068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820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E368-C79B-3748-9024-8CAEE526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7CC41-0FD7-B349-B85B-C98074329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7CD85-0B7D-F542-8A2B-7F08BE7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4653D-A1ED-6C44-BA42-43780EA6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08429-FD9B-5841-8D73-62FB69B734A2}" type="datetimeFigureOut">
              <a:rPr lang="en-CN" smtClean="0"/>
              <a:t>2021/3/11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AF13F-8906-794D-86FA-C5F38D78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4362-0F95-7E4C-8C83-2859E1E3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B638D-7E29-CD4E-82DC-851916D068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96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EA58E-7AB9-024F-9A14-46CD124C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31C1F-4C75-6E4A-8687-6452D0A23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84565-A19B-874B-B077-4187DE69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08429-FD9B-5841-8D73-62FB69B734A2}" type="datetimeFigureOut">
              <a:rPr lang="en-CN" smtClean="0"/>
              <a:t>2021/3/11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E6CA-E449-1445-ACA2-467FE6F5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422A4-A2E8-5446-A77C-1C2153DB4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B638D-7E29-CD4E-82DC-851916D0689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534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EBC9176-5C45-3442-8611-CCB5DEF1F814}"/>
              </a:ext>
            </a:extLst>
          </p:cNvPr>
          <p:cNvGrpSpPr/>
          <p:nvPr/>
        </p:nvGrpSpPr>
        <p:grpSpPr>
          <a:xfrm>
            <a:off x="3200400" y="2743196"/>
            <a:ext cx="4095750" cy="927920"/>
            <a:chOff x="3200400" y="2743196"/>
            <a:chExt cx="4095750" cy="92792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91AE04A-C0B9-E54F-9F00-2B4B11BC1127}"/>
                </a:ext>
              </a:extLst>
            </p:cNvPr>
            <p:cNvSpPr/>
            <p:nvPr/>
          </p:nvSpPr>
          <p:spPr>
            <a:xfrm>
              <a:off x="4400550" y="2743200"/>
              <a:ext cx="1695450" cy="927916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54559B-20C0-C440-9234-FF25B58E0AF6}"/>
                </a:ext>
              </a:extLst>
            </p:cNvPr>
            <p:cNvSpPr txBox="1"/>
            <p:nvPr/>
          </p:nvSpPr>
          <p:spPr>
            <a:xfrm>
              <a:off x="4710018" y="2791659"/>
              <a:ext cx="10765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2400" b="1" dirty="0"/>
                <a:t>LTI</a:t>
              </a:r>
            </a:p>
            <a:p>
              <a:pPr algn="ctr"/>
              <a:r>
                <a:rPr lang="en-CN" sz="2400" b="1" dirty="0"/>
                <a:t>system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27EA7EC-F500-DD4C-B8F7-BE338E4E0A63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200400" y="3207157"/>
              <a:ext cx="120015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5268F3-2772-9040-8C8C-EB23AE652BD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207156"/>
              <a:ext cx="1200150" cy="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FA1A1B-A262-E44B-9897-0EB176CA9698}"/>
                </a:ext>
              </a:extLst>
            </p:cNvPr>
            <p:cNvSpPr txBox="1"/>
            <p:nvPr/>
          </p:nvSpPr>
          <p:spPr>
            <a:xfrm>
              <a:off x="6166121" y="2743197"/>
              <a:ext cx="1059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2400" b="1" dirty="0"/>
                <a:t>output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BBF117-29AE-B047-9E82-C2DCCD3E0025}"/>
                </a:ext>
              </a:extLst>
            </p:cNvPr>
            <p:cNvSpPr txBox="1"/>
            <p:nvPr/>
          </p:nvSpPr>
          <p:spPr>
            <a:xfrm>
              <a:off x="3348511" y="2743196"/>
              <a:ext cx="862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2400" b="1" dirty="0"/>
                <a:t>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814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CA5C7FAB-FE6D-7E4C-8DAF-52CE0ECAD4DF}"/>
              </a:ext>
            </a:extLst>
          </p:cNvPr>
          <p:cNvGrpSpPr/>
          <p:nvPr/>
        </p:nvGrpSpPr>
        <p:grpSpPr>
          <a:xfrm>
            <a:off x="1268563" y="1792798"/>
            <a:ext cx="7907143" cy="2224676"/>
            <a:chOff x="1268563" y="1792798"/>
            <a:chExt cx="7907143" cy="222467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21622BA-5A65-2841-AD28-E1CE90DAD19C}"/>
                </a:ext>
              </a:extLst>
            </p:cNvPr>
            <p:cNvGrpSpPr/>
            <p:nvPr/>
          </p:nvGrpSpPr>
          <p:grpSpPr>
            <a:xfrm>
              <a:off x="1268563" y="1792798"/>
              <a:ext cx="7907143" cy="2224676"/>
              <a:chOff x="1268563" y="1792798"/>
              <a:chExt cx="7907143" cy="2224676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93B8D35-BB57-D84A-8F42-03C73BBA6583}"/>
                  </a:ext>
                </a:extLst>
              </p:cNvPr>
              <p:cNvGrpSpPr/>
              <p:nvPr/>
            </p:nvGrpSpPr>
            <p:grpSpPr>
              <a:xfrm>
                <a:off x="1268563" y="1792798"/>
                <a:ext cx="7907143" cy="2224676"/>
                <a:chOff x="1405723" y="1735648"/>
                <a:chExt cx="7907143" cy="2224676"/>
              </a:xfrm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0A91CBE9-1618-124F-84F8-0C10EF80A5F9}"/>
                    </a:ext>
                  </a:extLst>
                </p:cNvPr>
                <p:cNvGrpSpPr/>
                <p:nvPr/>
              </p:nvGrpSpPr>
              <p:grpSpPr>
                <a:xfrm>
                  <a:off x="1405723" y="2175199"/>
                  <a:ext cx="7907143" cy="1785125"/>
                  <a:chOff x="1405723" y="2175199"/>
                  <a:chExt cx="7907143" cy="1785125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FD8B0B1C-EDCE-E447-9771-6F1A12BB5DEC}"/>
                      </a:ext>
                    </a:extLst>
                  </p:cNvPr>
                  <p:cNvGrpSpPr/>
                  <p:nvPr/>
                </p:nvGrpSpPr>
                <p:grpSpPr>
                  <a:xfrm>
                    <a:off x="1405723" y="2175199"/>
                    <a:ext cx="7907143" cy="1417383"/>
                    <a:chOff x="1405723" y="2175199"/>
                    <a:chExt cx="7907143" cy="1417383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79DE16D4-ADAB-8A42-B12C-6C32013CD7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5723" y="2175199"/>
                      <a:ext cx="7907143" cy="645935"/>
                      <a:chOff x="1426344" y="2175829"/>
                      <a:chExt cx="7907143" cy="645935"/>
                    </a:xfrm>
                  </p:grpSpPr>
                  <p:grpSp>
                    <p:nvGrpSpPr>
                      <p:cNvPr id="2" name="Group 1">
                        <a:extLst>
                          <a:ext uri="{FF2B5EF4-FFF2-40B4-BE49-F238E27FC236}">
                            <a16:creationId xmlns:a16="http://schemas.microsoft.com/office/drawing/2014/main" id="{13F042E0-765A-F640-9F09-A88D416A8D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79901" y="2345142"/>
                        <a:ext cx="7062609" cy="476622"/>
                        <a:chOff x="1956101" y="2657745"/>
                        <a:chExt cx="7062609" cy="476622"/>
                      </a:xfrm>
                    </p:grpSpPr>
                    <p:sp>
                      <p:nvSpPr>
                        <p:cNvPr id="3" name="Rectangle 2">
                          <a:extLst>
                            <a:ext uri="{FF2B5EF4-FFF2-40B4-BE49-F238E27FC236}">
                              <a16:creationId xmlns:a16="http://schemas.microsoft.com/office/drawing/2014/main" id="{3ABBCE82-0DE1-3E47-B904-A598980734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44886" y="2657745"/>
                          <a:ext cx="603119" cy="476622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CN"/>
                        </a:p>
                      </p:txBody>
                    </p:sp>
                    <p:cxnSp>
                      <p:nvCxnSpPr>
                        <p:cNvPr id="9" name="Straight Arrow Connector 8">
                          <a:extLst>
                            <a:ext uri="{FF2B5EF4-FFF2-40B4-BE49-F238E27FC236}">
                              <a16:creationId xmlns:a16="http://schemas.microsoft.com/office/drawing/2014/main" id="{230B1FB3-48C8-5F4B-836B-A76EC02D609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956101" y="2906172"/>
                          <a:ext cx="903118" cy="0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" name="Straight Arrow Connector 9">
                          <a:extLst>
                            <a:ext uri="{FF2B5EF4-FFF2-40B4-BE49-F238E27FC236}">
                              <a16:creationId xmlns:a16="http://schemas.microsoft.com/office/drawing/2014/main" id="{97F3B351-D429-6A4D-B48E-FB89186DC395}"/>
                            </a:ext>
                          </a:extLst>
                        </p:cNvPr>
                        <p:cNvCxnSpPr>
                          <a:cxnSpLocks/>
                          <a:endCxn id="18" idx="1"/>
                        </p:cNvCxnSpPr>
                        <p:nvPr/>
                      </p:nvCxnSpPr>
                      <p:spPr>
                        <a:xfrm>
                          <a:off x="4345906" y="2901517"/>
                          <a:ext cx="845661" cy="2114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" name="Straight Arrow Connector 12">
                          <a:extLst>
                            <a:ext uri="{FF2B5EF4-FFF2-40B4-BE49-F238E27FC236}">
                              <a16:creationId xmlns:a16="http://schemas.microsoft.com/office/drawing/2014/main" id="{AD899DC7-C3FB-4941-944A-283BB9557D9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8212209" y="2912663"/>
                          <a:ext cx="806501" cy="0"/>
                        </a:xfrm>
                        <a:prstGeom prst="straightConnector1">
                          <a:avLst/>
                        </a:prstGeom>
                        <a:ln w="25400"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11573305-AEAA-BF42-9AA0-18E2A1AF04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76826" y="2406362"/>
                        <a:ext cx="79164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C(s)</a:t>
                        </a:r>
                        <a:endParaRPr lang="en-CN" dirty="0"/>
                      </a:p>
                    </p:txBody>
                  </p:sp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43053547-BA2E-EC49-95FA-EF012A1737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02123" y="2345142"/>
                        <a:ext cx="1129198" cy="47662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/>
                      </a:p>
                    </p:txBody>
                  </p:sp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A0F93F7-FD88-634E-ACB7-A26010F4EB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15367" y="2406362"/>
                        <a:ext cx="120876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DC motor</a:t>
                        </a:r>
                        <a:endParaRPr lang="en-CN" dirty="0"/>
                      </a:p>
                    </p:txBody>
                  </p:sp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75C6A6CF-6A2C-3245-AF99-CA0FDADB1A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6568" y="2345142"/>
                        <a:ext cx="1261499" cy="47662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N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BA2F427B-2A95-7F4B-A171-7A786892F9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89794" y="2411296"/>
                        <a:ext cx="16109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Prize wheel</a:t>
                        </a:r>
                        <a:endParaRPr lang="en-CN" dirty="0"/>
                      </a:p>
                    </p:txBody>
                  </p:sp>
                  <p:cxnSp>
                    <p:nvCxnSpPr>
                      <p:cNvPr id="24" name="Straight Arrow Connector 23">
                        <a:extLst>
                          <a:ext uri="{FF2B5EF4-FFF2-40B4-BE49-F238E27FC236}">
                            <a16:creationId xmlns:a16="http://schemas.microsoft.com/office/drawing/2014/main" id="{A457B9D0-95AA-D54E-BC66-34C13B7B918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235863" y="2591028"/>
                        <a:ext cx="307861" cy="0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25297732-E301-1540-9B4E-274D186713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6344" y="2175829"/>
                        <a:ext cx="146245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D</a:t>
                        </a:r>
                        <a:r>
                          <a:rPr lang="en-CN" dirty="0"/>
                          <a:t>esired angle</a:t>
                        </a:r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07B874E5-C60A-A64C-85B3-446EB6C082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75422" y="2192617"/>
                        <a:ext cx="135806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Wheel</a:t>
                        </a:r>
                        <a:r>
                          <a:rPr lang="en-CN" dirty="0"/>
                          <a:t> angle</a:t>
                        </a:r>
                      </a:p>
                    </p:txBody>
                  </p:sp>
                </p:grpSp>
                <p:cxnSp>
                  <p:nvCxnSpPr>
                    <p:cNvPr id="49" name="Straight Arrow Connector 48">
                      <a:extLst>
                        <a:ext uri="{FF2B5EF4-FFF2-40B4-BE49-F238E27FC236}">
                          <a16:creationId xmlns:a16="http://schemas.microsoft.com/office/drawing/2014/main" id="{E572A6EC-15FA-544B-8C32-A159EAC36F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8115388" y="2610860"/>
                      <a:ext cx="2157" cy="980132"/>
                    </a:xfrm>
                    <a:prstGeom prst="straightConnector1">
                      <a:avLst/>
                    </a:prstGeom>
                    <a:ln w="25400"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487D28EC-C174-2649-8B48-BCFFB5109D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422414" y="3592582"/>
                      <a:ext cx="2692974" cy="0"/>
                    </a:xfrm>
                    <a:prstGeom prst="straightConnector1">
                      <a:avLst/>
                    </a:prstGeom>
                    <a:ln w="25400">
                      <a:tailEnd type="non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7" name="Oval 66">
                      <a:extLst>
                        <a:ext uri="{FF2B5EF4-FFF2-40B4-BE49-F238E27FC236}">
                          <a16:creationId xmlns:a16="http://schemas.microsoft.com/office/drawing/2014/main" id="{DFFB323F-4141-8F4C-A45A-717C689153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2398" y="2534815"/>
                      <a:ext cx="105778" cy="105778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A02CCFF5-C1BD-D942-8B1E-ECD4167719E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68176" y="2590398"/>
                      <a:ext cx="777059" cy="0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Elbow Connector 68">
                      <a:extLst>
                        <a:ext uri="{FF2B5EF4-FFF2-40B4-BE49-F238E27FC236}">
                          <a16:creationId xmlns:a16="http://schemas.microsoft.com/office/drawing/2014/main" id="{7A9BAB32-F1A5-5341-A0BE-5D37847243E7}"/>
                        </a:ext>
                      </a:extLst>
                    </p:cNvPr>
                    <p:cNvCxnSpPr>
                      <a:cxnSpLocks/>
                      <a:endCxn id="67" idx="4"/>
                    </p:cNvCxnSpPr>
                    <p:nvPr/>
                  </p:nvCxnSpPr>
                  <p:spPr>
                    <a:xfrm rot="10800000">
                      <a:off x="2815287" y="2640593"/>
                      <a:ext cx="2607126" cy="951876"/>
                    </a:xfrm>
                    <a:prstGeom prst="bentConnector2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A45D75B0-6864-6B4B-B4CB-A04527E04D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5883" y="2534815"/>
                      <a:ext cx="24902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+</a:t>
                      </a:r>
                      <a:endParaRPr lang="en-CN" sz="2000" dirty="0"/>
                    </a:p>
                  </p:txBody>
                </p:sp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A51EA20A-35E5-E044-A216-0BFB0A55D1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05389" y="2655426"/>
                      <a:ext cx="24902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000" dirty="0"/>
                        <a:t>-</a:t>
                      </a:r>
                      <a:endParaRPr lang="en-CN" sz="2000" dirty="0"/>
                    </a:p>
                  </p:txBody>
                </p: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2E87BFD2-0C05-2041-ACDD-F02422196C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796137" y="2599053"/>
                      <a:ext cx="314709" cy="2030"/>
                    </a:xfrm>
                    <a:prstGeom prst="straightConnector1">
                      <a:avLst/>
                    </a:prstGeom>
                    <a:ln w="25400">
                      <a:tailEnd type="oval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3EE97F5D-EBF0-804B-8529-C64BA76478E6}"/>
                      </a:ext>
                    </a:extLst>
                  </p:cNvPr>
                  <p:cNvSpPr txBox="1"/>
                  <p:nvPr/>
                </p:nvSpPr>
                <p:spPr>
                  <a:xfrm>
                    <a:off x="4797252" y="3590992"/>
                    <a:ext cx="16964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Measured</a:t>
                    </a:r>
                    <a:r>
                      <a:rPr lang="en-CN" dirty="0"/>
                      <a:t> angle</a:t>
                    </a:r>
                  </a:p>
                </p:txBody>
              </p:sp>
            </p:grp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EE529FC-F12B-9D44-9504-BDA280C20FD1}"/>
                    </a:ext>
                  </a:extLst>
                </p:cNvPr>
                <p:cNvSpPr txBox="1"/>
                <p:nvPr/>
              </p:nvSpPr>
              <p:spPr>
                <a:xfrm>
                  <a:off x="2857400" y="1735648"/>
                  <a:ext cx="21434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PID controller</a:t>
                  </a:r>
                  <a:endParaRPr lang="en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D8986A6-8486-6544-ADFA-E96EC7BB93A4}"/>
                  </a:ext>
                </a:extLst>
              </p:cNvPr>
              <p:cNvSpPr/>
              <p:nvPr/>
            </p:nvSpPr>
            <p:spPr>
              <a:xfrm>
                <a:off x="4893912" y="2264146"/>
                <a:ext cx="2842501" cy="730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5FD33BA-BD7B-DB45-AADA-7CF8C738C640}"/>
                  </a:ext>
                </a:extLst>
              </p:cNvPr>
              <p:cNvSpPr txBox="1"/>
              <p:nvPr/>
            </p:nvSpPr>
            <p:spPr>
              <a:xfrm>
                <a:off x="2847119" y="2710220"/>
                <a:ext cx="5520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Error</a:t>
                </a:r>
                <a:endParaRPr lang="en-CN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8DF07C6-E768-ED4B-892C-2A0412E59E46}"/>
                  </a:ext>
                </a:extLst>
              </p:cNvPr>
              <p:cNvSpPr txBox="1"/>
              <p:nvPr/>
            </p:nvSpPr>
            <p:spPr>
              <a:xfrm>
                <a:off x="5991996" y="3001545"/>
                <a:ext cx="10662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P(s)</a:t>
                </a:r>
                <a:endParaRPr lang="en-CN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F56763-7DA0-BE4D-8C68-64D38291A416}"/>
                  </a:ext>
                </a:extLst>
              </p:cNvPr>
              <p:cNvSpPr txBox="1"/>
              <p:nvPr/>
            </p:nvSpPr>
            <p:spPr>
              <a:xfrm>
                <a:off x="6386922" y="3645304"/>
                <a:ext cx="564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y(t)</a:t>
                </a:r>
                <a:endParaRPr lang="en-CN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9A9E2D6-4CA9-BD4A-8485-CC460B088608}"/>
                  </a:ext>
                </a:extLst>
              </p:cNvPr>
              <p:cNvSpPr txBox="1"/>
              <p:nvPr/>
            </p:nvSpPr>
            <p:spPr>
              <a:xfrm>
                <a:off x="1686454" y="2677704"/>
                <a:ext cx="564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r(t)</a:t>
                </a:r>
                <a:endParaRPr lang="en-CN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6EF604-76E6-7A44-89DD-DF962B2A3149}"/>
                  </a:ext>
                </a:extLst>
              </p:cNvPr>
              <p:cNvSpPr txBox="1"/>
              <p:nvPr/>
            </p:nvSpPr>
            <p:spPr>
              <a:xfrm>
                <a:off x="4103975" y="2695339"/>
                <a:ext cx="765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Control </a:t>
                </a:r>
              </a:p>
              <a:p>
                <a:pPr algn="ctr"/>
                <a:r>
                  <a:rPr lang="en-US" sz="1400" dirty="0"/>
                  <a:t>Input</a:t>
                </a:r>
                <a:endParaRPr lang="en-CN" sz="1400" dirty="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0BB0489-5E90-3546-A6AD-B660296650C4}"/>
                </a:ext>
              </a:extLst>
            </p:cNvPr>
            <p:cNvSpPr txBox="1"/>
            <p:nvPr/>
          </p:nvSpPr>
          <p:spPr>
            <a:xfrm>
              <a:off x="4304107" y="2237878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u(t)</a:t>
              </a:r>
              <a:endParaRPr lang="en-CN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12D079-AE07-8B45-835F-E9E74D5127FA}"/>
                </a:ext>
              </a:extLst>
            </p:cNvPr>
            <p:cNvSpPr/>
            <p:nvPr/>
          </p:nvSpPr>
          <p:spPr>
            <a:xfrm>
              <a:off x="2881102" y="2242776"/>
              <a:ext cx="5180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e(t)</a:t>
              </a:r>
              <a:endParaRPr lang="en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82006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93CE12A-5B4A-DE4D-B85D-64C751040796}"/>
              </a:ext>
            </a:extLst>
          </p:cNvPr>
          <p:cNvGrpSpPr/>
          <p:nvPr/>
        </p:nvGrpSpPr>
        <p:grpSpPr>
          <a:xfrm>
            <a:off x="3200400" y="2743196"/>
            <a:ext cx="4628765" cy="1328029"/>
            <a:chOff x="3200400" y="2743196"/>
            <a:chExt cx="4628765" cy="132802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35EE22A-94F5-4F44-AA3F-D1F2D37F39AA}"/>
                </a:ext>
              </a:extLst>
            </p:cNvPr>
            <p:cNvGrpSpPr/>
            <p:nvPr/>
          </p:nvGrpSpPr>
          <p:grpSpPr>
            <a:xfrm>
              <a:off x="3200400" y="2743196"/>
              <a:ext cx="4095750" cy="927920"/>
              <a:chOff x="3200400" y="2743196"/>
              <a:chExt cx="4095750" cy="927920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7DDD8401-F532-FC48-9E66-792043221180}"/>
                  </a:ext>
                </a:extLst>
              </p:cNvPr>
              <p:cNvSpPr/>
              <p:nvPr/>
            </p:nvSpPr>
            <p:spPr>
              <a:xfrm>
                <a:off x="4400550" y="2743200"/>
                <a:ext cx="1695450" cy="927916"/>
              </a:xfrm>
              <a:prstGeom prst="round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891293-0393-EF44-9385-7C89D40BCAF2}"/>
                  </a:ext>
                </a:extLst>
              </p:cNvPr>
              <p:cNvSpPr txBox="1"/>
              <p:nvPr/>
            </p:nvSpPr>
            <p:spPr>
              <a:xfrm>
                <a:off x="4710018" y="2791659"/>
                <a:ext cx="107651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sz="2400" b="1" dirty="0"/>
                  <a:t>LTI</a:t>
                </a:r>
              </a:p>
              <a:p>
                <a:pPr algn="ctr"/>
                <a:r>
                  <a:rPr lang="en-CN" sz="2400" b="1" dirty="0"/>
                  <a:t>system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3A8C2AA1-318B-5749-9EFC-10F5D8CDACC4}"/>
                  </a:ext>
                </a:extLst>
              </p:cNvPr>
              <p:cNvCxnSpPr>
                <a:cxnSpLocks/>
                <a:endCxn id="3" idx="1"/>
              </p:cNvCxnSpPr>
              <p:nvPr/>
            </p:nvCxnSpPr>
            <p:spPr>
              <a:xfrm>
                <a:off x="3200400" y="3207157"/>
                <a:ext cx="1200150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8135A03-FB8F-1A47-A872-609EEDE86F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207156"/>
                <a:ext cx="1200150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32A92A-656E-6A41-A135-CEEBD3DE6783}"/>
                  </a:ext>
                </a:extLst>
              </p:cNvPr>
              <p:cNvSpPr txBox="1"/>
              <p:nvPr/>
            </p:nvSpPr>
            <p:spPr>
              <a:xfrm>
                <a:off x="6166121" y="2743197"/>
                <a:ext cx="1059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sz="2400" b="1" dirty="0"/>
                  <a:t>output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A99AE-E659-4242-86C7-9F663E104D22}"/>
                  </a:ext>
                </a:extLst>
              </p:cNvPr>
              <p:cNvSpPr txBox="1"/>
              <p:nvPr/>
            </p:nvSpPr>
            <p:spPr>
              <a:xfrm>
                <a:off x="3348511" y="2743196"/>
                <a:ext cx="8627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sz="2400" b="1" dirty="0"/>
                  <a:t>input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F0D7AF-9C77-0A42-9FF9-8304FFE22DDB}"/>
                </a:ext>
              </a:extLst>
            </p:cNvPr>
            <p:cNvSpPr txBox="1"/>
            <p:nvPr/>
          </p:nvSpPr>
          <p:spPr>
            <a:xfrm>
              <a:off x="3444693" y="3281676"/>
              <a:ext cx="670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2000" i="1" dirty="0">
                  <a:latin typeface="Constantia" panose="02030602050306030303" pitchFamily="18" charset="0"/>
                </a:rPr>
                <a:t>U(s)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7F148F-E78C-BC4F-8738-9596034FCE46}"/>
                </a:ext>
              </a:extLst>
            </p:cNvPr>
            <p:cNvSpPr txBox="1"/>
            <p:nvPr/>
          </p:nvSpPr>
          <p:spPr>
            <a:xfrm>
              <a:off x="4920299" y="3671115"/>
              <a:ext cx="655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2000" i="1" dirty="0">
                  <a:latin typeface="Constantia" panose="02030602050306030303" pitchFamily="18" charset="0"/>
                </a:rPr>
                <a:t>G(s)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3CF7A7-AAEB-F249-BA15-3D5FCF0633ED}"/>
                </a:ext>
              </a:extLst>
            </p:cNvPr>
            <p:cNvSpPr txBox="1"/>
            <p:nvPr/>
          </p:nvSpPr>
          <p:spPr>
            <a:xfrm>
              <a:off x="6095998" y="3301779"/>
              <a:ext cx="17331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2000" i="1" dirty="0">
                  <a:latin typeface="Constantia" panose="02030602050306030303" pitchFamily="18" charset="0"/>
                </a:rPr>
                <a:t>Y(s)=G(s)U(s)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5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9DF533BB-76A1-7247-B343-5022E7656DB1}"/>
              </a:ext>
            </a:extLst>
          </p:cNvPr>
          <p:cNvGrpSpPr/>
          <p:nvPr/>
        </p:nvGrpSpPr>
        <p:grpSpPr>
          <a:xfrm>
            <a:off x="1701447" y="2371892"/>
            <a:ext cx="7842859" cy="1796236"/>
            <a:chOff x="1701447" y="2371892"/>
            <a:chExt cx="7842859" cy="179623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3604CB1-DB60-744F-9BFB-B1D3F461B674}"/>
                </a:ext>
              </a:extLst>
            </p:cNvPr>
            <p:cNvGrpSpPr/>
            <p:nvPr/>
          </p:nvGrpSpPr>
          <p:grpSpPr>
            <a:xfrm>
              <a:off x="1701447" y="2371892"/>
              <a:ext cx="7842859" cy="1259706"/>
              <a:chOff x="1701447" y="2371892"/>
              <a:chExt cx="7842859" cy="1259706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76D9B9E-C993-AC44-B213-ACC1BA0FD53F}"/>
                  </a:ext>
                </a:extLst>
              </p:cNvPr>
              <p:cNvGrpSpPr/>
              <p:nvPr/>
            </p:nvGrpSpPr>
            <p:grpSpPr>
              <a:xfrm>
                <a:off x="1701447" y="2371892"/>
                <a:ext cx="7842859" cy="1259706"/>
                <a:chOff x="1701447" y="2371892"/>
                <a:chExt cx="7842859" cy="1259706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43928369-41DC-E644-B9D1-0F22A3529439}"/>
                    </a:ext>
                  </a:extLst>
                </p:cNvPr>
                <p:cNvGrpSpPr/>
                <p:nvPr/>
              </p:nvGrpSpPr>
              <p:grpSpPr>
                <a:xfrm>
                  <a:off x="1701447" y="2814272"/>
                  <a:ext cx="3526739" cy="614728"/>
                  <a:chOff x="3635022" y="2836081"/>
                  <a:chExt cx="3526739" cy="614728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B84EA827-E821-AE4D-A00A-13F9C6EB6462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22" y="2836081"/>
                    <a:ext cx="3325199" cy="600165"/>
                    <a:chOff x="3675706" y="2806802"/>
                    <a:chExt cx="3325199" cy="600165"/>
                  </a:xfrm>
                </p:grpSpPr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A77E2943-DC35-0A42-A482-6892700475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75706" y="3183219"/>
                      <a:ext cx="3325199" cy="692"/>
                      <a:chOff x="3675706" y="3183219"/>
                      <a:chExt cx="3325199" cy="692"/>
                    </a:xfrm>
                  </p:grpSpPr>
                  <p:cxnSp>
                    <p:nvCxnSpPr>
                      <p:cNvPr id="9" name="Straight Arrow Connector 8">
                        <a:extLst>
                          <a:ext uri="{FF2B5EF4-FFF2-40B4-BE49-F238E27FC236}">
                            <a16:creationId xmlns:a16="http://schemas.microsoft.com/office/drawing/2014/main" id="{54D4AE18-A6E2-2649-83F3-76B13761EC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675706" y="3183665"/>
                        <a:ext cx="724844" cy="246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Straight Arrow Connector 9">
                        <a:extLst>
                          <a:ext uri="{FF2B5EF4-FFF2-40B4-BE49-F238E27FC236}">
                            <a16:creationId xmlns:a16="http://schemas.microsoft.com/office/drawing/2014/main" id="{832A8C61-71B6-D64B-AEF4-2C2DA81AD9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72963" y="3183219"/>
                        <a:ext cx="627942" cy="0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7FA68467-72FC-924F-8010-019140825B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81899" y="2806802"/>
                      <a:ext cx="67037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CN" sz="2000" i="1" dirty="0">
                          <a:latin typeface="Constantia" panose="02030602050306030303" pitchFamily="18" charset="0"/>
                        </a:rPr>
                        <a:t>U(s)</a:t>
                      </a:r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77166150-AA22-E344-B4D9-0B61D9E990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68366" y="3006857"/>
                      <a:ext cx="70884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CN" i="1" dirty="0">
                          <a:latin typeface="Constantia" panose="02030602050306030303" pitchFamily="18" charset="0"/>
                        </a:rPr>
                        <a:t>G</a:t>
                      </a:r>
                      <a:r>
                        <a:rPr lang="en-CN" i="1" baseline="-25000" dirty="0">
                          <a:latin typeface="Constantia" panose="02030602050306030303" pitchFamily="18" charset="0"/>
                        </a:rPr>
                        <a:t>1</a:t>
                      </a:r>
                      <a:r>
                        <a:rPr lang="en-CN" i="1" dirty="0">
                          <a:latin typeface="Constantia" panose="02030602050306030303" pitchFamily="18" charset="0"/>
                        </a:rPr>
                        <a:t>(s)</a:t>
                      </a:r>
                    </a:p>
                  </p:txBody>
                </p:sp>
              </p:grp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07E371C9-E1CF-FA4E-9D9D-ED5D189BE0EA}"/>
                      </a:ext>
                    </a:extLst>
                  </p:cNvPr>
                  <p:cNvSpPr/>
                  <p:nvPr/>
                </p:nvSpPr>
                <p:spPr>
                  <a:xfrm>
                    <a:off x="6446501" y="2851470"/>
                    <a:ext cx="7152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CN" i="1" dirty="0">
                        <a:latin typeface="Constantia" panose="02030602050306030303" pitchFamily="18" charset="0"/>
                      </a:rPr>
                      <a:t>Y(s)</a:t>
                    </a:r>
                    <a:endParaRPr lang="en-CN" dirty="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629942DD-CDFB-D44C-BE0F-114BD830C33F}"/>
                      </a:ext>
                    </a:extLst>
                  </p:cNvPr>
                  <p:cNvSpPr/>
                  <p:nvPr/>
                </p:nvSpPr>
                <p:spPr>
                  <a:xfrm>
                    <a:off x="4359866" y="2974187"/>
                    <a:ext cx="670375" cy="4766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D1BF989F-4DC1-EC43-900E-C6F79AC231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0241" y="3212498"/>
                    <a:ext cx="651363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511E2E4F-3F63-604D-A569-9497DC24D1D2}"/>
                      </a:ext>
                    </a:extLst>
                  </p:cNvPr>
                  <p:cNvSpPr/>
                  <p:nvPr/>
                </p:nvSpPr>
                <p:spPr>
                  <a:xfrm>
                    <a:off x="5663188" y="2974187"/>
                    <a:ext cx="670375" cy="4766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A626F24F-78B0-214B-AB02-7CEE0FBBDE3C}"/>
                      </a:ext>
                    </a:extLst>
                  </p:cNvPr>
                  <p:cNvSpPr txBox="1"/>
                  <p:nvPr/>
                </p:nvSpPr>
                <p:spPr>
                  <a:xfrm>
                    <a:off x="5702211" y="3029252"/>
                    <a:ext cx="6094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CN" i="1" dirty="0">
                        <a:latin typeface="Constantia" panose="02030602050306030303" pitchFamily="18" charset="0"/>
                      </a:rPr>
                      <a:t>G</a:t>
                    </a:r>
                    <a:r>
                      <a:rPr lang="en-CN" i="1" baseline="-25000" dirty="0">
                        <a:latin typeface="Constantia" panose="02030602050306030303" pitchFamily="18" charset="0"/>
                      </a:rPr>
                      <a:t>2</a:t>
                    </a:r>
                    <a:r>
                      <a:rPr lang="en-CN" i="1" dirty="0">
                        <a:latin typeface="Constantia" panose="02030602050306030303" pitchFamily="18" charset="0"/>
                      </a:rPr>
                      <a:t>(s)</a:t>
                    </a:r>
                  </a:p>
                </p:txBody>
              </p: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64D7CC5D-BE1F-8A4F-8B44-3B7B5D4D722C}"/>
                    </a:ext>
                  </a:extLst>
                </p:cNvPr>
                <p:cNvGrpSpPr/>
                <p:nvPr/>
              </p:nvGrpSpPr>
              <p:grpSpPr>
                <a:xfrm>
                  <a:off x="6460363" y="2537705"/>
                  <a:ext cx="2461828" cy="1093893"/>
                  <a:chOff x="6460363" y="2537705"/>
                  <a:chExt cx="2461828" cy="1093893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3B572A84-5BDE-DC4C-A8E1-DABB409B642D}"/>
                      </a:ext>
                    </a:extLst>
                  </p:cNvPr>
                  <p:cNvSpPr/>
                  <p:nvPr/>
                </p:nvSpPr>
                <p:spPr>
                  <a:xfrm>
                    <a:off x="7363097" y="2537705"/>
                    <a:ext cx="666289" cy="4766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41A8DE7-2D76-5A47-8A6F-5B44D597BC08}"/>
                      </a:ext>
                    </a:extLst>
                  </p:cNvPr>
                  <p:cNvSpPr/>
                  <p:nvPr/>
                </p:nvSpPr>
                <p:spPr>
                  <a:xfrm>
                    <a:off x="7363097" y="3206760"/>
                    <a:ext cx="666289" cy="4248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9081D9BD-64DB-0C44-89F6-C32C575E73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60363" y="3110907"/>
                    <a:ext cx="627942" cy="0"/>
                  </a:xfrm>
                  <a:prstGeom prst="straightConnector1">
                    <a:avLst/>
                  </a:prstGeom>
                  <a:ln w="25400">
                    <a:tailEnd type="oval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>
                    <a:extLst>
                      <a:ext uri="{FF2B5EF4-FFF2-40B4-BE49-F238E27FC236}">
                        <a16:creationId xmlns:a16="http://schemas.microsoft.com/office/drawing/2014/main" id="{62B691E6-2039-DB4C-AC29-B303893E21F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23610" y="2787773"/>
                    <a:ext cx="529390" cy="323134"/>
                  </a:xfrm>
                  <a:prstGeom prst="bentConnector3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Elbow Connector 30">
                    <a:extLst>
                      <a:ext uri="{FF2B5EF4-FFF2-40B4-BE49-F238E27FC236}">
                        <a16:creationId xmlns:a16="http://schemas.microsoft.com/office/drawing/2014/main" id="{B9F144CF-C044-4748-BB11-F1189CBB4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24493" y="3110907"/>
                    <a:ext cx="529390" cy="323134"/>
                  </a:xfrm>
                  <a:prstGeom prst="bentConnector3">
                    <a:avLst/>
                  </a:prstGeom>
                  <a:ln w="222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F04FC805-FAA0-4545-B306-5B78D3443D7E}"/>
                      </a:ext>
                    </a:extLst>
                  </p:cNvPr>
                  <p:cNvCxnSpPr>
                    <a:cxnSpLocks/>
                    <a:stCxn id="25" idx="3"/>
                  </p:cNvCxnSpPr>
                  <p:nvPr/>
                </p:nvCxnSpPr>
                <p:spPr>
                  <a:xfrm>
                    <a:off x="8029386" y="2776016"/>
                    <a:ext cx="210488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C46C68DE-5075-CA4F-B411-3F5B5BEF2C8B}"/>
                      </a:ext>
                    </a:extLst>
                  </p:cNvPr>
                  <p:cNvCxnSpPr/>
                  <p:nvPr/>
                </p:nvCxnSpPr>
                <p:spPr>
                  <a:xfrm>
                    <a:off x="8033472" y="3445071"/>
                    <a:ext cx="20640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462F1392-8E46-A147-B963-5F56DFA9F7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35789" y="2765742"/>
                    <a:ext cx="4085" cy="286238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10B8AF54-7D6A-524D-B2B8-1CC035FF4A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35789" y="3168133"/>
                    <a:ext cx="4085" cy="286238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42F7D3B-4F5E-574B-A495-03A8AFC98B8D}"/>
                      </a:ext>
                    </a:extLst>
                  </p:cNvPr>
                  <p:cNvSpPr/>
                  <p:nvPr/>
                </p:nvSpPr>
                <p:spPr>
                  <a:xfrm>
                    <a:off x="8188471" y="3051980"/>
                    <a:ext cx="105778" cy="105778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D8AAD9E5-1634-A04D-A314-18447A152D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94249" y="3103373"/>
                    <a:ext cx="627942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A622F2C-497C-8446-9962-B12396E375C1}"/>
                      </a:ext>
                    </a:extLst>
                  </p:cNvPr>
                  <p:cNvSpPr txBox="1"/>
                  <p:nvPr/>
                </p:nvSpPr>
                <p:spPr>
                  <a:xfrm>
                    <a:off x="7361823" y="2604005"/>
                    <a:ext cx="70884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CN" i="1" dirty="0">
                        <a:latin typeface="Constantia" panose="02030602050306030303" pitchFamily="18" charset="0"/>
                      </a:rPr>
                      <a:t>G</a:t>
                    </a:r>
                    <a:r>
                      <a:rPr lang="en-CN" i="1" baseline="-25000" dirty="0">
                        <a:latin typeface="Constantia" panose="02030602050306030303" pitchFamily="18" charset="0"/>
                      </a:rPr>
                      <a:t>1</a:t>
                    </a:r>
                    <a:r>
                      <a:rPr lang="en-CN" i="1" dirty="0">
                        <a:latin typeface="Constantia" panose="02030602050306030303" pitchFamily="18" charset="0"/>
                      </a:rPr>
                      <a:t>(s)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5B966F5-165A-6348-880E-517BB4F4E861}"/>
                      </a:ext>
                    </a:extLst>
                  </p:cNvPr>
                  <p:cNvSpPr txBox="1"/>
                  <p:nvPr/>
                </p:nvSpPr>
                <p:spPr>
                  <a:xfrm>
                    <a:off x="7408183" y="3262266"/>
                    <a:ext cx="6094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CN" i="1" dirty="0">
                        <a:latin typeface="Constantia" panose="02030602050306030303" pitchFamily="18" charset="0"/>
                      </a:rPr>
                      <a:t>G</a:t>
                    </a:r>
                    <a:r>
                      <a:rPr lang="en-CN" i="1" baseline="-25000" dirty="0">
                        <a:latin typeface="Constantia" panose="02030602050306030303" pitchFamily="18" charset="0"/>
                      </a:rPr>
                      <a:t>2</a:t>
                    </a:r>
                    <a:r>
                      <a:rPr lang="en-CN" i="1" dirty="0">
                        <a:latin typeface="Constantia" panose="02030602050306030303" pitchFamily="18" charset="0"/>
                      </a:rPr>
                      <a:t>(s)</a:t>
                    </a:r>
                  </a:p>
                </p:txBody>
              </p:sp>
            </p:grpSp>
            <p:cxnSp>
              <p:nvCxnSpPr>
                <p:cNvPr id="57" name="Curved Connector 56">
                  <a:extLst>
                    <a:ext uri="{FF2B5EF4-FFF2-40B4-BE49-F238E27FC236}">
                      <a16:creationId xmlns:a16="http://schemas.microsoft.com/office/drawing/2014/main" id="{8A84E3CA-7FF6-B44D-9F72-FD863C7C79C6}"/>
                    </a:ext>
                  </a:extLst>
                </p:cNvPr>
                <p:cNvCxnSpPr>
                  <a:stCxn id="47" idx="7"/>
                </p:cNvCxnSpPr>
                <p:nvPr/>
              </p:nvCxnSpPr>
              <p:spPr>
                <a:xfrm rot="5400000" flipH="1" flipV="1">
                  <a:off x="8262461" y="2721712"/>
                  <a:ext cx="362056" cy="329462"/>
                </a:xfrm>
                <a:prstGeom prst="curvedConnector3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D82F49A-F602-4940-8615-A1316CFEB585}"/>
                    </a:ext>
                  </a:extLst>
                </p:cNvPr>
                <p:cNvSpPr txBox="1"/>
                <p:nvPr/>
              </p:nvSpPr>
              <p:spPr>
                <a:xfrm>
                  <a:off x="8188471" y="2407911"/>
                  <a:ext cx="135583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s</a:t>
                  </a:r>
                  <a:r>
                    <a:rPr lang="en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umming point</a:t>
                  </a:r>
                </a:p>
              </p:txBody>
            </p:sp>
            <p:cxnSp>
              <p:nvCxnSpPr>
                <p:cNvPr id="59" name="Curved Connector 58">
                  <a:extLst>
                    <a:ext uri="{FF2B5EF4-FFF2-40B4-BE49-F238E27FC236}">
                      <a16:creationId xmlns:a16="http://schemas.microsoft.com/office/drawing/2014/main" id="{7CC38110-3EBB-ED4F-8066-B506FB91A6A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54671" y="2611285"/>
                  <a:ext cx="362056" cy="329462"/>
                </a:xfrm>
                <a:prstGeom prst="curvedConnector3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52557D9-012D-2349-B033-5D0272EBE404}"/>
                    </a:ext>
                  </a:extLst>
                </p:cNvPr>
                <p:cNvSpPr txBox="1"/>
                <p:nvPr/>
              </p:nvSpPr>
              <p:spPr>
                <a:xfrm>
                  <a:off x="3901953" y="2371892"/>
                  <a:ext cx="18457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transfer function 2</a:t>
                  </a:r>
                  <a:endParaRPr lang="en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8FC13CE-CC2B-3E47-A2CE-BD1BC3D62AD0}"/>
                    </a:ext>
                  </a:extLst>
                </p:cNvPr>
                <p:cNvSpPr txBox="1"/>
                <p:nvPr/>
              </p:nvSpPr>
              <p:spPr>
                <a:xfrm>
                  <a:off x="2066440" y="2371892"/>
                  <a:ext cx="166717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transfer function 1</a:t>
                  </a:r>
                  <a:endParaRPr lang="en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cxnSp>
              <p:nvCxnSpPr>
                <p:cNvPr id="62" name="Curved Connector 61">
                  <a:extLst>
                    <a:ext uri="{FF2B5EF4-FFF2-40B4-BE49-F238E27FC236}">
                      <a16:creationId xmlns:a16="http://schemas.microsoft.com/office/drawing/2014/main" id="{A7FD60F5-B37A-AD48-B1B7-6A05F2632E0F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2637223" y="2612745"/>
                  <a:ext cx="362056" cy="329462"/>
                </a:xfrm>
                <a:prstGeom prst="curvedConnector3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834CD40-9E2A-2C4F-ADEB-E5F84E7ABD45}"/>
                    </a:ext>
                  </a:extLst>
                </p:cNvPr>
                <p:cNvSpPr txBox="1"/>
                <p:nvPr/>
              </p:nvSpPr>
              <p:spPr>
                <a:xfrm>
                  <a:off x="8031270" y="2869820"/>
                  <a:ext cx="249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+</a:t>
                  </a:r>
                  <a:endParaRPr lang="en-CN" sz="1100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FC35308-6740-C444-8279-8BF6C955CCED}"/>
                    </a:ext>
                  </a:extLst>
                </p:cNvPr>
                <p:cNvSpPr txBox="1"/>
                <p:nvPr/>
              </p:nvSpPr>
              <p:spPr>
                <a:xfrm>
                  <a:off x="8031270" y="3083577"/>
                  <a:ext cx="24902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+</a:t>
                  </a:r>
                  <a:endParaRPr lang="en-CN" sz="1100" dirty="0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2FAFDAB-42E9-7F46-A5D4-1FF591852454}"/>
                  </a:ext>
                </a:extLst>
              </p:cNvPr>
              <p:cNvGrpSpPr/>
              <p:nvPr/>
            </p:nvGrpSpPr>
            <p:grpSpPr>
              <a:xfrm>
                <a:off x="6235943" y="2445448"/>
                <a:ext cx="2828460" cy="1072642"/>
                <a:chOff x="6235943" y="2445448"/>
                <a:chExt cx="2828460" cy="1072642"/>
              </a:xfrm>
            </p:grpSpPr>
            <p:cxnSp>
              <p:nvCxnSpPr>
                <p:cNvPr id="66" name="Curved Connector 65">
                  <a:extLst>
                    <a:ext uri="{FF2B5EF4-FFF2-40B4-BE49-F238E27FC236}">
                      <a16:creationId xmlns:a16="http://schemas.microsoft.com/office/drawing/2014/main" id="{CA7B2691-496E-5D43-8B5C-C24F53FC2A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750377" y="2776764"/>
                  <a:ext cx="384474" cy="241776"/>
                </a:xfrm>
                <a:prstGeom prst="curvedConnector3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4B10FF1-8969-4145-90B8-285BD5BA2B42}"/>
                    </a:ext>
                  </a:extLst>
                </p:cNvPr>
                <p:cNvSpPr txBox="1"/>
                <p:nvPr/>
              </p:nvSpPr>
              <p:spPr>
                <a:xfrm>
                  <a:off x="6235943" y="2445448"/>
                  <a:ext cx="12219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branch</a:t>
                  </a:r>
                  <a:r>
                    <a:rPr lang="en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point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757F74-507D-6B4C-8974-0152B08BC560}"/>
                    </a:ext>
                  </a:extLst>
                </p:cNvPr>
                <p:cNvSpPr txBox="1"/>
                <p:nvPr/>
              </p:nvSpPr>
              <p:spPr>
                <a:xfrm>
                  <a:off x="6400578" y="3117980"/>
                  <a:ext cx="67037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N" sz="2000" i="1" dirty="0">
                      <a:latin typeface="Constantia" panose="02030602050306030303" pitchFamily="18" charset="0"/>
                    </a:rPr>
                    <a:t>U(s)</a:t>
                  </a:r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D56DFA9-DD17-EE44-AF45-5F4E39395C0E}"/>
                    </a:ext>
                  </a:extLst>
                </p:cNvPr>
                <p:cNvSpPr/>
                <p:nvPr/>
              </p:nvSpPr>
              <p:spPr>
                <a:xfrm>
                  <a:off x="8349143" y="3124162"/>
                  <a:ext cx="7152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CN" i="1" dirty="0">
                      <a:latin typeface="Constantia" panose="02030602050306030303" pitchFamily="18" charset="0"/>
                    </a:rPr>
                    <a:t>Y(s)</a:t>
                  </a:r>
                  <a:endParaRPr lang="en-CN" dirty="0"/>
                </a:p>
              </p:txBody>
            </p:sp>
          </p:grp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D312B4B-E126-D847-89DE-9ECDB971B13B}"/>
                </a:ext>
              </a:extLst>
            </p:cNvPr>
            <p:cNvSpPr/>
            <p:nvPr/>
          </p:nvSpPr>
          <p:spPr>
            <a:xfrm>
              <a:off x="2169066" y="3796719"/>
              <a:ext cx="25052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N" i="1" dirty="0">
                  <a:latin typeface="Constantia" panose="02030602050306030303" pitchFamily="18" charset="0"/>
                </a:rPr>
                <a:t>Y(s) =G</a:t>
              </a:r>
              <a:r>
                <a:rPr lang="en-CN" i="1" baseline="-25000" dirty="0">
                  <a:latin typeface="Constantia" panose="02030602050306030303" pitchFamily="18" charset="0"/>
                </a:rPr>
                <a:t>2</a:t>
              </a:r>
              <a:r>
                <a:rPr lang="en-CN" i="1" dirty="0">
                  <a:latin typeface="Constantia" panose="02030602050306030303" pitchFamily="18" charset="0"/>
                </a:rPr>
                <a:t>(s) G</a:t>
              </a:r>
              <a:r>
                <a:rPr lang="en-CN" i="1" baseline="-25000" dirty="0">
                  <a:latin typeface="Constantia" panose="02030602050306030303" pitchFamily="18" charset="0"/>
                </a:rPr>
                <a:t>1</a:t>
              </a:r>
              <a:r>
                <a:rPr lang="en-CN" i="1" dirty="0">
                  <a:latin typeface="Constantia" panose="02030602050306030303" pitchFamily="18" charset="0"/>
                </a:rPr>
                <a:t>(s) U(s)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B3F018F-8C2C-244A-88D7-D4CC64628F6C}"/>
                </a:ext>
              </a:extLst>
            </p:cNvPr>
            <p:cNvSpPr/>
            <p:nvPr/>
          </p:nvSpPr>
          <p:spPr>
            <a:xfrm>
              <a:off x="6314029" y="3798796"/>
              <a:ext cx="25052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N" i="1" dirty="0">
                  <a:latin typeface="Constantia" panose="02030602050306030303" pitchFamily="18" charset="0"/>
                </a:rPr>
                <a:t>Y(s) =(G</a:t>
              </a:r>
              <a:r>
                <a:rPr lang="en-CN" i="1" baseline="-25000" dirty="0">
                  <a:latin typeface="Constantia" panose="02030602050306030303" pitchFamily="18" charset="0"/>
                </a:rPr>
                <a:t>2</a:t>
              </a:r>
              <a:r>
                <a:rPr lang="en-CN" i="1" dirty="0">
                  <a:latin typeface="Constantia" panose="02030602050306030303" pitchFamily="18" charset="0"/>
                </a:rPr>
                <a:t>(s)+G</a:t>
              </a:r>
              <a:r>
                <a:rPr lang="en-CN" i="1" baseline="-25000" dirty="0">
                  <a:latin typeface="Constantia" panose="02030602050306030303" pitchFamily="18" charset="0"/>
                </a:rPr>
                <a:t>1</a:t>
              </a:r>
              <a:r>
                <a:rPr lang="en-CN" i="1" dirty="0">
                  <a:latin typeface="Constantia" panose="02030602050306030303" pitchFamily="18" charset="0"/>
                </a:rPr>
                <a:t>(s))U(s)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30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A31A33-3D4F-8144-B598-C8E4C3B8781E}"/>
              </a:ext>
            </a:extLst>
          </p:cNvPr>
          <p:cNvSpPr/>
          <p:nvPr/>
        </p:nvSpPr>
        <p:spPr>
          <a:xfrm>
            <a:off x="4359005" y="2667370"/>
            <a:ext cx="670375" cy="476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01CA1-836A-B54D-93E9-C9E5024437A9}"/>
              </a:ext>
            </a:extLst>
          </p:cNvPr>
          <p:cNvSpPr txBox="1"/>
          <p:nvPr/>
        </p:nvSpPr>
        <p:spPr>
          <a:xfrm>
            <a:off x="3169328" y="2501555"/>
            <a:ext cx="670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000" i="1" dirty="0">
                <a:latin typeface="Constantia" panose="02030602050306030303" pitchFamily="18" charset="0"/>
              </a:rPr>
              <a:t>U(s)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6852A5-7E41-BD4A-B4B2-1E14A54BD4F6}"/>
              </a:ext>
            </a:extLst>
          </p:cNvPr>
          <p:cNvSpPr/>
          <p:nvPr/>
        </p:nvSpPr>
        <p:spPr>
          <a:xfrm>
            <a:off x="5642168" y="2532333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 i="1" dirty="0">
                <a:latin typeface="Constantia" panose="02030602050306030303" pitchFamily="18" charset="0"/>
              </a:rPr>
              <a:t>Y(s)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FF709-46F9-F145-8026-427ECF612A33}"/>
              </a:ext>
            </a:extLst>
          </p:cNvPr>
          <p:cNvSpPr txBox="1"/>
          <p:nvPr/>
        </p:nvSpPr>
        <p:spPr>
          <a:xfrm>
            <a:off x="4385414" y="2716999"/>
            <a:ext cx="6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i="1" dirty="0">
                <a:latin typeface="Constantia" panose="02030602050306030303" pitchFamily="18" charset="0"/>
              </a:rPr>
              <a:t>G(s)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6F9383-365A-C84F-B8AA-2FE77CFE0BB8}"/>
              </a:ext>
            </a:extLst>
          </p:cNvPr>
          <p:cNvSpPr/>
          <p:nvPr/>
        </p:nvSpPr>
        <p:spPr>
          <a:xfrm>
            <a:off x="3768874" y="2861909"/>
            <a:ext cx="105778" cy="1057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D34AEB-49D0-D846-9193-EE3AAB149F21}"/>
              </a:ext>
            </a:extLst>
          </p:cNvPr>
          <p:cNvCxnSpPr>
            <a:cxnSpLocks/>
          </p:cNvCxnSpPr>
          <p:nvPr/>
        </p:nvCxnSpPr>
        <p:spPr>
          <a:xfrm>
            <a:off x="5029380" y="2901665"/>
            <a:ext cx="474549" cy="0"/>
          </a:xfrm>
          <a:prstGeom prst="straightConnector1">
            <a:avLst/>
          </a:prstGeom>
          <a:ln w="25400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902043-7D13-4741-8E11-AF7AA8143B6C}"/>
              </a:ext>
            </a:extLst>
          </p:cNvPr>
          <p:cNvCxnSpPr>
            <a:cxnSpLocks/>
          </p:cNvCxnSpPr>
          <p:nvPr/>
        </p:nvCxnSpPr>
        <p:spPr>
          <a:xfrm>
            <a:off x="3240157" y="2914798"/>
            <a:ext cx="52871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C66A0C-FE99-9244-88A2-C78B06254716}"/>
              </a:ext>
            </a:extLst>
          </p:cNvPr>
          <p:cNvCxnSpPr>
            <a:cxnSpLocks/>
          </p:cNvCxnSpPr>
          <p:nvPr/>
        </p:nvCxnSpPr>
        <p:spPr>
          <a:xfrm>
            <a:off x="3868276" y="2914798"/>
            <a:ext cx="49072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BB64EEB-5DD2-1349-8D0E-619A26C413C2}"/>
              </a:ext>
            </a:extLst>
          </p:cNvPr>
          <p:cNvCxnSpPr>
            <a:cxnSpLocks/>
          </p:cNvCxnSpPr>
          <p:nvPr/>
        </p:nvCxnSpPr>
        <p:spPr>
          <a:xfrm rot="10800000">
            <a:off x="3821765" y="2985774"/>
            <a:ext cx="1682164" cy="548251"/>
          </a:xfrm>
          <a:prstGeom prst="bentConnector3">
            <a:avLst>
              <a:gd name="adj1" fmla="val 99939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D0070F-0AD3-2449-BB3F-CAB470BCF432}"/>
              </a:ext>
            </a:extLst>
          </p:cNvPr>
          <p:cNvCxnSpPr>
            <a:cxnSpLocks/>
          </p:cNvCxnSpPr>
          <p:nvPr/>
        </p:nvCxnSpPr>
        <p:spPr>
          <a:xfrm>
            <a:off x="5500440" y="2922232"/>
            <a:ext cx="0" cy="62666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3EF8A3-ED22-A442-95C5-F10D025D3217}"/>
              </a:ext>
            </a:extLst>
          </p:cNvPr>
          <p:cNvCxnSpPr>
            <a:cxnSpLocks/>
          </p:cNvCxnSpPr>
          <p:nvPr/>
        </p:nvCxnSpPr>
        <p:spPr>
          <a:xfrm>
            <a:off x="5524496" y="2901665"/>
            <a:ext cx="52871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FAA8435-E4DB-D444-A027-58A4BE167856}"/>
              </a:ext>
            </a:extLst>
          </p:cNvPr>
          <p:cNvSpPr txBox="1"/>
          <p:nvPr/>
        </p:nvSpPr>
        <p:spPr>
          <a:xfrm>
            <a:off x="3501587" y="2854969"/>
            <a:ext cx="249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</a:t>
            </a:r>
            <a:endParaRPr lang="en-CN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D29221-674E-4443-A6A1-F23C3C99190C}"/>
              </a:ext>
            </a:extLst>
          </p:cNvPr>
          <p:cNvSpPr txBox="1"/>
          <p:nvPr/>
        </p:nvSpPr>
        <p:spPr>
          <a:xfrm>
            <a:off x="3612604" y="2939077"/>
            <a:ext cx="2490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-</a:t>
            </a:r>
            <a:endParaRPr lang="en-CN" sz="1100" dirty="0"/>
          </a:p>
        </p:txBody>
      </p:sp>
    </p:spTree>
    <p:extLst>
      <p:ext uri="{BB962C8B-B14F-4D97-AF65-F5344CB8AC3E}">
        <p14:creationId xmlns:p14="http://schemas.microsoft.com/office/powerpoint/2010/main" val="411178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EA8B319-1AE6-C646-80EB-F931D1AEBD2D}"/>
              </a:ext>
            </a:extLst>
          </p:cNvPr>
          <p:cNvGrpSpPr/>
          <p:nvPr/>
        </p:nvGrpSpPr>
        <p:grpSpPr>
          <a:xfrm>
            <a:off x="3169328" y="2501555"/>
            <a:ext cx="3188100" cy="1047337"/>
            <a:chOff x="3169328" y="2501555"/>
            <a:chExt cx="3188100" cy="104733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9A84B8-5EBB-3540-AAA4-5B22FF1E0F8D}"/>
                </a:ext>
              </a:extLst>
            </p:cNvPr>
            <p:cNvSpPr/>
            <p:nvPr/>
          </p:nvSpPr>
          <p:spPr>
            <a:xfrm>
              <a:off x="4359005" y="2667370"/>
              <a:ext cx="670375" cy="476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94F898-3A1F-9E4C-B293-1C6CA77778F0}"/>
                </a:ext>
              </a:extLst>
            </p:cNvPr>
            <p:cNvSpPr txBox="1"/>
            <p:nvPr/>
          </p:nvSpPr>
          <p:spPr>
            <a:xfrm>
              <a:off x="3169328" y="2501555"/>
              <a:ext cx="6703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2000" i="1" dirty="0">
                  <a:latin typeface="Constantia" panose="02030602050306030303" pitchFamily="18" charset="0"/>
                </a:rPr>
                <a:t>U(s)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649A28-D415-2740-9CD8-ADA674E13993}"/>
                </a:ext>
              </a:extLst>
            </p:cNvPr>
            <p:cNvSpPr/>
            <p:nvPr/>
          </p:nvSpPr>
          <p:spPr>
            <a:xfrm>
              <a:off x="5642168" y="2532333"/>
              <a:ext cx="7152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N" i="1" dirty="0">
                  <a:latin typeface="Constantia" panose="02030602050306030303" pitchFamily="18" charset="0"/>
                </a:rPr>
                <a:t>Y(s)</a:t>
              </a:r>
              <a:endParaRPr lang="en-C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C44CE7-7BED-0547-832E-E1154550F969}"/>
                </a:ext>
              </a:extLst>
            </p:cNvPr>
            <p:cNvSpPr txBox="1"/>
            <p:nvPr/>
          </p:nvSpPr>
          <p:spPr>
            <a:xfrm>
              <a:off x="4385414" y="2716999"/>
              <a:ext cx="609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i="1" dirty="0">
                  <a:latin typeface="Constantia" panose="02030602050306030303" pitchFamily="18" charset="0"/>
                </a:rPr>
                <a:t>G(s)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F78A9E-1032-D147-A470-F14526F68753}"/>
                </a:ext>
              </a:extLst>
            </p:cNvPr>
            <p:cNvSpPr/>
            <p:nvPr/>
          </p:nvSpPr>
          <p:spPr>
            <a:xfrm>
              <a:off x="3768874" y="2861909"/>
              <a:ext cx="105778" cy="1057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8DF770-5E03-6543-B8FE-8992BC4DA90D}"/>
                </a:ext>
              </a:extLst>
            </p:cNvPr>
            <p:cNvCxnSpPr>
              <a:cxnSpLocks/>
            </p:cNvCxnSpPr>
            <p:nvPr/>
          </p:nvCxnSpPr>
          <p:spPr>
            <a:xfrm>
              <a:off x="5029380" y="2901665"/>
              <a:ext cx="474549" cy="0"/>
            </a:xfrm>
            <a:prstGeom prst="straightConnector1">
              <a:avLst/>
            </a:prstGeom>
            <a:ln w="25400"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CD5F806-A061-8648-B368-919F008F780F}"/>
                </a:ext>
              </a:extLst>
            </p:cNvPr>
            <p:cNvCxnSpPr>
              <a:cxnSpLocks/>
            </p:cNvCxnSpPr>
            <p:nvPr/>
          </p:nvCxnSpPr>
          <p:spPr>
            <a:xfrm>
              <a:off x="3240157" y="2914798"/>
              <a:ext cx="52871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236546B-11D0-4F4B-93FE-E84758CFC8FB}"/>
                </a:ext>
              </a:extLst>
            </p:cNvPr>
            <p:cNvCxnSpPr>
              <a:cxnSpLocks/>
            </p:cNvCxnSpPr>
            <p:nvPr/>
          </p:nvCxnSpPr>
          <p:spPr>
            <a:xfrm>
              <a:off x="3868276" y="2914798"/>
              <a:ext cx="490729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971A32E1-426B-744E-BC4E-4828F17C9F5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21765" y="2985774"/>
              <a:ext cx="1682164" cy="548251"/>
            </a:xfrm>
            <a:prstGeom prst="bentConnector3">
              <a:avLst>
                <a:gd name="adj1" fmla="val 99939"/>
              </a:avLst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1686B19-2029-574B-8BC9-D235B22EFE86}"/>
                </a:ext>
              </a:extLst>
            </p:cNvPr>
            <p:cNvCxnSpPr>
              <a:cxnSpLocks/>
            </p:cNvCxnSpPr>
            <p:nvPr/>
          </p:nvCxnSpPr>
          <p:spPr>
            <a:xfrm>
              <a:off x="5500440" y="2922232"/>
              <a:ext cx="0" cy="626660"/>
            </a:xfrm>
            <a:prstGeom prst="straightConnector1">
              <a:avLst/>
            </a:prstGeom>
            <a:ln w="2540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63CFD4-2C04-A247-932F-1A51629CB501}"/>
                </a:ext>
              </a:extLst>
            </p:cNvPr>
            <p:cNvCxnSpPr>
              <a:cxnSpLocks/>
            </p:cNvCxnSpPr>
            <p:nvPr/>
          </p:nvCxnSpPr>
          <p:spPr>
            <a:xfrm>
              <a:off x="5524496" y="2901665"/>
              <a:ext cx="52871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6F8105-FF54-AB4D-A845-292EE55A3E40}"/>
                </a:ext>
              </a:extLst>
            </p:cNvPr>
            <p:cNvSpPr txBox="1"/>
            <p:nvPr/>
          </p:nvSpPr>
          <p:spPr>
            <a:xfrm>
              <a:off x="3501587" y="2854969"/>
              <a:ext cx="249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+</a:t>
              </a:r>
              <a:endParaRPr lang="en-CN" sz="11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270AB7-0C41-334D-A4C2-3907ACDEC257}"/>
                </a:ext>
              </a:extLst>
            </p:cNvPr>
            <p:cNvSpPr txBox="1"/>
            <p:nvPr/>
          </p:nvSpPr>
          <p:spPr>
            <a:xfrm>
              <a:off x="3612604" y="2939077"/>
              <a:ext cx="2490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</a:t>
              </a:r>
              <a:endParaRPr lang="en-C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88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393FDB-A6B6-2E4D-9DB9-990DA732F4B9}"/>
              </a:ext>
            </a:extLst>
          </p:cNvPr>
          <p:cNvGrpSpPr/>
          <p:nvPr/>
        </p:nvGrpSpPr>
        <p:grpSpPr>
          <a:xfrm>
            <a:off x="4252404" y="1651246"/>
            <a:ext cx="3852909" cy="3551069"/>
            <a:chOff x="4252404" y="1651246"/>
            <a:chExt cx="3852909" cy="3551069"/>
          </a:xfrm>
        </p:grpSpPr>
        <p:pic>
          <p:nvPicPr>
            <p:cNvPr id="3" name="Picture 2" descr="Diagram&#10;&#10;Description automatically generated">
              <a:extLst>
                <a:ext uri="{FF2B5EF4-FFF2-40B4-BE49-F238E27FC236}">
                  <a16:creationId xmlns:a16="http://schemas.microsoft.com/office/drawing/2014/main" id="{FE27AF64-DAB6-374B-B7BC-FB34EC1A9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471" t="2870" r="1468" b="2986"/>
            <a:stretch/>
          </p:blipFill>
          <p:spPr>
            <a:xfrm>
              <a:off x="4252404" y="1651246"/>
              <a:ext cx="3852909" cy="355106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A4C290-24F0-914D-BEE9-02F5A2CBA0F0}"/>
                </a:ext>
              </a:extLst>
            </p:cNvPr>
            <p:cNvSpPr txBox="1"/>
            <p:nvPr/>
          </p:nvSpPr>
          <p:spPr>
            <a:xfrm>
              <a:off x="4252404" y="4579113"/>
              <a:ext cx="171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CN" dirty="0"/>
                <a:t>table region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DDFBAE-1B76-154E-9C4A-F381ED8515E0}"/>
                </a:ext>
              </a:extLst>
            </p:cNvPr>
            <p:cNvSpPr txBox="1"/>
            <p:nvPr/>
          </p:nvSpPr>
          <p:spPr>
            <a:xfrm>
              <a:off x="6226208" y="4586226"/>
              <a:ext cx="1879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Uns</a:t>
              </a:r>
              <a:r>
                <a:rPr lang="en-CN" dirty="0"/>
                <a:t>table region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04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9CC5A002-651D-104F-9DB0-724AC855F353}"/>
              </a:ext>
            </a:extLst>
          </p:cNvPr>
          <p:cNvGrpSpPr/>
          <p:nvPr/>
        </p:nvGrpSpPr>
        <p:grpSpPr>
          <a:xfrm>
            <a:off x="2694992" y="1648691"/>
            <a:ext cx="4501033" cy="3810980"/>
            <a:chOff x="2694992" y="1648691"/>
            <a:chExt cx="4501033" cy="381098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161AB60-A694-3F45-ABFC-878778047C48}"/>
                </a:ext>
              </a:extLst>
            </p:cNvPr>
            <p:cNvGrpSpPr/>
            <p:nvPr/>
          </p:nvGrpSpPr>
          <p:grpSpPr>
            <a:xfrm>
              <a:off x="2694992" y="1648691"/>
              <a:ext cx="4501033" cy="3810980"/>
              <a:chOff x="2694992" y="1648691"/>
              <a:chExt cx="4501033" cy="381098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BA018FE-1CD6-CF47-BFDB-AC89EEE438BE}"/>
                  </a:ext>
                </a:extLst>
              </p:cNvPr>
              <p:cNvGrpSpPr/>
              <p:nvPr/>
            </p:nvGrpSpPr>
            <p:grpSpPr>
              <a:xfrm>
                <a:off x="3447369" y="1648691"/>
                <a:ext cx="3362140" cy="3810980"/>
                <a:chOff x="3447369" y="1648691"/>
                <a:chExt cx="3362140" cy="381098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4FAA0C3C-16F4-8347-A487-D91D21156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65738" y="1648691"/>
                  <a:ext cx="0" cy="3383478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9C583E3D-6047-A946-9548-3F9C9F9A92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7369" y="5017881"/>
                  <a:ext cx="3362140" cy="0"/>
                </a:xfrm>
                <a:prstGeom prst="straightConnector1">
                  <a:avLst/>
                </a:prstGeom>
                <a:ln w="508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823EF7D7-798B-3243-A735-53A08C863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5738" y="2288041"/>
                  <a:ext cx="875862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5ED4E335-E941-3648-A755-2C6471564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5602" y="2281113"/>
                  <a:ext cx="858981" cy="583667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0D449DC-5037-214B-882B-628210FB0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7383" y="2861346"/>
                  <a:ext cx="428972" cy="765803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3F82A08-C330-AC4B-89C5-916BBC036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3398" y="4045601"/>
                  <a:ext cx="513823" cy="349136"/>
                </a:xfrm>
                <a:prstGeom prst="line">
                  <a:avLst/>
                </a:prstGeom>
                <a:ln w="25400">
                  <a:prstDash val="lg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9BB84F6D-A1DF-7B49-836D-0D5D1815EA20}"/>
                    </a:ext>
                  </a:extLst>
                </p:cNvPr>
                <p:cNvCxnSpPr/>
                <p:nvPr/>
              </p:nvCxnSpPr>
              <p:spPr>
                <a:xfrm>
                  <a:off x="4343838" y="2295402"/>
                  <a:ext cx="0" cy="2736767"/>
                </a:xfrm>
                <a:prstGeom prst="line">
                  <a:avLst/>
                </a:prstGeom>
                <a:ln w="1270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71C96F6-405A-2D42-BC7B-86276F1C39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3268" y="2864780"/>
                  <a:ext cx="0" cy="2153100"/>
                </a:xfrm>
                <a:prstGeom prst="line">
                  <a:avLst/>
                </a:prstGeom>
                <a:ln w="1270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70E5790-6150-264E-A179-DA9A2999729D}"/>
                    </a:ext>
                  </a:extLst>
                </p:cNvPr>
                <p:cNvSpPr txBox="1"/>
                <p:nvPr/>
              </p:nvSpPr>
              <p:spPr>
                <a:xfrm>
                  <a:off x="5043740" y="50903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N" dirty="0"/>
                    <a:t>4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11CC9B4-5655-434E-93FC-657EB02B0098}"/>
                    </a:ext>
                  </a:extLst>
                </p:cNvPr>
                <p:cNvSpPr txBox="1"/>
                <p:nvPr/>
              </p:nvSpPr>
              <p:spPr>
                <a:xfrm>
                  <a:off x="4192995" y="50903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N" dirty="0"/>
                    <a:t>2</a:t>
                  </a: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5E44332-DF87-D84C-B851-1031573BD1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9950" y="3611259"/>
                  <a:ext cx="652413" cy="443307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180132D-A960-7443-942F-7EE1462650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355" y="3627149"/>
                  <a:ext cx="0" cy="1390731"/>
                </a:xfrm>
                <a:prstGeom prst="line">
                  <a:avLst/>
                </a:prstGeom>
                <a:ln w="12700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3A06909-0C6C-1E4A-B747-5D21EA9D0E9D}"/>
                    </a:ext>
                  </a:extLst>
                </p:cNvPr>
                <p:cNvSpPr txBox="1"/>
                <p:nvPr/>
              </p:nvSpPr>
              <p:spPr>
                <a:xfrm>
                  <a:off x="5471253" y="509033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N" dirty="0"/>
                    <a:t>5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4190484-B79A-BE44-8AD4-7CCC7E9E629A}"/>
                      </a:ext>
                    </a:extLst>
                  </p:cNvPr>
                  <p:cNvSpPr txBox="1"/>
                  <p:nvPr/>
                </p:nvSpPr>
                <p:spPr>
                  <a:xfrm>
                    <a:off x="3582699" y="1715217"/>
                    <a:ext cx="146104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</m:func>
                        </m:oMath>
                      </m:oMathPara>
                    </a14:m>
                    <a:endParaRPr lang="en-CN" sz="16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4190484-B79A-BE44-8AD4-7CCC7E9E62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2699" y="1715217"/>
                    <a:ext cx="1461041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478" r="-4348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5E093DF4-5CBF-4549-A9C6-580CF9484529}"/>
                      </a:ext>
                    </a:extLst>
                  </p:cNvPr>
                  <p:cNvSpPr txBox="1"/>
                  <p:nvPr/>
                </p:nvSpPr>
                <p:spPr>
                  <a:xfrm>
                    <a:off x="6757221" y="4829079"/>
                    <a:ext cx="4093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CN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5E093DF4-5CBF-4549-A9C6-580CF94845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7221" y="4829079"/>
                    <a:ext cx="40934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140E461-6E61-524D-B5D0-F0C5DDBCDD86}"/>
                  </a:ext>
                </a:extLst>
              </p:cNvPr>
              <p:cNvSpPr txBox="1"/>
              <p:nvPr/>
            </p:nvSpPr>
            <p:spPr>
              <a:xfrm>
                <a:off x="4825022" y="223554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-20dB/dec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4CB03DF-532C-3C4C-A91E-B8C96CC04E9D}"/>
                  </a:ext>
                </a:extLst>
              </p:cNvPr>
              <p:cNvSpPr txBox="1"/>
              <p:nvPr/>
            </p:nvSpPr>
            <p:spPr>
              <a:xfrm>
                <a:off x="5482250" y="2988115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-40dB/dec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AA47A04-AB0D-D94A-B747-2F54EC9B307D}"/>
                  </a:ext>
                </a:extLst>
              </p:cNvPr>
              <p:cNvSpPr txBox="1"/>
              <p:nvPr/>
            </p:nvSpPr>
            <p:spPr>
              <a:xfrm>
                <a:off x="6035130" y="3596449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-20dB/dec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822B0D6-37CA-1C4F-9304-ED8DD7FE4C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4992" y="2072312"/>
                    <a:ext cx="693685" cy="40908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func>
                        </m:oMath>
                      </m:oMathPara>
                    </a14:m>
                    <a:endParaRPr lang="en-CN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822B0D6-37CA-1C4F-9304-ED8DD7FE4C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4992" y="2072312"/>
                    <a:ext cx="693685" cy="4090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" t="-6061" r="-1818"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A0D5D4B-B77B-2645-B36C-BA742B12F55D}"/>
                </a:ext>
              </a:extLst>
            </p:cNvPr>
            <p:cNvCxnSpPr>
              <a:stCxn id="52" idx="2"/>
            </p:cNvCxnSpPr>
            <p:nvPr/>
          </p:nvCxnSpPr>
          <p:spPr>
            <a:xfrm flipH="1">
              <a:off x="5051834" y="2604880"/>
              <a:ext cx="353636" cy="56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1F62E88-AC40-4E47-B596-3034974D09B5}"/>
                </a:ext>
              </a:extLst>
            </p:cNvPr>
            <p:cNvCxnSpPr/>
            <p:nvPr/>
          </p:nvCxnSpPr>
          <p:spPr>
            <a:xfrm flipH="1">
              <a:off x="5681494" y="3329027"/>
              <a:ext cx="353636" cy="56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485F83A-13BF-E64C-86B4-BA4861BD462B}"/>
                </a:ext>
              </a:extLst>
            </p:cNvPr>
            <p:cNvCxnSpPr/>
            <p:nvPr/>
          </p:nvCxnSpPr>
          <p:spPr>
            <a:xfrm flipH="1">
              <a:off x="6389066" y="3952171"/>
              <a:ext cx="353636" cy="56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84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93B8D35-BB57-D84A-8F42-03C73BBA6583}"/>
              </a:ext>
            </a:extLst>
          </p:cNvPr>
          <p:cNvGrpSpPr/>
          <p:nvPr/>
        </p:nvGrpSpPr>
        <p:grpSpPr>
          <a:xfrm>
            <a:off x="1405723" y="1966328"/>
            <a:ext cx="8387409" cy="2344437"/>
            <a:chOff x="1405723" y="1966328"/>
            <a:chExt cx="8387409" cy="2344437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A91CBE9-1618-124F-84F8-0C10EF80A5F9}"/>
                </a:ext>
              </a:extLst>
            </p:cNvPr>
            <p:cNvGrpSpPr/>
            <p:nvPr/>
          </p:nvGrpSpPr>
          <p:grpSpPr>
            <a:xfrm>
              <a:off x="1405723" y="2214607"/>
              <a:ext cx="8387409" cy="2096158"/>
              <a:chOff x="1405723" y="2214607"/>
              <a:chExt cx="8387409" cy="2096158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D8B0B1C-EDCE-E447-9771-6F1A12BB5DEC}"/>
                  </a:ext>
                </a:extLst>
              </p:cNvPr>
              <p:cNvGrpSpPr/>
              <p:nvPr/>
            </p:nvGrpSpPr>
            <p:grpSpPr>
              <a:xfrm>
                <a:off x="1405723" y="2214607"/>
                <a:ext cx="8387409" cy="1651583"/>
                <a:chOff x="1405723" y="2214607"/>
                <a:chExt cx="8387409" cy="1651583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9DE16D4-ADAB-8A42-B12C-6C32013CD7B7}"/>
                    </a:ext>
                  </a:extLst>
                </p:cNvPr>
                <p:cNvGrpSpPr/>
                <p:nvPr/>
              </p:nvGrpSpPr>
              <p:grpSpPr>
                <a:xfrm>
                  <a:off x="1405723" y="2214607"/>
                  <a:ext cx="8387409" cy="629888"/>
                  <a:chOff x="1426344" y="2215237"/>
                  <a:chExt cx="8387409" cy="629888"/>
                </a:xfrm>
              </p:grpSpPr>
              <p:grpSp>
                <p:nvGrpSpPr>
                  <p:cNvPr id="2" name="Group 1">
                    <a:extLst>
                      <a:ext uri="{FF2B5EF4-FFF2-40B4-BE49-F238E27FC236}">
                        <a16:creationId xmlns:a16="http://schemas.microsoft.com/office/drawing/2014/main" id="{13F042E0-765A-F640-9F09-A88D416A8DC7}"/>
                      </a:ext>
                    </a:extLst>
                  </p:cNvPr>
                  <p:cNvGrpSpPr/>
                  <p:nvPr/>
                </p:nvGrpSpPr>
                <p:grpSpPr>
                  <a:xfrm>
                    <a:off x="1879901" y="2357778"/>
                    <a:ext cx="7856837" cy="476622"/>
                    <a:chOff x="1956101" y="2670381"/>
                    <a:chExt cx="7856837" cy="476622"/>
                  </a:xfrm>
                </p:grpSpPr>
                <p:sp>
                  <p:nvSpPr>
                    <p:cNvPr id="3" name="Rectangle 2">
                      <a:extLst>
                        <a:ext uri="{FF2B5EF4-FFF2-40B4-BE49-F238E27FC236}">
                          <a16:creationId xmlns:a16="http://schemas.microsoft.com/office/drawing/2014/main" id="{3ABBCE82-0DE1-3E47-B904-A598980734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4027" y="2670381"/>
                      <a:ext cx="1222089" cy="47662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cxnSp>
                  <p:nvCxnSpPr>
                    <p:cNvPr id="9" name="Straight Arrow Connector 8">
                      <a:extLst>
                        <a:ext uri="{FF2B5EF4-FFF2-40B4-BE49-F238E27FC236}">
                          <a16:creationId xmlns:a16="http://schemas.microsoft.com/office/drawing/2014/main" id="{230B1FB3-48C8-5F4B-836B-A76EC02D60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56101" y="2906172"/>
                      <a:ext cx="903118" cy="0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>
                      <a:extLst>
                        <a:ext uri="{FF2B5EF4-FFF2-40B4-BE49-F238E27FC236}">
                          <a16:creationId xmlns:a16="http://schemas.microsoft.com/office/drawing/2014/main" id="{97F3B351-D429-6A4D-B48E-FB89186DC3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404918" y="2923417"/>
                      <a:ext cx="436137" cy="4164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>
                      <a:extLst>
                        <a:ext uri="{FF2B5EF4-FFF2-40B4-BE49-F238E27FC236}">
                          <a16:creationId xmlns:a16="http://schemas.microsoft.com/office/drawing/2014/main" id="{AD899DC7-C3FB-4941-944A-283BB9557D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06437" y="2916774"/>
                      <a:ext cx="806501" cy="0"/>
                    </a:xfrm>
                    <a:prstGeom prst="straightConnector1">
                      <a:avLst/>
                    </a:prstGeom>
                    <a:ln w="254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1573305-AEAA-BF42-9AA0-18E2A1AF04E0}"/>
                      </a:ext>
                    </a:extLst>
                  </p:cNvPr>
                  <p:cNvSpPr txBox="1"/>
                  <p:nvPr/>
                </p:nvSpPr>
                <p:spPr>
                  <a:xfrm>
                    <a:off x="4156385" y="2407776"/>
                    <a:ext cx="13229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</a:t>
                    </a:r>
                    <a:r>
                      <a:rPr lang="en-CN" dirty="0"/>
                      <a:t>ontroller 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3053547-BA2E-EC49-95FA-EF012A1737A4}"/>
                      </a:ext>
                    </a:extLst>
                  </p:cNvPr>
                  <p:cNvSpPr/>
                  <p:nvPr/>
                </p:nvSpPr>
                <p:spPr>
                  <a:xfrm>
                    <a:off x="5773576" y="2368503"/>
                    <a:ext cx="1129198" cy="4766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A0F93F7-FD88-634E-ACB7-A26010F4EB05}"/>
                      </a:ext>
                    </a:extLst>
                  </p:cNvPr>
                  <p:cNvSpPr txBox="1"/>
                  <p:nvPr/>
                </p:nvSpPr>
                <p:spPr>
                  <a:xfrm>
                    <a:off x="5799778" y="2411533"/>
                    <a:ext cx="120876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DC motor</a:t>
                    </a:r>
                    <a:endParaRPr lang="en-CN" dirty="0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75C6A6CF-6A2C-3245-AF99-CA0FDADB1A69}"/>
                      </a:ext>
                    </a:extLst>
                  </p:cNvPr>
                  <p:cNvSpPr/>
                  <p:nvPr/>
                </p:nvSpPr>
                <p:spPr>
                  <a:xfrm>
                    <a:off x="7194189" y="2347839"/>
                    <a:ext cx="1261499" cy="47662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2F427B-2A95-7F4B-A171-7A786892F926}"/>
                      </a:ext>
                    </a:extLst>
                  </p:cNvPr>
                  <p:cNvSpPr txBox="1"/>
                  <p:nvPr/>
                </p:nvSpPr>
                <p:spPr>
                  <a:xfrm>
                    <a:off x="7019441" y="2399903"/>
                    <a:ext cx="16109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Prize wheel</a:t>
                    </a:r>
                    <a:endParaRPr lang="en-CN" dirty="0"/>
                  </a:p>
                </p:txBody>
              </p: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A457B9D0-95AA-D54E-BC66-34C13B7B9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93382" y="2613667"/>
                    <a:ext cx="307861" cy="0"/>
                  </a:xfrm>
                  <a:prstGeom prst="straightConnector1">
                    <a:avLst/>
                  </a:prstGeom>
                  <a:ln w="254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297732-E301-1540-9B4E-274D186713A7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344" y="2215237"/>
                    <a:ext cx="14624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</a:t>
                    </a:r>
                    <a:r>
                      <a:rPr lang="en-CN" dirty="0"/>
                      <a:t>esired angle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7B874E5-C60A-A64C-85B3-446EB6C082AD}"/>
                      </a:ext>
                    </a:extLst>
                  </p:cNvPr>
                  <p:cNvSpPr txBox="1"/>
                  <p:nvPr/>
                </p:nvSpPr>
                <p:spPr>
                  <a:xfrm>
                    <a:off x="8455688" y="2228841"/>
                    <a:ext cx="13580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Wheel</a:t>
                    </a:r>
                    <a:r>
                      <a:rPr lang="en-CN" dirty="0"/>
                      <a:t> angle</a:t>
                    </a:r>
                  </a:p>
                </p:txBody>
              </p: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F290B4F7-6C92-1042-9E75-6078F6DC0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5067" y="2606184"/>
                  <a:ext cx="474549" cy="0"/>
                </a:xfrm>
                <a:prstGeom prst="straightConnector1">
                  <a:avLst/>
                </a:prstGeom>
                <a:ln w="25400">
                  <a:tailEnd type="oval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E572A6EC-15FA-544B-8C32-A159EAC36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06127" y="2616095"/>
                  <a:ext cx="1" cy="955576"/>
                </a:xfrm>
                <a:prstGeom prst="straightConnector1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487D28EC-C174-2649-8B48-BCFFB5109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59992" y="3564375"/>
                  <a:ext cx="2346136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5F6F8B2-FB66-C046-8032-8C985358924C}"/>
                    </a:ext>
                  </a:extLst>
                </p:cNvPr>
                <p:cNvSpPr txBox="1"/>
                <p:nvPr/>
              </p:nvSpPr>
              <p:spPr>
                <a:xfrm>
                  <a:off x="5523564" y="3219859"/>
                  <a:ext cx="9366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Position</a:t>
                  </a:r>
                </a:p>
                <a:p>
                  <a:r>
                    <a:rPr lang="en-US" dirty="0"/>
                    <a:t> sensor</a:t>
                  </a:r>
                  <a:endParaRPr lang="en-CN" dirty="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603A3AF-8FDF-CE4F-9150-EBDA7E6CAC05}"/>
                    </a:ext>
                  </a:extLst>
                </p:cNvPr>
                <p:cNvSpPr/>
                <p:nvPr/>
              </p:nvSpPr>
              <p:spPr>
                <a:xfrm>
                  <a:off x="5425204" y="3219859"/>
                  <a:ext cx="1129198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DFFB323F-4141-8F4C-A45A-717C689153F9}"/>
                    </a:ext>
                  </a:extLst>
                </p:cNvPr>
                <p:cNvSpPr/>
                <p:nvPr/>
              </p:nvSpPr>
              <p:spPr>
                <a:xfrm>
                  <a:off x="2762398" y="2534815"/>
                  <a:ext cx="105778" cy="10577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A02CCFF5-C1BD-D942-8B1E-ECD4167719E4}"/>
                    </a:ext>
                  </a:extLst>
                </p:cNvPr>
                <p:cNvCxnSpPr>
                  <a:cxnSpLocks/>
                  <a:endCxn id="3" idx="1"/>
                </p:cNvCxnSpPr>
                <p:nvPr/>
              </p:nvCxnSpPr>
              <p:spPr>
                <a:xfrm>
                  <a:off x="3767644" y="2595459"/>
                  <a:ext cx="319562" cy="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Elbow Connector 68">
                  <a:extLst>
                    <a:ext uri="{FF2B5EF4-FFF2-40B4-BE49-F238E27FC236}">
                      <a16:creationId xmlns:a16="http://schemas.microsoft.com/office/drawing/2014/main" id="{7A9BAB32-F1A5-5341-A0BE-5D37847243E7}"/>
                    </a:ext>
                  </a:extLst>
                </p:cNvPr>
                <p:cNvCxnSpPr>
                  <a:cxnSpLocks/>
                  <a:endCxn id="67" idx="4"/>
                </p:cNvCxnSpPr>
                <p:nvPr/>
              </p:nvCxnSpPr>
              <p:spPr>
                <a:xfrm rot="10800000">
                  <a:off x="2815287" y="2640593"/>
                  <a:ext cx="2607126" cy="951876"/>
                </a:xfrm>
                <a:prstGeom prst="bentConnector2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45D75B0-6864-6B4B-B4CB-A04527E04D59}"/>
                    </a:ext>
                  </a:extLst>
                </p:cNvPr>
                <p:cNvSpPr txBox="1"/>
                <p:nvPr/>
              </p:nvSpPr>
              <p:spPr>
                <a:xfrm>
                  <a:off x="2475883" y="2534815"/>
                  <a:ext cx="2490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+</a:t>
                  </a:r>
                  <a:endParaRPr lang="en-CN" sz="2000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51EA20A-35E5-E044-A216-0BFB0A55D183}"/>
                    </a:ext>
                  </a:extLst>
                </p:cNvPr>
                <p:cNvSpPr txBox="1"/>
                <p:nvPr/>
              </p:nvSpPr>
              <p:spPr>
                <a:xfrm>
                  <a:off x="2605389" y="2655426"/>
                  <a:ext cx="2490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-</a:t>
                  </a:r>
                  <a:endParaRPr lang="en-CN" sz="2000" dirty="0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BE0AB10A-874C-034B-8059-85CE4DDC69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78115" y="2594113"/>
                  <a:ext cx="431615" cy="339"/>
                </a:xfrm>
                <a:prstGeom prst="straightConnector1">
                  <a:avLst/>
                </a:prstGeom>
                <a:ln w="25400"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EE97F5D-EBF0-804B-8529-C64BA76478E6}"/>
                  </a:ext>
                </a:extLst>
              </p:cNvPr>
              <p:cNvSpPr txBox="1"/>
              <p:nvPr/>
            </p:nvSpPr>
            <p:spPr>
              <a:xfrm>
                <a:off x="7054027" y="3592470"/>
                <a:ext cx="1358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Wheel</a:t>
                </a:r>
                <a:r>
                  <a:rPr lang="en-CN" dirty="0"/>
                  <a:t> angle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B9D6AC5D-B13E-A84F-A930-9253E4F1D6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2406" y="3898761"/>
                <a:ext cx="3555" cy="38412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D7BC971-7FE0-5A40-A84B-B6799B6443D4}"/>
                  </a:ext>
                </a:extLst>
              </p:cNvPr>
              <p:cNvSpPr txBox="1"/>
              <p:nvPr/>
            </p:nvSpPr>
            <p:spPr>
              <a:xfrm>
                <a:off x="5840905" y="3941433"/>
                <a:ext cx="1426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Sensor noise </a:t>
                </a:r>
                <a:endParaRPr lang="en-CN" dirty="0"/>
              </a:p>
            </p:txBody>
          </p: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4BAAF71-B371-AA4E-BC08-F36B16DCD0D0}"/>
                </a:ext>
              </a:extLst>
            </p:cNvPr>
            <p:cNvSpPr/>
            <p:nvPr/>
          </p:nvSpPr>
          <p:spPr>
            <a:xfrm>
              <a:off x="3329263" y="2357148"/>
              <a:ext cx="435590" cy="4873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F6DAB15-DBE4-F648-9C29-F18F33F596BD}"/>
                </a:ext>
              </a:extLst>
            </p:cNvPr>
            <p:cNvSpPr txBox="1"/>
            <p:nvPr/>
          </p:nvSpPr>
          <p:spPr>
            <a:xfrm>
              <a:off x="3353781" y="2366873"/>
              <a:ext cx="722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</a:t>
              </a:r>
              <a:r>
                <a:rPr lang="en-US" sz="2000" baseline="-25000" dirty="0" err="1"/>
                <a:t>p</a:t>
              </a:r>
              <a:endParaRPr lang="en-CN" sz="20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EE529FC-F12B-9D44-9504-BDA280C20FD1}"/>
                </a:ext>
              </a:extLst>
            </p:cNvPr>
            <p:cNvSpPr txBox="1"/>
            <p:nvPr/>
          </p:nvSpPr>
          <p:spPr>
            <a:xfrm>
              <a:off x="2766448" y="1966328"/>
              <a:ext cx="1582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Gain controller</a:t>
              </a:r>
              <a:endParaRPr lang="en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B8E75A-7B94-6746-B3F6-7245930FDFC8}"/>
                </a:ext>
              </a:extLst>
            </p:cNvPr>
            <p:cNvSpPr txBox="1"/>
            <p:nvPr/>
          </p:nvSpPr>
          <p:spPr>
            <a:xfrm>
              <a:off x="2820184" y="2548869"/>
              <a:ext cx="553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error</a:t>
              </a:r>
              <a:endParaRPr lang="en-C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159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06930A-295E-5C4E-8DC0-AAD9A52C43C2}"/>
              </a:ext>
            </a:extLst>
          </p:cNvPr>
          <p:cNvGrpSpPr/>
          <p:nvPr/>
        </p:nvGrpSpPr>
        <p:grpSpPr>
          <a:xfrm>
            <a:off x="2166627" y="2211960"/>
            <a:ext cx="7690823" cy="1105040"/>
            <a:chOff x="2166627" y="2211960"/>
            <a:chExt cx="7690823" cy="11050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BD1FF78-60B1-B64E-9A08-580710195D6E}"/>
                </a:ext>
              </a:extLst>
            </p:cNvPr>
            <p:cNvGrpSpPr/>
            <p:nvPr/>
          </p:nvGrpSpPr>
          <p:grpSpPr>
            <a:xfrm>
              <a:off x="2166627" y="2347839"/>
              <a:ext cx="7676068" cy="969161"/>
              <a:chOff x="2242827" y="2660442"/>
              <a:chExt cx="7676068" cy="96916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52D268-B051-A041-A44F-BA921B030D50}"/>
                  </a:ext>
                </a:extLst>
              </p:cNvPr>
              <p:cNvSpPr/>
              <p:nvPr/>
            </p:nvSpPr>
            <p:spPr>
              <a:xfrm>
                <a:off x="3777371" y="2660442"/>
                <a:ext cx="1222089" cy="4766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F999CF-6302-C944-A9FF-1BEA3E4E0036}"/>
                  </a:ext>
                </a:extLst>
              </p:cNvPr>
              <p:cNvSpPr txBox="1"/>
              <p:nvPr/>
            </p:nvSpPr>
            <p:spPr>
              <a:xfrm>
                <a:off x="2673245" y="2964499"/>
                <a:ext cx="6431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sz="2000" i="1" dirty="0">
                    <a:latin typeface="Constantia" panose="02030602050306030303" pitchFamily="18" charset="0"/>
                  </a:rPr>
                  <a:t>R(s)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5D47F9-544F-4B43-8506-F6CAC66D245B}"/>
                  </a:ext>
                </a:extLst>
              </p:cNvPr>
              <p:cNvSpPr/>
              <p:nvPr/>
            </p:nvSpPr>
            <p:spPr>
              <a:xfrm>
                <a:off x="8880324" y="2962324"/>
                <a:ext cx="7152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N" i="1" dirty="0">
                    <a:latin typeface="Constantia" panose="02030602050306030303" pitchFamily="18" charset="0"/>
                  </a:rPr>
                  <a:t>Y(s)</a:t>
                </a:r>
                <a:endParaRPr lang="en-CN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799B28-974A-9A41-B4C1-E9CBB2FF5643}"/>
                  </a:ext>
                </a:extLst>
              </p:cNvPr>
              <p:cNvSpPr txBox="1"/>
              <p:nvPr/>
            </p:nvSpPr>
            <p:spPr>
              <a:xfrm>
                <a:off x="4151946" y="3260271"/>
                <a:ext cx="60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i="1" dirty="0">
                    <a:latin typeface="Constantia" panose="02030602050306030303" pitchFamily="18" charset="0"/>
                  </a:rPr>
                  <a:t>C(s)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81A6F3B-0913-B34F-B367-4A636281A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2827" y="2914798"/>
                <a:ext cx="152604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636D6CB-CC4F-844C-BB2D-B2AB18BA6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9460" y="2906172"/>
                <a:ext cx="583018" cy="385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1FECFB8-229A-544A-A4C0-AC737921F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6643" y="2898753"/>
                <a:ext cx="1372252" cy="3095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BB5674-A84D-954C-97B1-0A062538694A}"/>
                </a:ext>
              </a:extLst>
            </p:cNvPr>
            <p:cNvSpPr txBox="1"/>
            <p:nvPr/>
          </p:nvSpPr>
          <p:spPr>
            <a:xfrm>
              <a:off x="3744156" y="2404579"/>
              <a:ext cx="1221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  <a:r>
                <a:rPr lang="en-CN" dirty="0"/>
                <a:t>ontroller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E851E-3381-0B47-ADEC-A14CBCC58A32}"/>
                </a:ext>
              </a:extLst>
            </p:cNvPr>
            <p:cNvSpPr/>
            <p:nvPr/>
          </p:nvSpPr>
          <p:spPr>
            <a:xfrm>
              <a:off x="5501503" y="2348022"/>
              <a:ext cx="1129198" cy="476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2C1653-E20A-6A4F-AD41-95D93977E81F}"/>
                </a:ext>
              </a:extLst>
            </p:cNvPr>
            <p:cNvSpPr txBox="1"/>
            <p:nvPr/>
          </p:nvSpPr>
          <p:spPr>
            <a:xfrm>
              <a:off x="5544185" y="2417529"/>
              <a:ext cx="1086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 motor</a:t>
              </a:r>
              <a:endParaRPr lang="en-C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F64082A-4E01-4540-9086-37567A5F8218}"/>
                </a:ext>
              </a:extLst>
            </p:cNvPr>
            <p:cNvSpPr/>
            <p:nvPr/>
          </p:nvSpPr>
          <p:spPr>
            <a:xfrm>
              <a:off x="7194189" y="2347839"/>
              <a:ext cx="1261499" cy="476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19873A-6999-974F-A080-D5C8E39F0CEA}"/>
                </a:ext>
              </a:extLst>
            </p:cNvPr>
            <p:cNvSpPr txBox="1"/>
            <p:nvPr/>
          </p:nvSpPr>
          <p:spPr>
            <a:xfrm>
              <a:off x="7059514" y="2388673"/>
              <a:ext cx="161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Prize wheel</a:t>
              </a:r>
              <a:endParaRPr lang="en-C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832FA5-707B-5F41-9B87-AC4ABF7E959A}"/>
                </a:ext>
              </a:extLst>
            </p:cNvPr>
            <p:cNvCxnSpPr>
              <a:cxnSpLocks/>
            </p:cNvCxnSpPr>
            <p:nvPr/>
          </p:nvCxnSpPr>
          <p:spPr>
            <a:xfrm>
              <a:off x="6618225" y="2609810"/>
              <a:ext cx="583018" cy="385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229DB7-FEA5-6043-9EB9-C4BC4BDE1CB4}"/>
                </a:ext>
              </a:extLst>
            </p:cNvPr>
            <p:cNvSpPr txBox="1"/>
            <p:nvPr/>
          </p:nvSpPr>
          <p:spPr>
            <a:xfrm>
              <a:off x="2166627" y="2211960"/>
              <a:ext cx="1462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</a:t>
              </a:r>
              <a:r>
                <a:rPr lang="en-CN" dirty="0"/>
                <a:t>esired angle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39AE40-80DF-8B4C-A40D-C89B0E81C7D5}"/>
                </a:ext>
              </a:extLst>
            </p:cNvPr>
            <p:cNvSpPr txBox="1"/>
            <p:nvPr/>
          </p:nvSpPr>
          <p:spPr>
            <a:xfrm>
              <a:off x="8499385" y="2250151"/>
              <a:ext cx="1358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</a:t>
              </a:r>
              <a:r>
                <a:rPr lang="en-CN" dirty="0"/>
                <a:t> angle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00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5197</TotalTime>
  <Words>250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Binghuan</dc:creator>
  <cp:lastModifiedBy>Li, Binghuan</cp:lastModifiedBy>
  <cp:revision>20</cp:revision>
  <dcterms:created xsi:type="dcterms:W3CDTF">2021-01-24T22:45:19Z</dcterms:created>
  <dcterms:modified xsi:type="dcterms:W3CDTF">2021-03-11T21:06:04Z</dcterms:modified>
</cp:coreProperties>
</file>