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728" r:id="rId5"/>
    <p:sldId id="749" r:id="rId6"/>
    <p:sldId id="750" r:id="rId7"/>
    <p:sldId id="751" r:id="rId8"/>
    <p:sldId id="752" r:id="rId9"/>
    <p:sldId id="754" r:id="rId1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xiongli(李焕雄)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DC1"/>
    <a:srgbClr val="00B0F0"/>
    <a:srgbClr val="62BBF5"/>
    <a:srgbClr val="4FAFEF"/>
    <a:srgbClr val="00B0C8"/>
    <a:srgbClr val="00B0B9"/>
    <a:srgbClr val="00B0B4"/>
    <a:srgbClr val="00B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/>
    <p:restoredTop sz="94424" autoAdjust="0"/>
  </p:normalViewPr>
  <p:slideViewPr>
    <p:cSldViewPr showGuides="1">
      <p:cViewPr varScale="1">
        <p:scale>
          <a:sx n="68" d="100"/>
          <a:sy n="68" d="100"/>
        </p:scale>
        <p:origin x="756" y="60"/>
      </p:cViewPr>
      <p:guideLst>
        <p:guide orient="horz" pos="228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973127" y="446913"/>
            <a:ext cx="3768210" cy="3823867"/>
            <a:chOff x="2689247" y="1167122"/>
            <a:chExt cx="2211077" cy="6846960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015935" y="2138804"/>
              <a:ext cx="1566826" cy="48499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2964833" y="2003223"/>
              <a:ext cx="1665380" cy="5154991"/>
            </a:xfrm>
            <a:prstGeom prst="ellipse">
              <a:avLst/>
            </a:prstGeom>
            <a:noFill/>
            <a:ln w="12700">
              <a:solidFill>
                <a:srgbClr val="1496C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900043" y="1811145"/>
              <a:ext cx="1798611" cy="5564567"/>
            </a:xfrm>
            <a:prstGeom prst="ellipse">
              <a:avLst/>
            </a:prstGeom>
            <a:noFill/>
            <a:ln w="6350">
              <a:solidFill>
                <a:srgbClr val="103E61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100800" y="2384547"/>
              <a:ext cx="1401657" cy="4338667"/>
            </a:xfrm>
            <a:prstGeom prst="ellipse">
              <a:avLst/>
            </a:prstGeom>
            <a:noFill/>
            <a:ln w="6350">
              <a:solidFill>
                <a:srgbClr val="1496C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689247" y="1167122"/>
              <a:ext cx="2211077" cy="684696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grpSp>
          <p:nvGrpSpPr>
            <p:cNvPr id="55" name="中国 52"/>
            <p:cNvGrpSpPr/>
            <p:nvPr/>
          </p:nvGrpSpPr>
          <p:grpSpPr bwMode="auto">
            <a:xfrm>
              <a:off x="3141865" y="3017272"/>
              <a:ext cx="1208346" cy="3405855"/>
              <a:chOff x="0" y="0"/>
              <a:chExt cx="5832647" cy="4819363"/>
            </a:xfrm>
          </p:grpSpPr>
          <p:sp>
            <p:nvSpPr>
              <p:cNvPr id="59" name="Freeform 9"/>
              <p:cNvSpPr/>
              <p:nvPr/>
            </p:nvSpPr>
            <p:spPr bwMode="auto">
              <a:xfrm>
                <a:off x="2449067" y="53708"/>
                <a:ext cx="2556482" cy="2180529"/>
              </a:xfrm>
              <a:custGeom>
                <a:avLst/>
                <a:gdLst>
                  <a:gd name="T0" fmla="*/ 2366715 w 1428"/>
                  <a:gd name="T1" fmla="*/ 189767 h 1218"/>
                  <a:gd name="T2" fmla="*/ 2259300 w 1428"/>
                  <a:gd name="T3" fmla="*/ 207669 h 1218"/>
                  <a:gd name="T4" fmla="*/ 2176948 w 1428"/>
                  <a:gd name="T5" fmla="*/ 107415 h 1218"/>
                  <a:gd name="T6" fmla="*/ 2091016 w 1428"/>
                  <a:gd name="T7" fmla="*/ 103835 h 1218"/>
                  <a:gd name="T8" fmla="*/ 2033728 w 1428"/>
                  <a:gd name="T9" fmla="*/ 14322 h 1218"/>
                  <a:gd name="T10" fmla="*/ 2044469 w 1428"/>
                  <a:gd name="T11" fmla="*/ 85932 h 1218"/>
                  <a:gd name="T12" fmla="*/ 1994342 w 1428"/>
                  <a:gd name="T13" fmla="*/ 343729 h 1218"/>
                  <a:gd name="T14" fmla="*/ 1947796 w 1428"/>
                  <a:gd name="T15" fmla="*/ 469046 h 1218"/>
                  <a:gd name="T16" fmla="*/ 1758029 w 1428"/>
                  <a:gd name="T17" fmla="*/ 494110 h 1218"/>
                  <a:gd name="T18" fmla="*/ 1779512 w 1428"/>
                  <a:gd name="T19" fmla="*/ 751907 h 1218"/>
                  <a:gd name="T20" fmla="*/ 2033728 w 1428"/>
                  <a:gd name="T21" fmla="*/ 766229 h 1218"/>
                  <a:gd name="T22" fmla="*/ 2101758 w 1428"/>
                  <a:gd name="T23" fmla="*/ 891546 h 1218"/>
                  <a:gd name="T24" fmla="*/ 1822478 w 1428"/>
                  <a:gd name="T25" fmla="*/ 966737 h 1218"/>
                  <a:gd name="T26" fmla="*/ 1693580 w 1428"/>
                  <a:gd name="T27" fmla="*/ 1120699 h 1218"/>
                  <a:gd name="T28" fmla="*/ 1468008 w 1428"/>
                  <a:gd name="T29" fmla="*/ 1188728 h 1218"/>
                  <a:gd name="T30" fmla="*/ 1392817 w 1428"/>
                  <a:gd name="T31" fmla="*/ 1292563 h 1218"/>
                  <a:gd name="T32" fmla="*/ 1389237 w 1428"/>
                  <a:gd name="T33" fmla="*/ 1385656 h 1218"/>
                  <a:gd name="T34" fmla="*/ 1231694 w 1428"/>
                  <a:gd name="T35" fmla="*/ 1539618 h 1218"/>
                  <a:gd name="T36" fmla="*/ 913029 w 1428"/>
                  <a:gd name="T37" fmla="*/ 1579004 h 1218"/>
                  <a:gd name="T38" fmla="*/ 712521 w 1428"/>
                  <a:gd name="T39" fmla="*/ 1672097 h 1218"/>
                  <a:gd name="T40" fmla="*/ 440402 w 1428"/>
                  <a:gd name="T41" fmla="*/ 1561101 h 1218"/>
                  <a:gd name="T42" fmla="*/ 121737 w 1428"/>
                  <a:gd name="T43" fmla="*/ 1528877 h 1218"/>
                  <a:gd name="T44" fmla="*/ 42966 w 1428"/>
                  <a:gd name="T45" fmla="*/ 1621970 h 1218"/>
                  <a:gd name="T46" fmla="*/ 82352 w 1428"/>
                  <a:gd name="T47" fmla="*/ 1754449 h 1218"/>
                  <a:gd name="T48" fmla="*/ 247055 w 1428"/>
                  <a:gd name="T49" fmla="*/ 1729385 h 1218"/>
                  <a:gd name="T50" fmla="*/ 279280 w 1428"/>
                  <a:gd name="T51" fmla="*/ 1897669 h 1218"/>
                  <a:gd name="T52" fmla="*/ 350890 w 1428"/>
                  <a:gd name="T53" fmla="*/ 1990762 h 1218"/>
                  <a:gd name="T54" fmla="*/ 429661 w 1428"/>
                  <a:gd name="T55" fmla="*/ 1994343 h 1218"/>
                  <a:gd name="T56" fmla="*/ 612267 w 1428"/>
                  <a:gd name="T57" fmla="*/ 1922732 h 1218"/>
                  <a:gd name="T58" fmla="*/ 691038 w 1428"/>
                  <a:gd name="T59" fmla="*/ 1983601 h 1218"/>
                  <a:gd name="T60" fmla="*/ 608686 w 1428"/>
                  <a:gd name="T61" fmla="*/ 2162626 h 1218"/>
                  <a:gd name="T62" fmla="*/ 805614 w 1428"/>
                  <a:gd name="T63" fmla="*/ 2155465 h 1218"/>
                  <a:gd name="T64" fmla="*/ 934512 w 1428"/>
                  <a:gd name="T65" fmla="*/ 1954957 h 1218"/>
                  <a:gd name="T66" fmla="*/ 963156 w 1428"/>
                  <a:gd name="T67" fmla="*/ 2112499 h 1218"/>
                  <a:gd name="T68" fmla="*/ 1099216 w 1428"/>
                  <a:gd name="T69" fmla="*/ 2176948 h 1218"/>
                  <a:gd name="T70" fmla="*/ 1235275 w 1428"/>
                  <a:gd name="T71" fmla="*/ 1983601 h 1218"/>
                  <a:gd name="T72" fmla="*/ 1346271 w 1428"/>
                  <a:gd name="T73" fmla="*/ 1904830 h 1218"/>
                  <a:gd name="T74" fmla="*/ 1442944 w 1428"/>
                  <a:gd name="T75" fmla="*/ 1883347 h 1218"/>
                  <a:gd name="T76" fmla="*/ 1539618 w 1428"/>
                  <a:gd name="T77" fmla="*/ 1775932 h 1218"/>
                  <a:gd name="T78" fmla="*/ 1636292 w 1428"/>
                  <a:gd name="T79" fmla="*/ 1682838 h 1218"/>
                  <a:gd name="T80" fmla="*/ 1715063 w 1428"/>
                  <a:gd name="T81" fmla="*/ 1503813 h 1218"/>
                  <a:gd name="T82" fmla="*/ 1775931 w 1428"/>
                  <a:gd name="T83" fmla="*/ 1604067 h 1218"/>
                  <a:gd name="T84" fmla="*/ 1911991 w 1428"/>
                  <a:gd name="T85" fmla="*/ 1518135 h 1218"/>
                  <a:gd name="T86" fmla="*/ 2008664 w 1428"/>
                  <a:gd name="T87" fmla="*/ 1425042 h 1218"/>
                  <a:gd name="T88" fmla="*/ 2073114 w 1428"/>
                  <a:gd name="T89" fmla="*/ 1482330 h 1218"/>
                  <a:gd name="T90" fmla="*/ 2159046 w 1428"/>
                  <a:gd name="T91" fmla="*/ 1593326 h 1218"/>
                  <a:gd name="T92" fmla="*/ 2266461 w 1428"/>
                  <a:gd name="T93" fmla="*/ 1489491 h 1218"/>
                  <a:gd name="T94" fmla="*/ 2427584 w 1428"/>
                  <a:gd name="T95" fmla="*/ 1353432 h 1218"/>
                  <a:gd name="T96" fmla="*/ 2527838 w 1428"/>
                  <a:gd name="T97" fmla="*/ 1274661 h 1218"/>
                  <a:gd name="T98" fmla="*/ 2481291 w 1428"/>
                  <a:gd name="T99" fmla="*/ 1149343 h 1218"/>
                  <a:gd name="T100" fmla="*/ 2377457 w 1428"/>
                  <a:gd name="T101" fmla="*/ 1127860 h 1218"/>
                  <a:gd name="T102" fmla="*/ 2284363 w 1428"/>
                  <a:gd name="T103" fmla="*/ 938093 h 1218"/>
                  <a:gd name="T104" fmla="*/ 2395359 w 1428"/>
                  <a:gd name="T105" fmla="*/ 916610 h 1218"/>
                  <a:gd name="T106" fmla="*/ 2323749 w 1428"/>
                  <a:gd name="T107" fmla="*/ 726843 h 1218"/>
                  <a:gd name="T108" fmla="*/ 2388198 w 1428"/>
                  <a:gd name="T109" fmla="*/ 658813 h 1218"/>
                  <a:gd name="T110" fmla="*/ 2481291 w 1428"/>
                  <a:gd name="T111" fmla="*/ 508432 h 1218"/>
                  <a:gd name="T112" fmla="*/ 2502774 w 1428"/>
                  <a:gd name="T113" fmla="*/ 332987 h 12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0" name="Freeform 10"/>
              <p:cNvSpPr/>
              <p:nvPr/>
            </p:nvSpPr>
            <p:spPr bwMode="auto">
              <a:xfrm>
                <a:off x="1958538" y="1528877"/>
                <a:ext cx="1632711" cy="1382076"/>
              </a:xfrm>
              <a:custGeom>
                <a:avLst/>
                <a:gdLst>
                  <a:gd name="T0" fmla="*/ 959576 w 912"/>
                  <a:gd name="T1" fmla="*/ 554979 h 772"/>
                  <a:gd name="T2" fmla="*/ 884385 w 912"/>
                  <a:gd name="T3" fmla="*/ 562140 h 772"/>
                  <a:gd name="T4" fmla="*/ 798453 w 912"/>
                  <a:gd name="T5" fmla="*/ 461886 h 772"/>
                  <a:gd name="T6" fmla="*/ 726843 w 912"/>
                  <a:gd name="T7" fmla="*/ 408178 h 772"/>
                  <a:gd name="T8" fmla="*/ 744745 w 912"/>
                  <a:gd name="T9" fmla="*/ 290021 h 772"/>
                  <a:gd name="T10" fmla="*/ 623008 w 912"/>
                  <a:gd name="T11" fmla="*/ 293602 h 772"/>
                  <a:gd name="T12" fmla="*/ 580042 w 912"/>
                  <a:gd name="T13" fmla="*/ 315085 h 772"/>
                  <a:gd name="T14" fmla="*/ 515593 w 912"/>
                  <a:gd name="T15" fmla="*/ 193347 h 772"/>
                  <a:gd name="T16" fmla="*/ 479788 w 912"/>
                  <a:gd name="T17" fmla="*/ 57288 h 772"/>
                  <a:gd name="T18" fmla="*/ 386695 w 912"/>
                  <a:gd name="T19" fmla="*/ 7161 h 772"/>
                  <a:gd name="T20" fmla="*/ 318665 w 912"/>
                  <a:gd name="T21" fmla="*/ 114576 h 772"/>
                  <a:gd name="T22" fmla="*/ 193347 w 912"/>
                  <a:gd name="T23" fmla="*/ 153962 h 772"/>
                  <a:gd name="T24" fmla="*/ 107415 w 912"/>
                  <a:gd name="T25" fmla="*/ 236314 h 772"/>
                  <a:gd name="T26" fmla="*/ 14322 w 912"/>
                  <a:gd name="T27" fmla="*/ 282860 h 772"/>
                  <a:gd name="T28" fmla="*/ 17903 w 912"/>
                  <a:gd name="T29" fmla="*/ 415339 h 772"/>
                  <a:gd name="T30" fmla="*/ 143220 w 912"/>
                  <a:gd name="T31" fmla="*/ 422500 h 772"/>
                  <a:gd name="T32" fmla="*/ 275699 w 912"/>
                  <a:gd name="T33" fmla="*/ 486949 h 772"/>
                  <a:gd name="T34" fmla="*/ 397436 w 912"/>
                  <a:gd name="T35" fmla="*/ 490530 h 772"/>
                  <a:gd name="T36" fmla="*/ 540656 w 912"/>
                  <a:gd name="T37" fmla="*/ 508432 h 772"/>
                  <a:gd name="T38" fmla="*/ 630169 w 912"/>
                  <a:gd name="T39" fmla="*/ 529915 h 772"/>
                  <a:gd name="T40" fmla="*/ 723262 w 912"/>
                  <a:gd name="T41" fmla="*/ 605106 h 772"/>
                  <a:gd name="T42" fmla="*/ 880805 w 912"/>
                  <a:gd name="T43" fmla="*/ 701780 h 772"/>
                  <a:gd name="T44" fmla="*/ 981059 w 912"/>
                  <a:gd name="T45" fmla="*/ 787712 h 772"/>
                  <a:gd name="T46" fmla="*/ 973898 w 912"/>
                  <a:gd name="T47" fmla="*/ 1031186 h 772"/>
                  <a:gd name="T48" fmla="*/ 895127 w 912"/>
                  <a:gd name="T49" fmla="*/ 1113538 h 772"/>
                  <a:gd name="T50" fmla="*/ 880805 w 912"/>
                  <a:gd name="T51" fmla="*/ 1174407 h 772"/>
                  <a:gd name="T52" fmla="*/ 809194 w 912"/>
                  <a:gd name="T53" fmla="*/ 1246017 h 772"/>
                  <a:gd name="T54" fmla="*/ 895127 w 912"/>
                  <a:gd name="T55" fmla="*/ 1263919 h 772"/>
                  <a:gd name="T56" fmla="*/ 930932 w 912"/>
                  <a:gd name="T57" fmla="*/ 1213792 h 772"/>
                  <a:gd name="T58" fmla="*/ 988220 w 912"/>
                  <a:gd name="T59" fmla="*/ 1152924 h 772"/>
                  <a:gd name="T60" fmla="*/ 1031186 w 912"/>
                  <a:gd name="T61" fmla="*/ 1188729 h 772"/>
                  <a:gd name="T62" fmla="*/ 1152923 w 912"/>
                  <a:gd name="T63" fmla="*/ 1235275 h 772"/>
                  <a:gd name="T64" fmla="*/ 1195889 w 912"/>
                  <a:gd name="T65" fmla="*/ 1299724 h 772"/>
                  <a:gd name="T66" fmla="*/ 1224533 w 912"/>
                  <a:gd name="T67" fmla="*/ 1364173 h 772"/>
                  <a:gd name="T68" fmla="*/ 1310465 w 912"/>
                  <a:gd name="T69" fmla="*/ 1328368 h 772"/>
                  <a:gd name="T70" fmla="*/ 1317626 w 912"/>
                  <a:gd name="T71" fmla="*/ 1253178 h 772"/>
                  <a:gd name="T72" fmla="*/ 1389237 w 912"/>
                  <a:gd name="T73" fmla="*/ 1188729 h 772"/>
                  <a:gd name="T74" fmla="*/ 1417881 w 912"/>
                  <a:gd name="T75" fmla="*/ 1041928 h 772"/>
                  <a:gd name="T76" fmla="*/ 1503813 w 912"/>
                  <a:gd name="T77" fmla="*/ 1066991 h 772"/>
                  <a:gd name="T78" fmla="*/ 1539618 w 912"/>
                  <a:gd name="T79" fmla="*/ 1006123 h 772"/>
                  <a:gd name="T80" fmla="*/ 1618389 w 912"/>
                  <a:gd name="T81" fmla="*/ 959576 h 772"/>
                  <a:gd name="T82" fmla="*/ 1621969 w 912"/>
                  <a:gd name="T83" fmla="*/ 873644 h 772"/>
                  <a:gd name="T84" fmla="*/ 1503813 w 912"/>
                  <a:gd name="T85" fmla="*/ 812775 h 772"/>
                  <a:gd name="T86" fmla="*/ 1410720 w 912"/>
                  <a:gd name="T87" fmla="*/ 852161 h 772"/>
                  <a:gd name="T88" fmla="*/ 1460847 w 912"/>
                  <a:gd name="T89" fmla="*/ 913029 h 772"/>
                  <a:gd name="T90" fmla="*/ 1428622 w 912"/>
                  <a:gd name="T91" fmla="*/ 981059 h 772"/>
                  <a:gd name="T92" fmla="*/ 1396398 w 912"/>
                  <a:gd name="T93" fmla="*/ 988220 h 772"/>
                  <a:gd name="T94" fmla="*/ 1357012 w 912"/>
                  <a:gd name="T95" fmla="*/ 1031186 h 772"/>
                  <a:gd name="T96" fmla="*/ 1303304 w 912"/>
                  <a:gd name="T97" fmla="*/ 977479 h 772"/>
                  <a:gd name="T98" fmla="*/ 1274660 w 912"/>
                  <a:gd name="T99" fmla="*/ 916610 h 772"/>
                  <a:gd name="T100" fmla="*/ 1249597 w 912"/>
                  <a:gd name="T101" fmla="*/ 794873 h 772"/>
                  <a:gd name="T102" fmla="*/ 1152923 w 912"/>
                  <a:gd name="T103" fmla="*/ 734004 h 772"/>
                  <a:gd name="T104" fmla="*/ 1081313 w 912"/>
                  <a:gd name="T105" fmla="*/ 687457 h 772"/>
                  <a:gd name="T106" fmla="*/ 1084893 w 912"/>
                  <a:gd name="T107" fmla="*/ 580042 h 772"/>
                  <a:gd name="T108" fmla="*/ 1145762 w 912"/>
                  <a:gd name="T109" fmla="*/ 454724 h 772"/>
                  <a:gd name="T110" fmla="*/ 1056249 w 912"/>
                  <a:gd name="T111" fmla="*/ 512013 h 7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3118622" y="2008665"/>
                <a:ext cx="329407" cy="544237"/>
              </a:xfrm>
              <a:custGeom>
                <a:avLst/>
                <a:gdLst>
                  <a:gd name="T0" fmla="*/ 164704 w 184"/>
                  <a:gd name="T1" fmla="*/ 103835 h 304"/>
                  <a:gd name="T2" fmla="*/ 164704 w 184"/>
                  <a:gd name="T3" fmla="*/ 153962 h 304"/>
                  <a:gd name="T4" fmla="*/ 150381 w 184"/>
                  <a:gd name="T5" fmla="*/ 193347 h 304"/>
                  <a:gd name="T6" fmla="*/ 146801 w 184"/>
                  <a:gd name="T7" fmla="*/ 207669 h 304"/>
                  <a:gd name="T8" fmla="*/ 136059 w 184"/>
                  <a:gd name="T9" fmla="*/ 218411 h 304"/>
                  <a:gd name="T10" fmla="*/ 132479 w 184"/>
                  <a:gd name="T11" fmla="*/ 221991 h 304"/>
                  <a:gd name="T12" fmla="*/ 96674 w 184"/>
                  <a:gd name="T13" fmla="*/ 214830 h 304"/>
                  <a:gd name="T14" fmla="*/ 21483 w 184"/>
                  <a:gd name="T15" fmla="*/ 239894 h 304"/>
                  <a:gd name="T16" fmla="*/ 14322 w 184"/>
                  <a:gd name="T17" fmla="*/ 250635 h 304"/>
                  <a:gd name="T18" fmla="*/ 68030 w 184"/>
                  <a:gd name="T19" fmla="*/ 257796 h 304"/>
                  <a:gd name="T20" fmla="*/ 85932 w 184"/>
                  <a:gd name="T21" fmla="*/ 290021 h 304"/>
                  <a:gd name="T22" fmla="*/ 107415 w 184"/>
                  <a:gd name="T23" fmla="*/ 311504 h 304"/>
                  <a:gd name="T24" fmla="*/ 107415 w 184"/>
                  <a:gd name="T25" fmla="*/ 368792 h 304"/>
                  <a:gd name="T26" fmla="*/ 128898 w 184"/>
                  <a:gd name="T27" fmla="*/ 386695 h 304"/>
                  <a:gd name="T28" fmla="*/ 136059 w 184"/>
                  <a:gd name="T29" fmla="*/ 429661 h 304"/>
                  <a:gd name="T30" fmla="*/ 125318 w 184"/>
                  <a:gd name="T31" fmla="*/ 458305 h 304"/>
                  <a:gd name="T32" fmla="*/ 146801 w 184"/>
                  <a:gd name="T33" fmla="*/ 483368 h 304"/>
                  <a:gd name="T34" fmla="*/ 179026 w 184"/>
                  <a:gd name="T35" fmla="*/ 501271 h 304"/>
                  <a:gd name="T36" fmla="*/ 204089 w 184"/>
                  <a:gd name="T37" fmla="*/ 533495 h 304"/>
                  <a:gd name="T38" fmla="*/ 221992 w 184"/>
                  <a:gd name="T39" fmla="*/ 544237 h 304"/>
                  <a:gd name="T40" fmla="*/ 218411 w 184"/>
                  <a:gd name="T41" fmla="*/ 504851 h 304"/>
                  <a:gd name="T42" fmla="*/ 225572 w 184"/>
                  <a:gd name="T43" fmla="*/ 490529 h 304"/>
                  <a:gd name="T44" fmla="*/ 250636 w 184"/>
                  <a:gd name="T45" fmla="*/ 479788 h 304"/>
                  <a:gd name="T46" fmla="*/ 257797 w 184"/>
                  <a:gd name="T47" fmla="*/ 479788 h 304"/>
                  <a:gd name="T48" fmla="*/ 279280 w 184"/>
                  <a:gd name="T49" fmla="*/ 476207 h 304"/>
                  <a:gd name="T50" fmla="*/ 282860 w 184"/>
                  <a:gd name="T51" fmla="*/ 436822 h 304"/>
                  <a:gd name="T52" fmla="*/ 264958 w 184"/>
                  <a:gd name="T53" fmla="*/ 415339 h 304"/>
                  <a:gd name="T54" fmla="*/ 247055 w 184"/>
                  <a:gd name="T55" fmla="*/ 415339 h 304"/>
                  <a:gd name="T56" fmla="*/ 236314 w 184"/>
                  <a:gd name="T57" fmla="*/ 375953 h 304"/>
                  <a:gd name="T58" fmla="*/ 243475 w 184"/>
                  <a:gd name="T59" fmla="*/ 300763 h 304"/>
                  <a:gd name="T60" fmla="*/ 293602 w 184"/>
                  <a:gd name="T61" fmla="*/ 286441 h 304"/>
                  <a:gd name="T62" fmla="*/ 329407 w 184"/>
                  <a:gd name="T63" fmla="*/ 193347 h 304"/>
                  <a:gd name="T64" fmla="*/ 311504 w 184"/>
                  <a:gd name="T65" fmla="*/ 171864 h 304"/>
                  <a:gd name="T66" fmla="*/ 297182 w 184"/>
                  <a:gd name="T67" fmla="*/ 171864 h 304"/>
                  <a:gd name="T68" fmla="*/ 272119 w 184"/>
                  <a:gd name="T69" fmla="*/ 171864 h 304"/>
                  <a:gd name="T70" fmla="*/ 254216 w 184"/>
                  <a:gd name="T71" fmla="*/ 150381 h 304"/>
                  <a:gd name="T72" fmla="*/ 261377 w 184"/>
                  <a:gd name="T73" fmla="*/ 93093 h 304"/>
                  <a:gd name="T74" fmla="*/ 268538 w 184"/>
                  <a:gd name="T75" fmla="*/ 75191 h 304"/>
                  <a:gd name="T76" fmla="*/ 279280 w 184"/>
                  <a:gd name="T77" fmla="*/ 57288 h 304"/>
                  <a:gd name="T78" fmla="*/ 257797 w 184"/>
                  <a:gd name="T79" fmla="*/ 14322 h 304"/>
                  <a:gd name="T80" fmla="*/ 193348 w 184"/>
                  <a:gd name="T81" fmla="*/ 32225 h 30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2" name="Freeform 12"/>
              <p:cNvSpPr/>
              <p:nvPr/>
            </p:nvSpPr>
            <p:spPr bwMode="auto">
              <a:xfrm>
                <a:off x="0" y="576462"/>
                <a:ext cx="2334491" cy="1765190"/>
              </a:xfrm>
              <a:custGeom>
                <a:avLst/>
                <a:gdLst>
                  <a:gd name="T0" fmla="*/ 2259300 w 1304"/>
                  <a:gd name="T1" fmla="*/ 794873 h 986"/>
                  <a:gd name="T2" fmla="*/ 2187690 w 1304"/>
                  <a:gd name="T3" fmla="*/ 730423 h 986"/>
                  <a:gd name="T4" fmla="*/ 2151885 w 1304"/>
                  <a:gd name="T5" fmla="*/ 676716 h 986"/>
                  <a:gd name="T6" fmla="*/ 2040889 w 1304"/>
                  <a:gd name="T7" fmla="*/ 608686 h 986"/>
                  <a:gd name="T8" fmla="*/ 1847542 w 1304"/>
                  <a:gd name="T9" fmla="*/ 572881 h 986"/>
                  <a:gd name="T10" fmla="*/ 1869025 w 1304"/>
                  <a:gd name="T11" fmla="*/ 440402 h 986"/>
                  <a:gd name="T12" fmla="*/ 1833220 w 1304"/>
                  <a:gd name="T13" fmla="*/ 200508 h 986"/>
                  <a:gd name="T14" fmla="*/ 1747288 w 1304"/>
                  <a:gd name="T15" fmla="*/ 161123 h 986"/>
                  <a:gd name="T16" fmla="*/ 1707902 w 1304"/>
                  <a:gd name="T17" fmla="*/ 107415 h 986"/>
                  <a:gd name="T18" fmla="*/ 1661356 w 1304"/>
                  <a:gd name="T19" fmla="*/ 0 h 986"/>
                  <a:gd name="T20" fmla="*/ 1568262 w 1304"/>
                  <a:gd name="T21" fmla="*/ 64449 h 986"/>
                  <a:gd name="T22" fmla="*/ 1460847 w 1304"/>
                  <a:gd name="T23" fmla="*/ 118157 h 986"/>
                  <a:gd name="T24" fmla="*/ 1428623 w 1304"/>
                  <a:gd name="T25" fmla="*/ 232733 h 986"/>
                  <a:gd name="T26" fmla="*/ 1360593 w 1304"/>
                  <a:gd name="T27" fmla="*/ 261377 h 986"/>
                  <a:gd name="T28" fmla="*/ 1206631 w 1304"/>
                  <a:gd name="T29" fmla="*/ 186186 h 986"/>
                  <a:gd name="T30" fmla="*/ 1092055 w 1304"/>
                  <a:gd name="T31" fmla="*/ 415339 h 986"/>
                  <a:gd name="T32" fmla="*/ 1031186 w 1304"/>
                  <a:gd name="T33" fmla="*/ 404597 h 986"/>
                  <a:gd name="T34" fmla="*/ 884385 w 1304"/>
                  <a:gd name="T35" fmla="*/ 386695 h 986"/>
                  <a:gd name="T36" fmla="*/ 884385 w 1304"/>
                  <a:gd name="T37" fmla="*/ 458305 h 986"/>
                  <a:gd name="T38" fmla="*/ 845000 w 1304"/>
                  <a:gd name="T39" fmla="*/ 694618 h 986"/>
                  <a:gd name="T40" fmla="*/ 830678 w 1304"/>
                  <a:gd name="T41" fmla="*/ 698199 h 986"/>
                  <a:gd name="T42" fmla="*/ 809195 w 1304"/>
                  <a:gd name="T43" fmla="*/ 701779 h 986"/>
                  <a:gd name="T44" fmla="*/ 737585 w 1304"/>
                  <a:gd name="T45" fmla="*/ 794873 h 986"/>
                  <a:gd name="T46" fmla="*/ 590784 w 1304"/>
                  <a:gd name="T47" fmla="*/ 837839 h 986"/>
                  <a:gd name="T48" fmla="*/ 443983 w 1304"/>
                  <a:gd name="T49" fmla="*/ 841419 h 986"/>
                  <a:gd name="T50" fmla="*/ 329407 w 1304"/>
                  <a:gd name="T51" fmla="*/ 905868 h 986"/>
                  <a:gd name="T52" fmla="*/ 189767 w 1304"/>
                  <a:gd name="T53" fmla="*/ 884385 h 986"/>
                  <a:gd name="T54" fmla="*/ 107415 w 1304"/>
                  <a:gd name="T55" fmla="*/ 862902 h 986"/>
                  <a:gd name="T56" fmla="*/ 17903 w 1304"/>
                  <a:gd name="T57" fmla="*/ 945254 h 986"/>
                  <a:gd name="T58" fmla="*/ 25064 w 1304"/>
                  <a:gd name="T59" fmla="*/ 1006122 h 986"/>
                  <a:gd name="T60" fmla="*/ 25064 w 1304"/>
                  <a:gd name="T61" fmla="*/ 1070572 h 986"/>
                  <a:gd name="T62" fmla="*/ 103835 w 1304"/>
                  <a:gd name="T63" fmla="*/ 1167245 h 986"/>
                  <a:gd name="T64" fmla="*/ 10742 w 1304"/>
                  <a:gd name="T65" fmla="*/ 1281822 h 986"/>
                  <a:gd name="T66" fmla="*/ 75191 w 1304"/>
                  <a:gd name="T67" fmla="*/ 1314046 h 986"/>
                  <a:gd name="T68" fmla="*/ 132479 w 1304"/>
                  <a:gd name="T69" fmla="*/ 1417881 h 986"/>
                  <a:gd name="T70" fmla="*/ 179025 w 1304"/>
                  <a:gd name="T71" fmla="*/ 1525296 h 986"/>
                  <a:gd name="T72" fmla="*/ 311504 w 1304"/>
                  <a:gd name="T73" fmla="*/ 1589745 h 986"/>
                  <a:gd name="T74" fmla="*/ 368792 w 1304"/>
                  <a:gd name="T75" fmla="*/ 1758029 h 986"/>
                  <a:gd name="T76" fmla="*/ 465466 w 1304"/>
                  <a:gd name="T77" fmla="*/ 1761609 h 986"/>
                  <a:gd name="T78" fmla="*/ 490530 w 1304"/>
                  <a:gd name="T79" fmla="*/ 1704321 h 986"/>
                  <a:gd name="T80" fmla="*/ 533496 w 1304"/>
                  <a:gd name="T81" fmla="*/ 1657775 h 986"/>
                  <a:gd name="T82" fmla="*/ 683877 w 1304"/>
                  <a:gd name="T83" fmla="*/ 1693580 h 986"/>
                  <a:gd name="T84" fmla="*/ 809195 w 1304"/>
                  <a:gd name="T85" fmla="*/ 1654194 h 986"/>
                  <a:gd name="T86" fmla="*/ 873644 w 1304"/>
                  <a:gd name="T87" fmla="*/ 1718643 h 986"/>
                  <a:gd name="T88" fmla="*/ 988220 w 1304"/>
                  <a:gd name="T89" fmla="*/ 1725804 h 986"/>
                  <a:gd name="T90" fmla="*/ 1192309 w 1304"/>
                  <a:gd name="T91" fmla="*/ 1689999 h 986"/>
                  <a:gd name="T92" fmla="*/ 1349851 w 1304"/>
                  <a:gd name="T93" fmla="*/ 1661355 h 986"/>
                  <a:gd name="T94" fmla="*/ 1489491 w 1304"/>
                  <a:gd name="T95" fmla="*/ 1697160 h 986"/>
                  <a:gd name="T96" fmla="*/ 1625550 w 1304"/>
                  <a:gd name="T97" fmla="*/ 1747287 h 986"/>
                  <a:gd name="T98" fmla="*/ 1682839 w 1304"/>
                  <a:gd name="T99" fmla="*/ 1682838 h 986"/>
                  <a:gd name="T100" fmla="*/ 1707902 w 1304"/>
                  <a:gd name="T101" fmla="*/ 1647033 h 986"/>
                  <a:gd name="T102" fmla="*/ 1700741 w 1304"/>
                  <a:gd name="T103" fmla="*/ 1582584 h 986"/>
                  <a:gd name="T104" fmla="*/ 1650614 w 1304"/>
                  <a:gd name="T105" fmla="*/ 1532457 h 986"/>
                  <a:gd name="T106" fmla="*/ 1672097 w 1304"/>
                  <a:gd name="T107" fmla="*/ 1439364 h 986"/>
                  <a:gd name="T108" fmla="*/ 1797415 w 1304"/>
                  <a:gd name="T109" fmla="*/ 1421461 h 986"/>
                  <a:gd name="T110" fmla="*/ 1951377 w 1304"/>
                  <a:gd name="T111" fmla="*/ 1382076 h 986"/>
                  <a:gd name="T112" fmla="*/ 1944216 w 1304"/>
                  <a:gd name="T113" fmla="*/ 1339110 h 986"/>
                  <a:gd name="T114" fmla="*/ 1944216 w 1304"/>
                  <a:gd name="T115" fmla="*/ 1256758 h 986"/>
                  <a:gd name="T116" fmla="*/ 2015826 w 1304"/>
                  <a:gd name="T117" fmla="*/ 1210211 h 986"/>
                  <a:gd name="T118" fmla="*/ 2123241 w 1304"/>
                  <a:gd name="T119" fmla="*/ 1099216 h 986"/>
                  <a:gd name="T120" fmla="*/ 2173368 w 1304"/>
                  <a:gd name="T121" fmla="*/ 1066991 h 986"/>
                  <a:gd name="T122" fmla="*/ 2320169 w 1304"/>
                  <a:gd name="T123" fmla="*/ 1038347 h 986"/>
                  <a:gd name="T124" fmla="*/ 2330910 w 1304"/>
                  <a:gd name="T125" fmla="*/ 948834 h 9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1514555" y="1962118"/>
                <a:ext cx="1453686" cy="1041928"/>
              </a:xfrm>
              <a:custGeom>
                <a:avLst/>
                <a:gdLst>
                  <a:gd name="T0" fmla="*/ 859322 w 812"/>
                  <a:gd name="T1" fmla="*/ 103835 h 582"/>
                  <a:gd name="T2" fmla="*/ 823517 w 812"/>
                  <a:gd name="T3" fmla="*/ 146801 h 582"/>
                  <a:gd name="T4" fmla="*/ 708940 w 812"/>
                  <a:gd name="T5" fmla="*/ 68030 h 582"/>
                  <a:gd name="T6" fmla="*/ 615847 w 812"/>
                  <a:gd name="T7" fmla="*/ 17903 h 582"/>
                  <a:gd name="T8" fmla="*/ 515593 w 812"/>
                  <a:gd name="T9" fmla="*/ 7161 h 582"/>
                  <a:gd name="T10" fmla="*/ 443983 w 812"/>
                  <a:gd name="T11" fmla="*/ 10742 h 582"/>
                  <a:gd name="T12" fmla="*/ 354470 w 812"/>
                  <a:gd name="T13" fmla="*/ 32225 h 582"/>
                  <a:gd name="T14" fmla="*/ 282860 w 812"/>
                  <a:gd name="T15" fmla="*/ 50127 h 582"/>
                  <a:gd name="T16" fmla="*/ 164703 w 812"/>
                  <a:gd name="T17" fmla="*/ 68030 h 582"/>
                  <a:gd name="T18" fmla="*/ 150381 w 812"/>
                  <a:gd name="T19" fmla="*/ 139640 h 582"/>
                  <a:gd name="T20" fmla="*/ 214830 w 812"/>
                  <a:gd name="T21" fmla="*/ 204089 h 582"/>
                  <a:gd name="T22" fmla="*/ 229152 w 812"/>
                  <a:gd name="T23" fmla="*/ 254216 h 582"/>
                  <a:gd name="T24" fmla="*/ 200508 w 812"/>
                  <a:gd name="T25" fmla="*/ 350890 h 582"/>
                  <a:gd name="T26" fmla="*/ 189767 w 812"/>
                  <a:gd name="T27" fmla="*/ 383114 h 582"/>
                  <a:gd name="T28" fmla="*/ 107415 w 812"/>
                  <a:gd name="T29" fmla="*/ 375953 h 582"/>
                  <a:gd name="T30" fmla="*/ 39386 w 812"/>
                  <a:gd name="T31" fmla="*/ 361631 h 582"/>
                  <a:gd name="T32" fmla="*/ 14322 w 812"/>
                  <a:gd name="T33" fmla="*/ 447564 h 582"/>
                  <a:gd name="T34" fmla="*/ 7161 w 812"/>
                  <a:gd name="T35" fmla="*/ 486949 h 582"/>
                  <a:gd name="T36" fmla="*/ 32225 w 812"/>
                  <a:gd name="T37" fmla="*/ 554979 h 582"/>
                  <a:gd name="T38" fmla="*/ 0 w 812"/>
                  <a:gd name="T39" fmla="*/ 648072 h 582"/>
                  <a:gd name="T40" fmla="*/ 46547 w 812"/>
                  <a:gd name="T41" fmla="*/ 726843 h 582"/>
                  <a:gd name="T42" fmla="*/ 121737 w 812"/>
                  <a:gd name="T43" fmla="*/ 755487 h 582"/>
                  <a:gd name="T44" fmla="*/ 164703 w 812"/>
                  <a:gd name="T45" fmla="*/ 759068 h 582"/>
                  <a:gd name="T46" fmla="*/ 193347 w 812"/>
                  <a:gd name="T47" fmla="*/ 802034 h 582"/>
                  <a:gd name="T48" fmla="*/ 236313 w 812"/>
                  <a:gd name="T49" fmla="*/ 823517 h 582"/>
                  <a:gd name="T50" fmla="*/ 290021 w 812"/>
                  <a:gd name="T51" fmla="*/ 848581 h 582"/>
                  <a:gd name="T52" fmla="*/ 415339 w 812"/>
                  <a:gd name="T53" fmla="*/ 891547 h 582"/>
                  <a:gd name="T54" fmla="*/ 544237 w 812"/>
                  <a:gd name="T55" fmla="*/ 884386 h 582"/>
                  <a:gd name="T56" fmla="*/ 594364 w 812"/>
                  <a:gd name="T57" fmla="*/ 952415 h 582"/>
                  <a:gd name="T58" fmla="*/ 623008 w 812"/>
                  <a:gd name="T59" fmla="*/ 991801 h 582"/>
                  <a:gd name="T60" fmla="*/ 651652 w 812"/>
                  <a:gd name="T61" fmla="*/ 1034767 h 582"/>
                  <a:gd name="T62" fmla="*/ 698199 w 812"/>
                  <a:gd name="T63" fmla="*/ 1016864 h 582"/>
                  <a:gd name="T64" fmla="*/ 766229 w 812"/>
                  <a:gd name="T65" fmla="*/ 1027606 h 582"/>
                  <a:gd name="T66" fmla="*/ 816356 w 812"/>
                  <a:gd name="T67" fmla="*/ 977479 h 582"/>
                  <a:gd name="T68" fmla="*/ 852161 w 812"/>
                  <a:gd name="T69" fmla="*/ 880805 h 582"/>
                  <a:gd name="T70" fmla="*/ 852161 w 812"/>
                  <a:gd name="T71" fmla="*/ 784131 h 582"/>
                  <a:gd name="T72" fmla="*/ 859322 w 812"/>
                  <a:gd name="T73" fmla="*/ 748326 h 582"/>
                  <a:gd name="T74" fmla="*/ 920190 w 812"/>
                  <a:gd name="T75" fmla="*/ 734004 h 582"/>
                  <a:gd name="T76" fmla="*/ 995381 w 812"/>
                  <a:gd name="T77" fmla="*/ 766229 h 582"/>
                  <a:gd name="T78" fmla="*/ 1016864 w 812"/>
                  <a:gd name="T79" fmla="*/ 827097 h 582"/>
                  <a:gd name="T80" fmla="*/ 1045508 w 812"/>
                  <a:gd name="T81" fmla="*/ 855742 h 582"/>
                  <a:gd name="T82" fmla="*/ 1092055 w 812"/>
                  <a:gd name="T83" fmla="*/ 905869 h 582"/>
                  <a:gd name="T84" fmla="*/ 1167245 w 812"/>
                  <a:gd name="T85" fmla="*/ 927352 h 582"/>
                  <a:gd name="T86" fmla="*/ 1188728 w 812"/>
                  <a:gd name="T87" fmla="*/ 927352 h 582"/>
                  <a:gd name="T88" fmla="*/ 1253178 w 812"/>
                  <a:gd name="T89" fmla="*/ 909449 h 582"/>
                  <a:gd name="T90" fmla="*/ 1249597 w 812"/>
                  <a:gd name="T91" fmla="*/ 859322 h 582"/>
                  <a:gd name="T92" fmla="*/ 1292563 w 812"/>
                  <a:gd name="T93" fmla="*/ 845000 h 582"/>
                  <a:gd name="T94" fmla="*/ 1231695 w 812"/>
                  <a:gd name="T95" fmla="*/ 762648 h 582"/>
                  <a:gd name="T96" fmla="*/ 1331949 w 812"/>
                  <a:gd name="T97" fmla="*/ 708941 h 582"/>
                  <a:gd name="T98" fmla="*/ 1306885 w 812"/>
                  <a:gd name="T99" fmla="*/ 676716 h 582"/>
                  <a:gd name="T100" fmla="*/ 1346271 w 812"/>
                  <a:gd name="T101" fmla="*/ 626589 h 582"/>
                  <a:gd name="T102" fmla="*/ 1425042 w 812"/>
                  <a:gd name="T103" fmla="*/ 554979 h 582"/>
                  <a:gd name="T104" fmla="*/ 1432203 w 812"/>
                  <a:gd name="T105" fmla="*/ 454725 h 582"/>
                  <a:gd name="T106" fmla="*/ 1392817 w 812"/>
                  <a:gd name="T107" fmla="*/ 325826 h 582"/>
                  <a:gd name="T108" fmla="*/ 1317627 w 812"/>
                  <a:gd name="T109" fmla="*/ 282860 h 582"/>
                  <a:gd name="T110" fmla="*/ 1203050 w 812"/>
                  <a:gd name="T111" fmla="*/ 179025 h 582"/>
                  <a:gd name="T112" fmla="*/ 1177987 w 812"/>
                  <a:gd name="T113" fmla="*/ 189767 h 582"/>
                  <a:gd name="T114" fmla="*/ 1102796 w 812"/>
                  <a:gd name="T115" fmla="*/ 139640 h 582"/>
                  <a:gd name="T116" fmla="*/ 1045508 w 812"/>
                  <a:gd name="T117" fmla="*/ 93093 h 582"/>
                  <a:gd name="T118" fmla="*/ 988220 w 812"/>
                  <a:gd name="T119" fmla="*/ 89513 h 582"/>
                  <a:gd name="T120" fmla="*/ 866483 w 812"/>
                  <a:gd name="T121" fmla="*/ 53708 h 5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484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2348813" y="2692542"/>
                <a:ext cx="1256758" cy="1102796"/>
              </a:xfrm>
              <a:custGeom>
                <a:avLst/>
                <a:gdLst>
                  <a:gd name="T0" fmla="*/ 35805 w 702"/>
                  <a:gd name="T1" fmla="*/ 50127 h 616"/>
                  <a:gd name="T2" fmla="*/ 39386 w 702"/>
                  <a:gd name="T3" fmla="*/ 161123 h 616"/>
                  <a:gd name="T4" fmla="*/ 68030 w 702"/>
                  <a:gd name="T5" fmla="*/ 243474 h 616"/>
                  <a:gd name="T6" fmla="*/ 125318 w 702"/>
                  <a:gd name="T7" fmla="*/ 347309 h 616"/>
                  <a:gd name="T8" fmla="*/ 132479 w 702"/>
                  <a:gd name="T9" fmla="*/ 436822 h 616"/>
                  <a:gd name="T10" fmla="*/ 164703 w 702"/>
                  <a:gd name="T11" fmla="*/ 540656 h 616"/>
                  <a:gd name="T12" fmla="*/ 175445 w 702"/>
                  <a:gd name="T13" fmla="*/ 619428 h 616"/>
                  <a:gd name="T14" fmla="*/ 161123 w 702"/>
                  <a:gd name="T15" fmla="*/ 691038 h 616"/>
                  <a:gd name="T16" fmla="*/ 161123 w 702"/>
                  <a:gd name="T17" fmla="*/ 776970 h 616"/>
                  <a:gd name="T18" fmla="*/ 189767 w 702"/>
                  <a:gd name="T19" fmla="*/ 827097 h 616"/>
                  <a:gd name="T20" fmla="*/ 211250 w 702"/>
                  <a:gd name="T21" fmla="*/ 805614 h 616"/>
                  <a:gd name="T22" fmla="*/ 221991 w 702"/>
                  <a:gd name="T23" fmla="*/ 762648 h 616"/>
                  <a:gd name="T24" fmla="*/ 261377 w 702"/>
                  <a:gd name="T25" fmla="*/ 751906 h 616"/>
                  <a:gd name="T26" fmla="*/ 304343 w 702"/>
                  <a:gd name="T27" fmla="*/ 848580 h 616"/>
                  <a:gd name="T28" fmla="*/ 358051 w 702"/>
                  <a:gd name="T29" fmla="*/ 841419 h 616"/>
                  <a:gd name="T30" fmla="*/ 426080 w 702"/>
                  <a:gd name="T31" fmla="*/ 995381 h 616"/>
                  <a:gd name="T32" fmla="*/ 454724 w 702"/>
                  <a:gd name="T33" fmla="*/ 1052669 h 616"/>
                  <a:gd name="T34" fmla="*/ 469046 w 702"/>
                  <a:gd name="T35" fmla="*/ 1070571 h 616"/>
                  <a:gd name="T36" fmla="*/ 497690 w 702"/>
                  <a:gd name="T37" fmla="*/ 1077732 h 616"/>
                  <a:gd name="T38" fmla="*/ 587203 w 702"/>
                  <a:gd name="T39" fmla="*/ 1052669 h 616"/>
                  <a:gd name="T40" fmla="*/ 587203 w 702"/>
                  <a:gd name="T41" fmla="*/ 959576 h 616"/>
                  <a:gd name="T42" fmla="*/ 623008 w 702"/>
                  <a:gd name="T43" fmla="*/ 913029 h 616"/>
                  <a:gd name="T44" fmla="*/ 698199 w 702"/>
                  <a:gd name="T45" fmla="*/ 805614 h 616"/>
                  <a:gd name="T46" fmla="*/ 766229 w 702"/>
                  <a:gd name="T47" fmla="*/ 751906 h 616"/>
                  <a:gd name="T48" fmla="*/ 802034 w 702"/>
                  <a:gd name="T49" fmla="*/ 859322 h 616"/>
                  <a:gd name="T50" fmla="*/ 855741 w 702"/>
                  <a:gd name="T51" fmla="*/ 834258 h 616"/>
                  <a:gd name="T52" fmla="*/ 891546 w 702"/>
                  <a:gd name="T53" fmla="*/ 884385 h 616"/>
                  <a:gd name="T54" fmla="*/ 991800 w 702"/>
                  <a:gd name="T55" fmla="*/ 862902 h 616"/>
                  <a:gd name="T56" fmla="*/ 902288 w 702"/>
                  <a:gd name="T57" fmla="*/ 776970 h 616"/>
                  <a:gd name="T58" fmla="*/ 955995 w 702"/>
                  <a:gd name="T59" fmla="*/ 744745 h 616"/>
                  <a:gd name="T60" fmla="*/ 952415 w 702"/>
                  <a:gd name="T61" fmla="*/ 708940 h 616"/>
                  <a:gd name="T62" fmla="*/ 934512 w 702"/>
                  <a:gd name="T63" fmla="*/ 562140 h 616"/>
                  <a:gd name="T64" fmla="*/ 1088474 w 702"/>
                  <a:gd name="T65" fmla="*/ 512012 h 616"/>
                  <a:gd name="T66" fmla="*/ 1188728 w 702"/>
                  <a:gd name="T67" fmla="*/ 401017 h 616"/>
                  <a:gd name="T68" fmla="*/ 1228114 w 702"/>
                  <a:gd name="T69" fmla="*/ 311504 h 616"/>
                  <a:gd name="T70" fmla="*/ 1224533 w 702"/>
                  <a:gd name="T71" fmla="*/ 279280 h 616"/>
                  <a:gd name="T72" fmla="*/ 1127860 w 702"/>
                  <a:gd name="T73" fmla="*/ 247055 h 616"/>
                  <a:gd name="T74" fmla="*/ 1095635 w 702"/>
                  <a:gd name="T75" fmla="*/ 261377 h 616"/>
                  <a:gd name="T76" fmla="*/ 1070572 w 702"/>
                  <a:gd name="T77" fmla="*/ 225572 h 616"/>
                  <a:gd name="T78" fmla="*/ 1031186 w 702"/>
                  <a:gd name="T79" fmla="*/ 221991 h 616"/>
                  <a:gd name="T80" fmla="*/ 938093 w 702"/>
                  <a:gd name="T81" fmla="*/ 204089 h 616"/>
                  <a:gd name="T82" fmla="*/ 873644 w 702"/>
                  <a:gd name="T83" fmla="*/ 236313 h 616"/>
                  <a:gd name="T84" fmla="*/ 784131 w 702"/>
                  <a:gd name="T85" fmla="*/ 196928 h 616"/>
                  <a:gd name="T86" fmla="*/ 744745 w 702"/>
                  <a:gd name="T87" fmla="*/ 103835 h 616"/>
                  <a:gd name="T88" fmla="*/ 626589 w 702"/>
                  <a:gd name="T89" fmla="*/ 32225 h 616"/>
                  <a:gd name="T90" fmla="*/ 554979 w 702"/>
                  <a:gd name="T91" fmla="*/ 53708 h 616"/>
                  <a:gd name="T92" fmla="*/ 569301 w 702"/>
                  <a:gd name="T93" fmla="*/ 110996 h 616"/>
                  <a:gd name="T94" fmla="*/ 501271 w 702"/>
                  <a:gd name="T95" fmla="*/ 118157 h 616"/>
                  <a:gd name="T96" fmla="*/ 469046 w 702"/>
                  <a:gd name="T97" fmla="*/ 153962 h 616"/>
                  <a:gd name="T98" fmla="*/ 440402 w 702"/>
                  <a:gd name="T99" fmla="*/ 186186 h 616"/>
                  <a:gd name="T100" fmla="*/ 372373 w 702"/>
                  <a:gd name="T101" fmla="*/ 211250 h 616"/>
                  <a:gd name="T102" fmla="*/ 286441 w 702"/>
                  <a:gd name="T103" fmla="*/ 196928 h 616"/>
                  <a:gd name="T104" fmla="*/ 236313 w 702"/>
                  <a:gd name="T105" fmla="*/ 193347 h 616"/>
                  <a:gd name="T106" fmla="*/ 189767 w 702"/>
                  <a:gd name="T107" fmla="*/ 118157 h 616"/>
                  <a:gd name="T108" fmla="*/ 153962 w 702"/>
                  <a:gd name="T109" fmla="*/ 82352 h 616"/>
                  <a:gd name="T110" fmla="*/ 118157 w 702"/>
                  <a:gd name="T111" fmla="*/ 25064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5" name="Freeform 15"/>
              <p:cNvSpPr/>
              <p:nvPr/>
            </p:nvSpPr>
            <p:spPr bwMode="auto">
              <a:xfrm>
                <a:off x="261377" y="2244978"/>
                <a:ext cx="2248559" cy="1367754"/>
              </a:xfrm>
              <a:custGeom>
                <a:avLst/>
                <a:gdLst>
                  <a:gd name="T0" fmla="*/ 236314 w 1256"/>
                  <a:gd name="T1" fmla="*/ 46547 h 764"/>
                  <a:gd name="T2" fmla="*/ 218411 w 1256"/>
                  <a:gd name="T3" fmla="*/ 107415 h 764"/>
                  <a:gd name="T4" fmla="*/ 110996 w 1256"/>
                  <a:gd name="T5" fmla="*/ 125318 h 764"/>
                  <a:gd name="T6" fmla="*/ 78771 w 1256"/>
                  <a:gd name="T7" fmla="*/ 218411 h 764"/>
                  <a:gd name="T8" fmla="*/ 107415 w 1256"/>
                  <a:gd name="T9" fmla="*/ 336568 h 764"/>
                  <a:gd name="T10" fmla="*/ 10742 w 1256"/>
                  <a:gd name="T11" fmla="*/ 386695 h 764"/>
                  <a:gd name="T12" fmla="*/ 3581 w 1256"/>
                  <a:gd name="T13" fmla="*/ 469047 h 764"/>
                  <a:gd name="T14" fmla="*/ 50127 w 1256"/>
                  <a:gd name="T15" fmla="*/ 537076 h 764"/>
                  <a:gd name="T16" fmla="*/ 110996 w 1256"/>
                  <a:gd name="T17" fmla="*/ 605106 h 764"/>
                  <a:gd name="T18" fmla="*/ 268538 w 1256"/>
                  <a:gd name="T19" fmla="*/ 691038 h 764"/>
                  <a:gd name="T20" fmla="*/ 397436 w 1256"/>
                  <a:gd name="T21" fmla="*/ 812775 h 764"/>
                  <a:gd name="T22" fmla="*/ 519174 w 1256"/>
                  <a:gd name="T23" fmla="*/ 895127 h 764"/>
                  <a:gd name="T24" fmla="*/ 597945 w 1256"/>
                  <a:gd name="T25" fmla="*/ 995381 h 764"/>
                  <a:gd name="T26" fmla="*/ 723263 w 1256"/>
                  <a:gd name="T27" fmla="*/ 1077733 h 764"/>
                  <a:gd name="T28" fmla="*/ 841419 w 1256"/>
                  <a:gd name="T29" fmla="*/ 1124279 h 764"/>
                  <a:gd name="T30" fmla="*/ 1038347 w 1256"/>
                  <a:gd name="T31" fmla="*/ 1149343 h 764"/>
                  <a:gd name="T32" fmla="*/ 1063411 w 1256"/>
                  <a:gd name="T33" fmla="*/ 1188729 h 764"/>
                  <a:gd name="T34" fmla="*/ 1049089 w 1256"/>
                  <a:gd name="T35" fmla="*/ 1238856 h 764"/>
                  <a:gd name="T36" fmla="*/ 1102796 w 1256"/>
                  <a:gd name="T37" fmla="*/ 1210212 h 764"/>
                  <a:gd name="T38" fmla="*/ 1181568 w 1256"/>
                  <a:gd name="T39" fmla="*/ 1142182 h 764"/>
                  <a:gd name="T40" fmla="*/ 1382076 w 1256"/>
                  <a:gd name="T41" fmla="*/ 1217373 h 764"/>
                  <a:gd name="T42" fmla="*/ 1435784 w 1256"/>
                  <a:gd name="T43" fmla="*/ 1349851 h 764"/>
                  <a:gd name="T44" fmla="*/ 1618390 w 1256"/>
                  <a:gd name="T45" fmla="*/ 1339110 h 764"/>
                  <a:gd name="T46" fmla="*/ 1833220 w 1256"/>
                  <a:gd name="T47" fmla="*/ 1217373 h 764"/>
                  <a:gd name="T48" fmla="*/ 2008665 w 1256"/>
                  <a:gd name="T49" fmla="*/ 1274661 h 764"/>
                  <a:gd name="T50" fmla="*/ 2037309 w 1256"/>
                  <a:gd name="T51" fmla="*/ 1281822 h 764"/>
                  <a:gd name="T52" fmla="*/ 2069534 w 1256"/>
                  <a:gd name="T53" fmla="*/ 1192309 h 764"/>
                  <a:gd name="T54" fmla="*/ 2133983 w 1256"/>
                  <a:gd name="T55" fmla="*/ 1246017 h 764"/>
                  <a:gd name="T56" fmla="*/ 2173368 w 1256"/>
                  <a:gd name="T57" fmla="*/ 1188729 h 764"/>
                  <a:gd name="T58" fmla="*/ 2198432 w 1256"/>
                  <a:gd name="T59" fmla="*/ 1152924 h 764"/>
                  <a:gd name="T60" fmla="*/ 2230656 w 1256"/>
                  <a:gd name="T61" fmla="*/ 1016864 h 764"/>
                  <a:gd name="T62" fmla="*/ 2219915 w 1256"/>
                  <a:gd name="T63" fmla="*/ 913030 h 764"/>
                  <a:gd name="T64" fmla="*/ 2198432 w 1256"/>
                  <a:gd name="T65" fmla="*/ 802034 h 764"/>
                  <a:gd name="T66" fmla="*/ 2148305 w 1256"/>
                  <a:gd name="T67" fmla="*/ 737585 h 764"/>
                  <a:gd name="T68" fmla="*/ 2080275 w 1256"/>
                  <a:gd name="T69" fmla="*/ 655233 h 764"/>
                  <a:gd name="T70" fmla="*/ 2062373 w 1256"/>
                  <a:gd name="T71" fmla="*/ 748326 h 764"/>
                  <a:gd name="T72" fmla="*/ 1958538 w 1256"/>
                  <a:gd name="T73" fmla="*/ 769809 h 764"/>
                  <a:gd name="T74" fmla="*/ 1854703 w 1256"/>
                  <a:gd name="T75" fmla="*/ 691038 h 764"/>
                  <a:gd name="T76" fmla="*/ 1790254 w 1256"/>
                  <a:gd name="T77" fmla="*/ 615847 h 764"/>
                  <a:gd name="T78" fmla="*/ 1611229 w 1256"/>
                  <a:gd name="T79" fmla="*/ 612267 h 764"/>
                  <a:gd name="T80" fmla="*/ 1482330 w 1256"/>
                  <a:gd name="T81" fmla="*/ 558559 h 764"/>
                  <a:gd name="T82" fmla="*/ 1425042 w 1256"/>
                  <a:gd name="T83" fmla="*/ 519174 h 764"/>
                  <a:gd name="T84" fmla="*/ 1374915 w 1256"/>
                  <a:gd name="T85" fmla="*/ 490530 h 764"/>
                  <a:gd name="T86" fmla="*/ 1335529 w 1256"/>
                  <a:gd name="T87" fmla="*/ 501271 h 764"/>
                  <a:gd name="T88" fmla="*/ 1267500 w 1256"/>
                  <a:gd name="T89" fmla="*/ 426080 h 764"/>
                  <a:gd name="T90" fmla="*/ 1238856 w 1256"/>
                  <a:gd name="T91" fmla="*/ 350890 h 764"/>
                  <a:gd name="T92" fmla="*/ 1242436 w 1256"/>
                  <a:gd name="T93" fmla="*/ 211250 h 764"/>
                  <a:gd name="T94" fmla="*/ 1267500 w 1256"/>
                  <a:gd name="T95" fmla="*/ 150381 h 764"/>
                  <a:gd name="T96" fmla="*/ 1274661 w 1256"/>
                  <a:gd name="T97" fmla="*/ 78771 h 764"/>
                  <a:gd name="T98" fmla="*/ 1217373 w 1256"/>
                  <a:gd name="T99" fmla="*/ 35805 h 764"/>
                  <a:gd name="T100" fmla="*/ 1066991 w 1256"/>
                  <a:gd name="T101" fmla="*/ 17903 h 764"/>
                  <a:gd name="T102" fmla="*/ 927352 w 1256"/>
                  <a:gd name="T103" fmla="*/ 42966 h 764"/>
                  <a:gd name="T104" fmla="*/ 787712 w 1256"/>
                  <a:gd name="T105" fmla="*/ 64449 h 764"/>
                  <a:gd name="T106" fmla="*/ 665974 w 1256"/>
                  <a:gd name="T107" fmla="*/ 78771 h 764"/>
                  <a:gd name="T108" fmla="*/ 569301 w 1256"/>
                  <a:gd name="T109" fmla="*/ 35805 h 764"/>
                  <a:gd name="T110" fmla="*/ 529915 w 1256"/>
                  <a:gd name="T111" fmla="*/ 14322 h 764"/>
                  <a:gd name="T112" fmla="*/ 375953 w 1256"/>
                  <a:gd name="T113" fmla="*/ 28644 h 7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6" name="Freeform 16"/>
              <p:cNvSpPr/>
              <p:nvPr/>
            </p:nvSpPr>
            <p:spPr bwMode="auto">
              <a:xfrm>
                <a:off x="2309427" y="3383580"/>
                <a:ext cx="1016864" cy="1059830"/>
              </a:xfrm>
              <a:custGeom>
                <a:avLst/>
                <a:gdLst>
                  <a:gd name="T0" fmla="*/ 35805 w 568"/>
                  <a:gd name="T1" fmla="*/ 651652 h 592"/>
                  <a:gd name="T2" fmla="*/ 132479 w 568"/>
                  <a:gd name="T3" fmla="*/ 676716 h 592"/>
                  <a:gd name="T4" fmla="*/ 175445 w 568"/>
                  <a:gd name="T5" fmla="*/ 787711 h 592"/>
                  <a:gd name="T6" fmla="*/ 171864 w 568"/>
                  <a:gd name="T7" fmla="*/ 898707 h 592"/>
                  <a:gd name="T8" fmla="*/ 257797 w 568"/>
                  <a:gd name="T9" fmla="*/ 930932 h 592"/>
                  <a:gd name="T10" fmla="*/ 393856 w 568"/>
                  <a:gd name="T11" fmla="*/ 966737 h 592"/>
                  <a:gd name="T12" fmla="*/ 486949 w 568"/>
                  <a:gd name="T13" fmla="*/ 1059830 h 592"/>
                  <a:gd name="T14" fmla="*/ 469046 w 568"/>
                  <a:gd name="T15" fmla="*/ 934512 h 592"/>
                  <a:gd name="T16" fmla="*/ 526335 w 568"/>
                  <a:gd name="T17" fmla="*/ 877224 h 592"/>
                  <a:gd name="T18" fmla="*/ 648072 w 568"/>
                  <a:gd name="T19" fmla="*/ 877224 h 592"/>
                  <a:gd name="T20" fmla="*/ 784131 w 568"/>
                  <a:gd name="T21" fmla="*/ 837839 h 592"/>
                  <a:gd name="T22" fmla="*/ 945254 w 568"/>
                  <a:gd name="T23" fmla="*/ 762648 h 592"/>
                  <a:gd name="T24" fmla="*/ 966737 w 568"/>
                  <a:gd name="T25" fmla="*/ 769809 h 592"/>
                  <a:gd name="T26" fmla="*/ 981059 w 568"/>
                  <a:gd name="T27" fmla="*/ 694618 h 592"/>
                  <a:gd name="T28" fmla="*/ 902288 w 568"/>
                  <a:gd name="T29" fmla="*/ 691038 h 592"/>
                  <a:gd name="T30" fmla="*/ 866483 w 568"/>
                  <a:gd name="T31" fmla="*/ 644491 h 592"/>
                  <a:gd name="T32" fmla="*/ 823517 w 568"/>
                  <a:gd name="T33" fmla="*/ 608686 h 592"/>
                  <a:gd name="T34" fmla="*/ 809195 w 568"/>
                  <a:gd name="T35" fmla="*/ 486949 h 592"/>
                  <a:gd name="T36" fmla="*/ 787712 w 568"/>
                  <a:gd name="T37" fmla="*/ 340148 h 592"/>
                  <a:gd name="T38" fmla="*/ 712521 w 568"/>
                  <a:gd name="T39" fmla="*/ 272119 h 592"/>
                  <a:gd name="T40" fmla="*/ 737584 w 568"/>
                  <a:gd name="T41" fmla="*/ 236313 h 592"/>
                  <a:gd name="T42" fmla="*/ 859322 w 568"/>
                  <a:gd name="T43" fmla="*/ 229152 h 592"/>
                  <a:gd name="T44" fmla="*/ 916610 w 568"/>
                  <a:gd name="T45" fmla="*/ 193347 h 592"/>
                  <a:gd name="T46" fmla="*/ 848580 w 568"/>
                  <a:gd name="T47" fmla="*/ 182606 h 592"/>
                  <a:gd name="T48" fmla="*/ 812775 w 568"/>
                  <a:gd name="T49" fmla="*/ 157542 h 592"/>
                  <a:gd name="T50" fmla="*/ 766229 w 568"/>
                  <a:gd name="T51" fmla="*/ 85932 h 592"/>
                  <a:gd name="T52" fmla="*/ 723262 w 568"/>
                  <a:gd name="T53" fmla="*/ 150381 h 592"/>
                  <a:gd name="T54" fmla="*/ 644491 w 568"/>
                  <a:gd name="T55" fmla="*/ 247055 h 592"/>
                  <a:gd name="T56" fmla="*/ 655233 w 568"/>
                  <a:gd name="T57" fmla="*/ 307924 h 592"/>
                  <a:gd name="T58" fmla="*/ 623008 w 568"/>
                  <a:gd name="T59" fmla="*/ 383114 h 592"/>
                  <a:gd name="T60" fmla="*/ 565720 w 568"/>
                  <a:gd name="T61" fmla="*/ 383114 h 592"/>
                  <a:gd name="T62" fmla="*/ 515593 w 568"/>
                  <a:gd name="T63" fmla="*/ 429661 h 592"/>
                  <a:gd name="T64" fmla="*/ 494110 w 568"/>
                  <a:gd name="T65" fmla="*/ 401017 h 592"/>
                  <a:gd name="T66" fmla="*/ 472627 w 568"/>
                  <a:gd name="T67" fmla="*/ 397436 h 592"/>
                  <a:gd name="T68" fmla="*/ 436822 w 568"/>
                  <a:gd name="T69" fmla="*/ 300763 h 592"/>
                  <a:gd name="T70" fmla="*/ 386695 w 568"/>
                  <a:gd name="T71" fmla="*/ 168284 h 592"/>
                  <a:gd name="T72" fmla="*/ 350890 w 568"/>
                  <a:gd name="T73" fmla="*/ 182606 h 592"/>
                  <a:gd name="T74" fmla="*/ 307924 w 568"/>
                  <a:gd name="T75" fmla="*/ 153962 h 592"/>
                  <a:gd name="T76" fmla="*/ 279280 w 568"/>
                  <a:gd name="T77" fmla="*/ 89513 h 592"/>
                  <a:gd name="T78" fmla="*/ 247055 w 568"/>
                  <a:gd name="T79" fmla="*/ 146801 h 592"/>
                  <a:gd name="T80" fmla="*/ 218411 w 568"/>
                  <a:gd name="T81" fmla="*/ 150381 h 592"/>
                  <a:gd name="T82" fmla="*/ 189767 w 568"/>
                  <a:gd name="T83" fmla="*/ 100254 h 592"/>
                  <a:gd name="T84" fmla="*/ 182606 w 568"/>
                  <a:gd name="T85" fmla="*/ 0 h 592"/>
                  <a:gd name="T86" fmla="*/ 146801 w 568"/>
                  <a:gd name="T87" fmla="*/ 78771 h 592"/>
                  <a:gd name="T88" fmla="*/ 100254 w 568"/>
                  <a:gd name="T89" fmla="*/ 118157 h 592"/>
                  <a:gd name="T90" fmla="*/ 96674 w 568"/>
                  <a:gd name="T91" fmla="*/ 189767 h 592"/>
                  <a:gd name="T92" fmla="*/ 136059 w 568"/>
                  <a:gd name="T93" fmla="*/ 186186 h 592"/>
                  <a:gd name="T94" fmla="*/ 139640 w 568"/>
                  <a:gd name="T95" fmla="*/ 426080 h 592"/>
                  <a:gd name="T96" fmla="*/ 85932 w 568"/>
                  <a:gd name="T97" fmla="*/ 451144 h 592"/>
                  <a:gd name="T98" fmla="*/ 10742 w 568"/>
                  <a:gd name="T99" fmla="*/ 572881 h 592"/>
                  <a:gd name="T100" fmla="*/ 21483 w 568"/>
                  <a:gd name="T101" fmla="*/ 633750 h 5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7" name="Freeform 17"/>
              <p:cNvSpPr/>
              <p:nvPr/>
            </p:nvSpPr>
            <p:spPr bwMode="auto">
              <a:xfrm>
                <a:off x="3039851" y="3369257"/>
                <a:ext cx="687457" cy="594364"/>
              </a:xfrm>
              <a:custGeom>
                <a:avLst/>
                <a:gdLst>
                  <a:gd name="T0" fmla="*/ 515593 w 384"/>
                  <a:gd name="T1" fmla="*/ 14322 h 332"/>
                  <a:gd name="T2" fmla="*/ 494110 w 384"/>
                  <a:gd name="T3" fmla="*/ 42966 h 332"/>
                  <a:gd name="T4" fmla="*/ 472627 w 384"/>
                  <a:gd name="T5" fmla="*/ 35805 h 332"/>
                  <a:gd name="T6" fmla="*/ 465466 w 384"/>
                  <a:gd name="T7" fmla="*/ 17903 h 332"/>
                  <a:gd name="T8" fmla="*/ 451144 w 384"/>
                  <a:gd name="T9" fmla="*/ 0 h 332"/>
                  <a:gd name="T10" fmla="*/ 443983 w 384"/>
                  <a:gd name="T11" fmla="*/ 35805 h 332"/>
                  <a:gd name="T12" fmla="*/ 422500 w 384"/>
                  <a:gd name="T13" fmla="*/ 64449 h 332"/>
                  <a:gd name="T14" fmla="*/ 372373 w 384"/>
                  <a:gd name="T15" fmla="*/ 78771 h 332"/>
                  <a:gd name="T16" fmla="*/ 336567 w 384"/>
                  <a:gd name="T17" fmla="*/ 103835 h 332"/>
                  <a:gd name="T18" fmla="*/ 329406 w 384"/>
                  <a:gd name="T19" fmla="*/ 93093 h 332"/>
                  <a:gd name="T20" fmla="*/ 300762 w 384"/>
                  <a:gd name="T21" fmla="*/ 107415 h 332"/>
                  <a:gd name="T22" fmla="*/ 286440 w 384"/>
                  <a:gd name="T23" fmla="*/ 89513 h 332"/>
                  <a:gd name="T24" fmla="*/ 236313 w 384"/>
                  <a:gd name="T25" fmla="*/ 100254 h 332"/>
                  <a:gd name="T26" fmla="*/ 304343 w 384"/>
                  <a:gd name="T27" fmla="*/ 146801 h 332"/>
                  <a:gd name="T28" fmla="*/ 315084 w 384"/>
                  <a:gd name="T29" fmla="*/ 196928 h 332"/>
                  <a:gd name="T30" fmla="*/ 286440 w 384"/>
                  <a:gd name="T31" fmla="*/ 218411 h 332"/>
                  <a:gd name="T32" fmla="*/ 204089 w 384"/>
                  <a:gd name="T33" fmla="*/ 225572 h 332"/>
                  <a:gd name="T34" fmla="*/ 168284 w 384"/>
                  <a:gd name="T35" fmla="*/ 254216 h 332"/>
                  <a:gd name="T36" fmla="*/ 107415 w 384"/>
                  <a:gd name="T37" fmla="*/ 254216 h 332"/>
                  <a:gd name="T38" fmla="*/ 28644 w 384"/>
                  <a:gd name="T39" fmla="*/ 264957 h 332"/>
                  <a:gd name="T40" fmla="*/ 0 w 384"/>
                  <a:gd name="T41" fmla="*/ 307924 h 332"/>
                  <a:gd name="T42" fmla="*/ 39386 w 384"/>
                  <a:gd name="T43" fmla="*/ 358051 h 332"/>
                  <a:gd name="T44" fmla="*/ 53708 w 384"/>
                  <a:gd name="T45" fmla="*/ 340148 h 332"/>
                  <a:gd name="T46" fmla="*/ 100254 w 384"/>
                  <a:gd name="T47" fmla="*/ 343729 h 332"/>
                  <a:gd name="T48" fmla="*/ 110996 w 384"/>
                  <a:gd name="T49" fmla="*/ 422500 h 332"/>
                  <a:gd name="T50" fmla="*/ 93093 w 384"/>
                  <a:gd name="T51" fmla="*/ 465466 h 332"/>
                  <a:gd name="T52" fmla="*/ 136059 w 384"/>
                  <a:gd name="T53" fmla="*/ 529915 h 332"/>
                  <a:gd name="T54" fmla="*/ 121737 w 384"/>
                  <a:gd name="T55" fmla="*/ 572881 h 332"/>
                  <a:gd name="T56" fmla="*/ 125318 w 384"/>
                  <a:gd name="T57" fmla="*/ 590783 h 332"/>
                  <a:gd name="T58" fmla="*/ 193347 w 384"/>
                  <a:gd name="T59" fmla="*/ 572881 h 332"/>
                  <a:gd name="T60" fmla="*/ 286440 w 384"/>
                  <a:gd name="T61" fmla="*/ 590783 h 332"/>
                  <a:gd name="T62" fmla="*/ 350890 w 384"/>
                  <a:gd name="T63" fmla="*/ 540656 h 332"/>
                  <a:gd name="T64" fmla="*/ 386695 w 384"/>
                  <a:gd name="T65" fmla="*/ 519173 h 332"/>
                  <a:gd name="T66" fmla="*/ 443983 w 384"/>
                  <a:gd name="T67" fmla="*/ 501271 h 332"/>
                  <a:gd name="T68" fmla="*/ 458305 w 384"/>
                  <a:gd name="T69" fmla="*/ 522754 h 332"/>
                  <a:gd name="T70" fmla="*/ 490529 w 384"/>
                  <a:gd name="T71" fmla="*/ 522754 h 332"/>
                  <a:gd name="T72" fmla="*/ 515593 w 384"/>
                  <a:gd name="T73" fmla="*/ 533495 h 332"/>
                  <a:gd name="T74" fmla="*/ 529915 w 384"/>
                  <a:gd name="T75" fmla="*/ 519173 h 332"/>
                  <a:gd name="T76" fmla="*/ 558559 w 384"/>
                  <a:gd name="T77" fmla="*/ 494110 h 332"/>
                  <a:gd name="T78" fmla="*/ 580042 w 384"/>
                  <a:gd name="T79" fmla="*/ 479788 h 332"/>
                  <a:gd name="T80" fmla="*/ 612266 w 384"/>
                  <a:gd name="T81" fmla="*/ 458305 h 332"/>
                  <a:gd name="T82" fmla="*/ 630169 w 384"/>
                  <a:gd name="T83" fmla="*/ 443983 h 332"/>
                  <a:gd name="T84" fmla="*/ 655232 w 384"/>
                  <a:gd name="T85" fmla="*/ 436822 h 332"/>
                  <a:gd name="T86" fmla="*/ 680296 w 384"/>
                  <a:gd name="T87" fmla="*/ 422500 h 332"/>
                  <a:gd name="T88" fmla="*/ 673135 w 384"/>
                  <a:gd name="T89" fmla="*/ 390275 h 332"/>
                  <a:gd name="T90" fmla="*/ 673135 w 384"/>
                  <a:gd name="T91" fmla="*/ 336568 h 332"/>
                  <a:gd name="T92" fmla="*/ 680296 w 384"/>
                  <a:gd name="T93" fmla="*/ 286440 h 332"/>
                  <a:gd name="T94" fmla="*/ 623008 w 384"/>
                  <a:gd name="T95" fmla="*/ 297182 h 332"/>
                  <a:gd name="T96" fmla="*/ 637330 w 384"/>
                  <a:gd name="T97" fmla="*/ 236313 h 332"/>
                  <a:gd name="T98" fmla="*/ 655232 w 384"/>
                  <a:gd name="T99" fmla="*/ 150381 h 332"/>
                  <a:gd name="T100" fmla="*/ 665974 w 384"/>
                  <a:gd name="T101" fmla="*/ 121737 h 332"/>
                  <a:gd name="T102" fmla="*/ 644491 w 384"/>
                  <a:gd name="T103" fmla="*/ 114576 h 332"/>
                  <a:gd name="T104" fmla="*/ 623008 w 384"/>
                  <a:gd name="T105" fmla="*/ 146801 h 332"/>
                  <a:gd name="T106" fmla="*/ 601525 w 384"/>
                  <a:gd name="T107" fmla="*/ 136059 h 332"/>
                  <a:gd name="T108" fmla="*/ 594364 w 384"/>
                  <a:gd name="T109" fmla="*/ 107415 h 332"/>
                  <a:gd name="T110" fmla="*/ 565720 w 384"/>
                  <a:gd name="T111" fmla="*/ 107415 h 332"/>
                  <a:gd name="T112" fmla="*/ 544237 w 384"/>
                  <a:gd name="T113" fmla="*/ 42966 h 3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3150847" y="3734469"/>
                <a:ext cx="898707" cy="683877"/>
              </a:xfrm>
              <a:custGeom>
                <a:avLst/>
                <a:gdLst>
                  <a:gd name="T0" fmla="*/ 723262 w 502"/>
                  <a:gd name="T1" fmla="*/ 21483 h 382"/>
                  <a:gd name="T2" fmla="*/ 676716 w 502"/>
                  <a:gd name="T3" fmla="*/ 64449 h 382"/>
                  <a:gd name="T4" fmla="*/ 644491 w 502"/>
                  <a:gd name="T5" fmla="*/ 57288 h 382"/>
                  <a:gd name="T6" fmla="*/ 601525 w 502"/>
                  <a:gd name="T7" fmla="*/ 75191 h 382"/>
                  <a:gd name="T8" fmla="*/ 565720 w 502"/>
                  <a:gd name="T9" fmla="*/ 85932 h 382"/>
                  <a:gd name="T10" fmla="*/ 504851 w 502"/>
                  <a:gd name="T11" fmla="*/ 107415 h 382"/>
                  <a:gd name="T12" fmla="*/ 483368 w 502"/>
                  <a:gd name="T13" fmla="*/ 125318 h 382"/>
                  <a:gd name="T14" fmla="*/ 494110 w 502"/>
                  <a:gd name="T15" fmla="*/ 146801 h 382"/>
                  <a:gd name="T16" fmla="*/ 429661 w 502"/>
                  <a:gd name="T17" fmla="*/ 168284 h 382"/>
                  <a:gd name="T18" fmla="*/ 401017 w 502"/>
                  <a:gd name="T19" fmla="*/ 182606 h 382"/>
                  <a:gd name="T20" fmla="*/ 347309 w 502"/>
                  <a:gd name="T21" fmla="*/ 175445 h 382"/>
                  <a:gd name="T22" fmla="*/ 318665 w 502"/>
                  <a:gd name="T23" fmla="*/ 150381 h 382"/>
                  <a:gd name="T24" fmla="*/ 286440 w 502"/>
                  <a:gd name="T25" fmla="*/ 164703 h 382"/>
                  <a:gd name="T26" fmla="*/ 264957 w 502"/>
                  <a:gd name="T27" fmla="*/ 182606 h 382"/>
                  <a:gd name="T28" fmla="*/ 225572 w 502"/>
                  <a:gd name="T29" fmla="*/ 207669 h 382"/>
                  <a:gd name="T30" fmla="*/ 125318 w 502"/>
                  <a:gd name="T31" fmla="*/ 239894 h 382"/>
                  <a:gd name="T32" fmla="*/ 35805 w 502"/>
                  <a:gd name="T33" fmla="*/ 232733 h 382"/>
                  <a:gd name="T34" fmla="*/ 3581 w 502"/>
                  <a:gd name="T35" fmla="*/ 247055 h 382"/>
                  <a:gd name="T36" fmla="*/ 7161 w 502"/>
                  <a:gd name="T37" fmla="*/ 282860 h 382"/>
                  <a:gd name="T38" fmla="*/ 71610 w 502"/>
                  <a:gd name="T39" fmla="*/ 282860 h 382"/>
                  <a:gd name="T40" fmla="*/ 75191 w 502"/>
                  <a:gd name="T41" fmla="*/ 332987 h 382"/>
                  <a:gd name="T42" fmla="*/ 132479 w 502"/>
                  <a:gd name="T43" fmla="*/ 329407 h 382"/>
                  <a:gd name="T44" fmla="*/ 168284 w 502"/>
                  <a:gd name="T45" fmla="*/ 315085 h 382"/>
                  <a:gd name="T46" fmla="*/ 186186 w 502"/>
                  <a:gd name="T47" fmla="*/ 336568 h 382"/>
                  <a:gd name="T48" fmla="*/ 164703 w 502"/>
                  <a:gd name="T49" fmla="*/ 415339 h 382"/>
                  <a:gd name="T50" fmla="*/ 125318 w 502"/>
                  <a:gd name="T51" fmla="*/ 443983 h 382"/>
                  <a:gd name="T52" fmla="*/ 193347 w 502"/>
                  <a:gd name="T53" fmla="*/ 461886 h 382"/>
                  <a:gd name="T54" fmla="*/ 272118 w 502"/>
                  <a:gd name="T55" fmla="*/ 479788 h 382"/>
                  <a:gd name="T56" fmla="*/ 250635 w 502"/>
                  <a:gd name="T57" fmla="*/ 537076 h 382"/>
                  <a:gd name="T58" fmla="*/ 257796 w 502"/>
                  <a:gd name="T59" fmla="*/ 583623 h 382"/>
                  <a:gd name="T60" fmla="*/ 347309 w 502"/>
                  <a:gd name="T61" fmla="*/ 637330 h 382"/>
                  <a:gd name="T62" fmla="*/ 386695 w 502"/>
                  <a:gd name="T63" fmla="*/ 623008 h 382"/>
                  <a:gd name="T64" fmla="*/ 451144 w 502"/>
                  <a:gd name="T65" fmla="*/ 644491 h 382"/>
                  <a:gd name="T66" fmla="*/ 458305 w 502"/>
                  <a:gd name="T67" fmla="*/ 640911 h 382"/>
                  <a:gd name="T68" fmla="*/ 526334 w 502"/>
                  <a:gd name="T69" fmla="*/ 658813 h 382"/>
                  <a:gd name="T70" fmla="*/ 562139 w 502"/>
                  <a:gd name="T71" fmla="*/ 662394 h 382"/>
                  <a:gd name="T72" fmla="*/ 572881 w 502"/>
                  <a:gd name="T73" fmla="*/ 680296 h 382"/>
                  <a:gd name="T74" fmla="*/ 640911 w 502"/>
                  <a:gd name="T75" fmla="*/ 637330 h 382"/>
                  <a:gd name="T76" fmla="*/ 701779 w 502"/>
                  <a:gd name="T77" fmla="*/ 587203 h 382"/>
                  <a:gd name="T78" fmla="*/ 716101 w 502"/>
                  <a:gd name="T79" fmla="*/ 547818 h 382"/>
                  <a:gd name="T80" fmla="*/ 734004 w 502"/>
                  <a:gd name="T81" fmla="*/ 515593 h 382"/>
                  <a:gd name="T82" fmla="*/ 741165 w 502"/>
                  <a:gd name="T83" fmla="*/ 490530 h 382"/>
                  <a:gd name="T84" fmla="*/ 816355 w 502"/>
                  <a:gd name="T85" fmla="*/ 411758 h 382"/>
                  <a:gd name="T86" fmla="*/ 834258 w 502"/>
                  <a:gd name="T87" fmla="*/ 375953 h 382"/>
                  <a:gd name="T88" fmla="*/ 887965 w 502"/>
                  <a:gd name="T89" fmla="*/ 279280 h 382"/>
                  <a:gd name="T90" fmla="*/ 887965 w 502"/>
                  <a:gd name="T91" fmla="*/ 236314 h 382"/>
                  <a:gd name="T92" fmla="*/ 855741 w 502"/>
                  <a:gd name="T93" fmla="*/ 225572 h 382"/>
                  <a:gd name="T94" fmla="*/ 823516 w 502"/>
                  <a:gd name="T95" fmla="*/ 225572 h 382"/>
                  <a:gd name="T96" fmla="*/ 805614 w 502"/>
                  <a:gd name="T97" fmla="*/ 204089 h 382"/>
                  <a:gd name="T98" fmla="*/ 791292 w 502"/>
                  <a:gd name="T99" fmla="*/ 182606 h 382"/>
                  <a:gd name="T100" fmla="*/ 759067 w 502"/>
                  <a:gd name="T101" fmla="*/ 204089 h 382"/>
                  <a:gd name="T102" fmla="*/ 755487 w 502"/>
                  <a:gd name="T103" fmla="*/ 164703 h 382"/>
                  <a:gd name="T104" fmla="*/ 766228 w 502"/>
                  <a:gd name="T105" fmla="*/ 153962 h 382"/>
                  <a:gd name="T106" fmla="*/ 805614 w 502"/>
                  <a:gd name="T107" fmla="*/ 64449 h 382"/>
                  <a:gd name="T108" fmla="*/ 787711 w 502"/>
                  <a:gd name="T109" fmla="*/ 21483 h 382"/>
                  <a:gd name="T110" fmla="*/ 776970 w 502"/>
                  <a:gd name="T111" fmla="*/ 0 h 382"/>
                  <a:gd name="T112" fmla="*/ 762648 w 502"/>
                  <a:gd name="T113" fmla="*/ 14322 h 382"/>
                  <a:gd name="T114" fmla="*/ 734004 w 502"/>
                  <a:gd name="T115" fmla="*/ 14322 h 3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9" name="Freeform 19"/>
              <p:cNvSpPr/>
              <p:nvPr/>
            </p:nvSpPr>
            <p:spPr bwMode="auto">
              <a:xfrm>
                <a:off x="3276165" y="2982563"/>
                <a:ext cx="508432" cy="515593"/>
              </a:xfrm>
              <a:custGeom>
                <a:avLst/>
                <a:gdLst>
                  <a:gd name="T0" fmla="*/ 497690 w 284"/>
                  <a:gd name="T1" fmla="*/ 78771 h 288"/>
                  <a:gd name="T2" fmla="*/ 465466 w 284"/>
                  <a:gd name="T3" fmla="*/ 53708 h 288"/>
                  <a:gd name="T4" fmla="*/ 461885 w 284"/>
                  <a:gd name="T5" fmla="*/ 50127 h 288"/>
                  <a:gd name="T6" fmla="*/ 443983 w 284"/>
                  <a:gd name="T7" fmla="*/ 42966 h 288"/>
                  <a:gd name="T8" fmla="*/ 418919 w 284"/>
                  <a:gd name="T9" fmla="*/ 50127 h 288"/>
                  <a:gd name="T10" fmla="*/ 397436 w 284"/>
                  <a:gd name="T11" fmla="*/ 39386 h 288"/>
                  <a:gd name="T12" fmla="*/ 393856 w 284"/>
                  <a:gd name="T13" fmla="*/ 35805 h 288"/>
                  <a:gd name="T14" fmla="*/ 365212 w 284"/>
                  <a:gd name="T15" fmla="*/ 7161 h 288"/>
                  <a:gd name="T16" fmla="*/ 336568 w 284"/>
                  <a:gd name="T17" fmla="*/ 14322 h 288"/>
                  <a:gd name="T18" fmla="*/ 307924 w 284"/>
                  <a:gd name="T19" fmla="*/ 71610 h 288"/>
                  <a:gd name="T20" fmla="*/ 290021 w 284"/>
                  <a:gd name="T21" fmla="*/ 107415 h 288"/>
                  <a:gd name="T22" fmla="*/ 257797 w 284"/>
                  <a:gd name="T23" fmla="*/ 153962 h 288"/>
                  <a:gd name="T24" fmla="*/ 221991 w 284"/>
                  <a:gd name="T25" fmla="*/ 186186 h 288"/>
                  <a:gd name="T26" fmla="*/ 204089 w 284"/>
                  <a:gd name="T27" fmla="*/ 214830 h 288"/>
                  <a:gd name="T28" fmla="*/ 171864 w 284"/>
                  <a:gd name="T29" fmla="*/ 236313 h 288"/>
                  <a:gd name="T30" fmla="*/ 132479 w 284"/>
                  <a:gd name="T31" fmla="*/ 293602 h 288"/>
                  <a:gd name="T32" fmla="*/ 14322 w 284"/>
                  <a:gd name="T33" fmla="*/ 286441 h 288"/>
                  <a:gd name="T34" fmla="*/ 0 w 284"/>
                  <a:gd name="T35" fmla="*/ 322246 h 288"/>
                  <a:gd name="T36" fmla="*/ 35805 w 284"/>
                  <a:gd name="T37" fmla="*/ 404597 h 288"/>
                  <a:gd name="T38" fmla="*/ 57288 w 284"/>
                  <a:gd name="T39" fmla="*/ 418919 h 288"/>
                  <a:gd name="T40" fmla="*/ 75191 w 284"/>
                  <a:gd name="T41" fmla="*/ 451144 h 288"/>
                  <a:gd name="T42" fmla="*/ 68030 w 284"/>
                  <a:gd name="T43" fmla="*/ 476207 h 288"/>
                  <a:gd name="T44" fmla="*/ 78771 w 284"/>
                  <a:gd name="T45" fmla="*/ 479788 h 288"/>
                  <a:gd name="T46" fmla="*/ 89513 w 284"/>
                  <a:gd name="T47" fmla="*/ 461885 h 288"/>
                  <a:gd name="T48" fmla="*/ 114576 w 284"/>
                  <a:gd name="T49" fmla="*/ 476207 h 288"/>
                  <a:gd name="T50" fmla="*/ 121737 w 284"/>
                  <a:gd name="T51" fmla="*/ 465466 h 288"/>
                  <a:gd name="T52" fmla="*/ 139640 w 284"/>
                  <a:gd name="T53" fmla="*/ 436822 h 288"/>
                  <a:gd name="T54" fmla="*/ 157542 w 284"/>
                  <a:gd name="T55" fmla="*/ 433241 h 288"/>
                  <a:gd name="T56" fmla="*/ 196928 w 284"/>
                  <a:gd name="T57" fmla="*/ 415339 h 288"/>
                  <a:gd name="T58" fmla="*/ 200508 w 284"/>
                  <a:gd name="T59" fmla="*/ 379534 h 288"/>
                  <a:gd name="T60" fmla="*/ 214830 w 284"/>
                  <a:gd name="T61" fmla="*/ 368792 h 288"/>
                  <a:gd name="T62" fmla="*/ 239894 w 284"/>
                  <a:gd name="T63" fmla="*/ 372373 h 288"/>
                  <a:gd name="T64" fmla="*/ 243474 w 284"/>
                  <a:gd name="T65" fmla="*/ 393856 h 288"/>
                  <a:gd name="T66" fmla="*/ 247055 w 284"/>
                  <a:gd name="T67" fmla="*/ 415339 h 288"/>
                  <a:gd name="T68" fmla="*/ 257797 w 284"/>
                  <a:gd name="T69" fmla="*/ 404597 h 288"/>
                  <a:gd name="T70" fmla="*/ 286441 w 284"/>
                  <a:gd name="T71" fmla="*/ 379534 h 288"/>
                  <a:gd name="T72" fmla="*/ 290021 w 284"/>
                  <a:gd name="T73" fmla="*/ 375953 h 288"/>
                  <a:gd name="T74" fmla="*/ 311504 w 284"/>
                  <a:gd name="T75" fmla="*/ 383114 h 288"/>
                  <a:gd name="T76" fmla="*/ 322246 w 284"/>
                  <a:gd name="T77" fmla="*/ 404597 h 288"/>
                  <a:gd name="T78" fmla="*/ 336568 w 284"/>
                  <a:gd name="T79" fmla="*/ 451144 h 288"/>
                  <a:gd name="T80" fmla="*/ 336568 w 284"/>
                  <a:gd name="T81" fmla="*/ 472627 h 288"/>
                  <a:gd name="T82" fmla="*/ 347309 w 284"/>
                  <a:gd name="T83" fmla="*/ 483368 h 288"/>
                  <a:gd name="T84" fmla="*/ 354470 w 284"/>
                  <a:gd name="T85" fmla="*/ 472627 h 288"/>
                  <a:gd name="T86" fmla="*/ 372373 w 284"/>
                  <a:gd name="T87" fmla="*/ 486949 h 288"/>
                  <a:gd name="T88" fmla="*/ 386695 w 284"/>
                  <a:gd name="T89" fmla="*/ 515593 h 288"/>
                  <a:gd name="T90" fmla="*/ 393856 w 284"/>
                  <a:gd name="T91" fmla="*/ 494110 h 288"/>
                  <a:gd name="T92" fmla="*/ 401017 w 284"/>
                  <a:gd name="T93" fmla="*/ 490529 h 288"/>
                  <a:gd name="T94" fmla="*/ 411758 w 284"/>
                  <a:gd name="T95" fmla="*/ 483368 h 288"/>
                  <a:gd name="T96" fmla="*/ 422500 w 284"/>
                  <a:gd name="T97" fmla="*/ 476207 h 288"/>
                  <a:gd name="T98" fmla="*/ 415339 w 284"/>
                  <a:gd name="T99" fmla="*/ 404597 h 288"/>
                  <a:gd name="T100" fmla="*/ 336568 w 284"/>
                  <a:gd name="T101" fmla="*/ 300763 h 288"/>
                  <a:gd name="T102" fmla="*/ 329407 w 284"/>
                  <a:gd name="T103" fmla="*/ 261377 h 288"/>
                  <a:gd name="T104" fmla="*/ 311504 w 284"/>
                  <a:gd name="T105" fmla="*/ 229152 h 288"/>
                  <a:gd name="T106" fmla="*/ 322246 w 284"/>
                  <a:gd name="T107" fmla="*/ 186186 h 288"/>
                  <a:gd name="T108" fmla="*/ 329407 w 284"/>
                  <a:gd name="T109" fmla="*/ 186186 h 288"/>
                  <a:gd name="T110" fmla="*/ 465466 w 284"/>
                  <a:gd name="T111" fmla="*/ 157542 h 288"/>
                  <a:gd name="T112" fmla="*/ 490529 w 284"/>
                  <a:gd name="T113" fmla="*/ 146801 h 288"/>
                  <a:gd name="T114" fmla="*/ 501271 w 284"/>
                  <a:gd name="T115" fmla="*/ 136059 h 288"/>
                  <a:gd name="T116" fmla="*/ 508432 w 284"/>
                  <a:gd name="T117" fmla="*/ 103835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0" name="Freeform 20"/>
              <p:cNvSpPr/>
              <p:nvPr/>
            </p:nvSpPr>
            <p:spPr bwMode="auto">
              <a:xfrm>
                <a:off x="3276165" y="1980021"/>
                <a:ext cx="580042" cy="1034767"/>
              </a:xfrm>
              <a:custGeom>
                <a:avLst/>
                <a:gdLst>
                  <a:gd name="T0" fmla="*/ 171864 w 324"/>
                  <a:gd name="T1" fmla="*/ 322246 h 578"/>
                  <a:gd name="T2" fmla="*/ 221991 w 324"/>
                  <a:gd name="T3" fmla="*/ 361631 h 578"/>
                  <a:gd name="T4" fmla="*/ 315085 w 324"/>
                  <a:gd name="T5" fmla="*/ 408178 h 578"/>
                  <a:gd name="T6" fmla="*/ 336568 w 324"/>
                  <a:gd name="T7" fmla="*/ 436822 h 578"/>
                  <a:gd name="T8" fmla="*/ 318665 w 324"/>
                  <a:gd name="T9" fmla="*/ 472627 h 578"/>
                  <a:gd name="T10" fmla="*/ 318665 w 324"/>
                  <a:gd name="T11" fmla="*/ 512013 h 578"/>
                  <a:gd name="T12" fmla="*/ 300763 w 324"/>
                  <a:gd name="T13" fmla="*/ 565720 h 578"/>
                  <a:gd name="T14" fmla="*/ 250635 w 324"/>
                  <a:gd name="T15" fmla="*/ 558559 h 578"/>
                  <a:gd name="T16" fmla="*/ 200508 w 324"/>
                  <a:gd name="T17" fmla="*/ 594364 h 578"/>
                  <a:gd name="T18" fmla="*/ 221991 w 324"/>
                  <a:gd name="T19" fmla="*/ 626589 h 578"/>
                  <a:gd name="T20" fmla="*/ 157542 w 324"/>
                  <a:gd name="T21" fmla="*/ 623009 h 578"/>
                  <a:gd name="T22" fmla="*/ 78771 w 324"/>
                  <a:gd name="T23" fmla="*/ 655233 h 578"/>
                  <a:gd name="T24" fmla="*/ 85932 w 324"/>
                  <a:gd name="T25" fmla="*/ 726843 h 578"/>
                  <a:gd name="T26" fmla="*/ 93093 w 324"/>
                  <a:gd name="T27" fmla="*/ 755487 h 578"/>
                  <a:gd name="T28" fmla="*/ 96674 w 324"/>
                  <a:gd name="T29" fmla="*/ 794873 h 578"/>
                  <a:gd name="T30" fmla="*/ 10742 w 324"/>
                  <a:gd name="T31" fmla="*/ 812775 h 578"/>
                  <a:gd name="T32" fmla="*/ 10742 w 324"/>
                  <a:gd name="T33" fmla="*/ 870064 h 578"/>
                  <a:gd name="T34" fmla="*/ 21483 w 324"/>
                  <a:gd name="T35" fmla="*/ 909449 h 578"/>
                  <a:gd name="T36" fmla="*/ 118157 w 324"/>
                  <a:gd name="T37" fmla="*/ 902288 h 578"/>
                  <a:gd name="T38" fmla="*/ 153962 w 324"/>
                  <a:gd name="T39" fmla="*/ 930932 h 578"/>
                  <a:gd name="T40" fmla="*/ 179025 w 324"/>
                  <a:gd name="T41" fmla="*/ 952415 h 578"/>
                  <a:gd name="T42" fmla="*/ 186186 w 324"/>
                  <a:gd name="T43" fmla="*/ 948835 h 578"/>
                  <a:gd name="T44" fmla="*/ 243474 w 324"/>
                  <a:gd name="T45" fmla="*/ 977479 h 578"/>
                  <a:gd name="T46" fmla="*/ 300763 w 324"/>
                  <a:gd name="T47" fmla="*/ 973898 h 578"/>
                  <a:gd name="T48" fmla="*/ 372373 w 324"/>
                  <a:gd name="T49" fmla="*/ 995381 h 578"/>
                  <a:gd name="T50" fmla="*/ 404597 w 324"/>
                  <a:gd name="T51" fmla="*/ 1027606 h 578"/>
                  <a:gd name="T52" fmla="*/ 443983 w 324"/>
                  <a:gd name="T53" fmla="*/ 1002542 h 578"/>
                  <a:gd name="T54" fmla="*/ 440402 w 324"/>
                  <a:gd name="T55" fmla="*/ 923771 h 578"/>
                  <a:gd name="T56" fmla="*/ 479788 w 324"/>
                  <a:gd name="T57" fmla="*/ 916610 h 578"/>
                  <a:gd name="T58" fmla="*/ 433241 w 324"/>
                  <a:gd name="T59" fmla="*/ 866483 h 578"/>
                  <a:gd name="T60" fmla="*/ 422500 w 324"/>
                  <a:gd name="T61" fmla="*/ 845000 h 578"/>
                  <a:gd name="T62" fmla="*/ 465466 w 324"/>
                  <a:gd name="T63" fmla="*/ 834259 h 578"/>
                  <a:gd name="T64" fmla="*/ 544237 w 324"/>
                  <a:gd name="T65" fmla="*/ 834259 h 578"/>
                  <a:gd name="T66" fmla="*/ 572881 w 324"/>
                  <a:gd name="T67" fmla="*/ 784131 h 578"/>
                  <a:gd name="T68" fmla="*/ 529915 w 324"/>
                  <a:gd name="T69" fmla="*/ 751907 h 578"/>
                  <a:gd name="T70" fmla="*/ 519173 w 324"/>
                  <a:gd name="T71" fmla="*/ 669555 h 578"/>
                  <a:gd name="T72" fmla="*/ 490529 w 324"/>
                  <a:gd name="T73" fmla="*/ 655233 h 578"/>
                  <a:gd name="T74" fmla="*/ 515593 w 324"/>
                  <a:gd name="T75" fmla="*/ 469047 h 578"/>
                  <a:gd name="T76" fmla="*/ 494110 w 324"/>
                  <a:gd name="T77" fmla="*/ 340148 h 578"/>
                  <a:gd name="T78" fmla="*/ 501271 w 324"/>
                  <a:gd name="T79" fmla="*/ 286441 h 578"/>
                  <a:gd name="T80" fmla="*/ 526334 w 324"/>
                  <a:gd name="T81" fmla="*/ 232733 h 578"/>
                  <a:gd name="T82" fmla="*/ 497690 w 324"/>
                  <a:gd name="T83" fmla="*/ 196928 h 578"/>
                  <a:gd name="T84" fmla="*/ 494110 w 324"/>
                  <a:gd name="T85" fmla="*/ 153962 h 578"/>
                  <a:gd name="T86" fmla="*/ 522754 w 324"/>
                  <a:gd name="T87" fmla="*/ 64449 h 578"/>
                  <a:gd name="T88" fmla="*/ 540656 w 324"/>
                  <a:gd name="T89" fmla="*/ 35805 h 578"/>
                  <a:gd name="T90" fmla="*/ 547817 w 324"/>
                  <a:gd name="T91" fmla="*/ 0 h 578"/>
                  <a:gd name="T92" fmla="*/ 519173 w 324"/>
                  <a:gd name="T93" fmla="*/ 32225 h 578"/>
                  <a:gd name="T94" fmla="*/ 465466 w 324"/>
                  <a:gd name="T95" fmla="*/ 50127 h 578"/>
                  <a:gd name="T96" fmla="*/ 375953 w 324"/>
                  <a:gd name="T97" fmla="*/ 100254 h 578"/>
                  <a:gd name="T98" fmla="*/ 350890 w 324"/>
                  <a:gd name="T99" fmla="*/ 125318 h 578"/>
                  <a:gd name="T100" fmla="*/ 332987 w 324"/>
                  <a:gd name="T101" fmla="*/ 211250 h 578"/>
                  <a:gd name="T102" fmla="*/ 325826 w 324"/>
                  <a:gd name="T103" fmla="*/ 236314 h 578"/>
                  <a:gd name="T104" fmla="*/ 307924 w 324"/>
                  <a:gd name="T105" fmla="*/ 261377 h 578"/>
                  <a:gd name="T106" fmla="*/ 193347 w 324"/>
                  <a:gd name="T107" fmla="*/ 236314 h 5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3777436" y="1786673"/>
                <a:ext cx="386695" cy="848580"/>
              </a:xfrm>
              <a:custGeom>
                <a:avLst/>
                <a:gdLst>
                  <a:gd name="T0" fmla="*/ 365212 w 216"/>
                  <a:gd name="T1" fmla="*/ 35805 h 474"/>
                  <a:gd name="T2" fmla="*/ 347309 w 216"/>
                  <a:gd name="T3" fmla="*/ 0 h 474"/>
                  <a:gd name="T4" fmla="*/ 315085 w 216"/>
                  <a:gd name="T5" fmla="*/ 42966 h 474"/>
                  <a:gd name="T6" fmla="*/ 279280 w 216"/>
                  <a:gd name="T7" fmla="*/ 53708 h 474"/>
                  <a:gd name="T8" fmla="*/ 243475 w 216"/>
                  <a:gd name="T9" fmla="*/ 50127 h 474"/>
                  <a:gd name="T10" fmla="*/ 218411 w 216"/>
                  <a:gd name="T11" fmla="*/ 71610 h 474"/>
                  <a:gd name="T12" fmla="*/ 200509 w 216"/>
                  <a:gd name="T13" fmla="*/ 85932 h 474"/>
                  <a:gd name="T14" fmla="*/ 168284 w 216"/>
                  <a:gd name="T15" fmla="*/ 82352 h 474"/>
                  <a:gd name="T16" fmla="*/ 164703 w 216"/>
                  <a:gd name="T17" fmla="*/ 114576 h 474"/>
                  <a:gd name="T18" fmla="*/ 146801 w 216"/>
                  <a:gd name="T19" fmla="*/ 136059 h 474"/>
                  <a:gd name="T20" fmla="*/ 118157 w 216"/>
                  <a:gd name="T21" fmla="*/ 164703 h 474"/>
                  <a:gd name="T22" fmla="*/ 71610 w 216"/>
                  <a:gd name="T23" fmla="*/ 189767 h 474"/>
                  <a:gd name="T24" fmla="*/ 75191 w 216"/>
                  <a:gd name="T25" fmla="*/ 221991 h 474"/>
                  <a:gd name="T26" fmla="*/ 50127 w 216"/>
                  <a:gd name="T27" fmla="*/ 243474 h 474"/>
                  <a:gd name="T28" fmla="*/ 46547 w 216"/>
                  <a:gd name="T29" fmla="*/ 275699 h 474"/>
                  <a:gd name="T30" fmla="*/ 46547 w 216"/>
                  <a:gd name="T31" fmla="*/ 304343 h 474"/>
                  <a:gd name="T32" fmla="*/ 28644 w 216"/>
                  <a:gd name="T33" fmla="*/ 329407 h 474"/>
                  <a:gd name="T34" fmla="*/ 10742 w 216"/>
                  <a:gd name="T35" fmla="*/ 383114 h 474"/>
                  <a:gd name="T36" fmla="*/ 39386 w 216"/>
                  <a:gd name="T37" fmla="*/ 422500 h 474"/>
                  <a:gd name="T38" fmla="*/ 42966 w 216"/>
                  <a:gd name="T39" fmla="*/ 469046 h 474"/>
                  <a:gd name="T40" fmla="*/ 10742 w 216"/>
                  <a:gd name="T41" fmla="*/ 494110 h 474"/>
                  <a:gd name="T42" fmla="*/ 10742 w 216"/>
                  <a:gd name="T43" fmla="*/ 580042 h 474"/>
                  <a:gd name="T44" fmla="*/ 32225 w 216"/>
                  <a:gd name="T45" fmla="*/ 658813 h 474"/>
                  <a:gd name="T46" fmla="*/ 32225 w 216"/>
                  <a:gd name="T47" fmla="*/ 665974 h 474"/>
                  <a:gd name="T48" fmla="*/ 3581 w 216"/>
                  <a:gd name="T49" fmla="*/ 837838 h 474"/>
                  <a:gd name="T50" fmla="*/ 57288 w 216"/>
                  <a:gd name="T51" fmla="*/ 816355 h 474"/>
                  <a:gd name="T52" fmla="*/ 171864 w 216"/>
                  <a:gd name="T53" fmla="*/ 773389 h 474"/>
                  <a:gd name="T54" fmla="*/ 204089 w 216"/>
                  <a:gd name="T55" fmla="*/ 744745 h 474"/>
                  <a:gd name="T56" fmla="*/ 268538 w 216"/>
                  <a:gd name="T57" fmla="*/ 751906 h 474"/>
                  <a:gd name="T58" fmla="*/ 322246 w 216"/>
                  <a:gd name="T59" fmla="*/ 730423 h 474"/>
                  <a:gd name="T60" fmla="*/ 325826 w 216"/>
                  <a:gd name="T61" fmla="*/ 701779 h 474"/>
                  <a:gd name="T62" fmla="*/ 340148 w 216"/>
                  <a:gd name="T63" fmla="*/ 665974 h 474"/>
                  <a:gd name="T64" fmla="*/ 340148 w 216"/>
                  <a:gd name="T65" fmla="*/ 658813 h 474"/>
                  <a:gd name="T66" fmla="*/ 343729 w 216"/>
                  <a:gd name="T67" fmla="*/ 644491 h 474"/>
                  <a:gd name="T68" fmla="*/ 340148 w 216"/>
                  <a:gd name="T69" fmla="*/ 630169 h 474"/>
                  <a:gd name="T70" fmla="*/ 354470 w 216"/>
                  <a:gd name="T71" fmla="*/ 601525 h 474"/>
                  <a:gd name="T72" fmla="*/ 329407 w 216"/>
                  <a:gd name="T73" fmla="*/ 554978 h 474"/>
                  <a:gd name="T74" fmla="*/ 322246 w 216"/>
                  <a:gd name="T75" fmla="*/ 540656 h 474"/>
                  <a:gd name="T76" fmla="*/ 325826 w 216"/>
                  <a:gd name="T77" fmla="*/ 526334 h 474"/>
                  <a:gd name="T78" fmla="*/ 340148 w 216"/>
                  <a:gd name="T79" fmla="*/ 501271 h 474"/>
                  <a:gd name="T80" fmla="*/ 361631 w 216"/>
                  <a:gd name="T81" fmla="*/ 443983 h 474"/>
                  <a:gd name="T82" fmla="*/ 386695 w 216"/>
                  <a:gd name="T83" fmla="*/ 386695 h 474"/>
                  <a:gd name="T84" fmla="*/ 329407 w 216"/>
                  <a:gd name="T85" fmla="*/ 329407 h 474"/>
                  <a:gd name="T86" fmla="*/ 315085 w 216"/>
                  <a:gd name="T87" fmla="*/ 304343 h 474"/>
                  <a:gd name="T88" fmla="*/ 322246 w 216"/>
                  <a:gd name="T89" fmla="*/ 261377 h 474"/>
                  <a:gd name="T90" fmla="*/ 329407 w 216"/>
                  <a:gd name="T91" fmla="*/ 218411 h 474"/>
                  <a:gd name="T92" fmla="*/ 340148 w 216"/>
                  <a:gd name="T93" fmla="*/ 204089 h 474"/>
                  <a:gd name="T94" fmla="*/ 372373 w 216"/>
                  <a:gd name="T95" fmla="*/ 200508 h 474"/>
                  <a:gd name="T96" fmla="*/ 386695 w 216"/>
                  <a:gd name="T97" fmla="*/ 136059 h 474"/>
                  <a:gd name="T98" fmla="*/ 358051 w 216"/>
                  <a:gd name="T99" fmla="*/ 114576 h 474"/>
                  <a:gd name="T100" fmla="*/ 325826 w 216"/>
                  <a:gd name="T101" fmla="*/ 96674 h 474"/>
                  <a:gd name="T102" fmla="*/ 322246 w 216"/>
                  <a:gd name="T103" fmla="*/ 57288 h 474"/>
                  <a:gd name="T104" fmla="*/ 361631 w 216"/>
                  <a:gd name="T105" fmla="*/ 42966 h 4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3677181" y="3233198"/>
                <a:ext cx="615847" cy="716101"/>
              </a:xfrm>
              <a:custGeom>
                <a:avLst/>
                <a:gdLst>
                  <a:gd name="T0" fmla="*/ 537076 w 344"/>
                  <a:gd name="T1" fmla="*/ 118157 h 400"/>
                  <a:gd name="T2" fmla="*/ 526334 w 344"/>
                  <a:gd name="T3" fmla="*/ 57288 h 400"/>
                  <a:gd name="T4" fmla="*/ 504851 w 344"/>
                  <a:gd name="T5" fmla="*/ 42966 h 400"/>
                  <a:gd name="T6" fmla="*/ 451144 w 344"/>
                  <a:gd name="T7" fmla="*/ 78771 h 400"/>
                  <a:gd name="T8" fmla="*/ 451144 w 344"/>
                  <a:gd name="T9" fmla="*/ 39386 h 400"/>
                  <a:gd name="T10" fmla="*/ 436822 w 344"/>
                  <a:gd name="T11" fmla="*/ 35805 h 400"/>
                  <a:gd name="T12" fmla="*/ 386695 w 344"/>
                  <a:gd name="T13" fmla="*/ 78771 h 400"/>
                  <a:gd name="T14" fmla="*/ 354470 w 344"/>
                  <a:gd name="T15" fmla="*/ 57288 h 400"/>
                  <a:gd name="T16" fmla="*/ 315085 w 344"/>
                  <a:gd name="T17" fmla="*/ 35805 h 400"/>
                  <a:gd name="T18" fmla="*/ 236313 w 344"/>
                  <a:gd name="T19" fmla="*/ 10742 h 400"/>
                  <a:gd name="T20" fmla="*/ 179025 w 344"/>
                  <a:gd name="T21" fmla="*/ 0 h 400"/>
                  <a:gd name="T22" fmla="*/ 171864 w 344"/>
                  <a:gd name="T23" fmla="*/ 53708 h 400"/>
                  <a:gd name="T24" fmla="*/ 121737 w 344"/>
                  <a:gd name="T25" fmla="*/ 57288 h 400"/>
                  <a:gd name="T26" fmla="*/ 50127 w 344"/>
                  <a:gd name="T27" fmla="*/ 93093 h 400"/>
                  <a:gd name="T28" fmla="*/ 46547 w 344"/>
                  <a:gd name="T29" fmla="*/ 257796 h 400"/>
                  <a:gd name="T30" fmla="*/ 35805 w 344"/>
                  <a:gd name="T31" fmla="*/ 272118 h 400"/>
                  <a:gd name="T32" fmla="*/ 46547 w 344"/>
                  <a:gd name="T33" fmla="*/ 354470 h 400"/>
                  <a:gd name="T34" fmla="*/ 7161 w 344"/>
                  <a:gd name="T35" fmla="*/ 383114 h 400"/>
                  <a:gd name="T36" fmla="*/ 25064 w 344"/>
                  <a:gd name="T37" fmla="*/ 401017 h 400"/>
                  <a:gd name="T38" fmla="*/ 39386 w 344"/>
                  <a:gd name="T39" fmla="*/ 401017 h 400"/>
                  <a:gd name="T40" fmla="*/ 57288 w 344"/>
                  <a:gd name="T41" fmla="*/ 418919 h 400"/>
                  <a:gd name="T42" fmla="*/ 57288 w 344"/>
                  <a:gd name="T43" fmla="*/ 458305 h 400"/>
                  <a:gd name="T44" fmla="*/ 42966 w 344"/>
                  <a:gd name="T45" fmla="*/ 504851 h 400"/>
                  <a:gd name="T46" fmla="*/ 85932 w 344"/>
                  <a:gd name="T47" fmla="*/ 565720 h 400"/>
                  <a:gd name="T48" fmla="*/ 136059 w 344"/>
                  <a:gd name="T49" fmla="*/ 544237 h 400"/>
                  <a:gd name="T50" fmla="*/ 164703 w 344"/>
                  <a:gd name="T51" fmla="*/ 540656 h 400"/>
                  <a:gd name="T52" fmla="*/ 179025 w 344"/>
                  <a:gd name="T53" fmla="*/ 504851 h 400"/>
                  <a:gd name="T54" fmla="*/ 229152 w 344"/>
                  <a:gd name="T55" fmla="*/ 501271 h 400"/>
                  <a:gd name="T56" fmla="*/ 243474 w 344"/>
                  <a:gd name="T57" fmla="*/ 483368 h 400"/>
                  <a:gd name="T58" fmla="*/ 272118 w 344"/>
                  <a:gd name="T59" fmla="*/ 501271 h 400"/>
                  <a:gd name="T60" fmla="*/ 275699 w 344"/>
                  <a:gd name="T61" fmla="*/ 540656 h 400"/>
                  <a:gd name="T62" fmla="*/ 293601 w 344"/>
                  <a:gd name="T63" fmla="*/ 565720 h 400"/>
                  <a:gd name="T64" fmla="*/ 275699 w 344"/>
                  <a:gd name="T65" fmla="*/ 615847 h 400"/>
                  <a:gd name="T66" fmla="*/ 293601 w 344"/>
                  <a:gd name="T67" fmla="*/ 665974 h 400"/>
                  <a:gd name="T68" fmla="*/ 293601 w 344"/>
                  <a:gd name="T69" fmla="*/ 694618 h 400"/>
                  <a:gd name="T70" fmla="*/ 315085 w 344"/>
                  <a:gd name="T71" fmla="*/ 716101 h 400"/>
                  <a:gd name="T72" fmla="*/ 347309 w 344"/>
                  <a:gd name="T73" fmla="*/ 701779 h 400"/>
                  <a:gd name="T74" fmla="*/ 386695 w 344"/>
                  <a:gd name="T75" fmla="*/ 655232 h 400"/>
                  <a:gd name="T76" fmla="*/ 393856 w 344"/>
                  <a:gd name="T77" fmla="*/ 633749 h 400"/>
                  <a:gd name="T78" fmla="*/ 422500 w 344"/>
                  <a:gd name="T79" fmla="*/ 644491 h 400"/>
                  <a:gd name="T80" fmla="*/ 483368 w 344"/>
                  <a:gd name="T81" fmla="*/ 676715 h 400"/>
                  <a:gd name="T82" fmla="*/ 476207 w 344"/>
                  <a:gd name="T83" fmla="*/ 644491 h 400"/>
                  <a:gd name="T84" fmla="*/ 458305 w 344"/>
                  <a:gd name="T85" fmla="*/ 608686 h 400"/>
                  <a:gd name="T86" fmla="*/ 504851 w 344"/>
                  <a:gd name="T87" fmla="*/ 580042 h 400"/>
                  <a:gd name="T88" fmla="*/ 594364 w 344"/>
                  <a:gd name="T89" fmla="*/ 594364 h 400"/>
                  <a:gd name="T90" fmla="*/ 594364 w 344"/>
                  <a:gd name="T91" fmla="*/ 587203 h 400"/>
                  <a:gd name="T92" fmla="*/ 615847 w 344"/>
                  <a:gd name="T93" fmla="*/ 544237 h 400"/>
                  <a:gd name="T94" fmla="*/ 605105 w 344"/>
                  <a:gd name="T95" fmla="*/ 512012 h 400"/>
                  <a:gd name="T96" fmla="*/ 590783 w 344"/>
                  <a:gd name="T97" fmla="*/ 494110 h 400"/>
                  <a:gd name="T98" fmla="*/ 608686 w 344"/>
                  <a:gd name="T99" fmla="*/ 479788 h 400"/>
                  <a:gd name="T100" fmla="*/ 583622 w 344"/>
                  <a:gd name="T101" fmla="*/ 447563 h 400"/>
                  <a:gd name="T102" fmla="*/ 565720 w 344"/>
                  <a:gd name="T103" fmla="*/ 350889 h 400"/>
                  <a:gd name="T104" fmla="*/ 540656 w 344"/>
                  <a:gd name="T105" fmla="*/ 365212 h 400"/>
                  <a:gd name="T106" fmla="*/ 576461 w 344"/>
                  <a:gd name="T107" fmla="*/ 247055 h 400"/>
                  <a:gd name="T108" fmla="*/ 576461 w 344"/>
                  <a:gd name="T109" fmla="*/ 136059 h 4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3605571" y="2821440"/>
                <a:ext cx="873644" cy="547818"/>
              </a:xfrm>
              <a:custGeom>
                <a:avLst/>
                <a:gdLst>
                  <a:gd name="T0" fmla="*/ 114576 w 488"/>
                  <a:gd name="T1" fmla="*/ 17903 h 306"/>
                  <a:gd name="T2" fmla="*/ 175445 w 488"/>
                  <a:gd name="T3" fmla="*/ 71610 h 306"/>
                  <a:gd name="T4" fmla="*/ 157542 w 488"/>
                  <a:gd name="T5" fmla="*/ 93093 h 306"/>
                  <a:gd name="T6" fmla="*/ 107415 w 488"/>
                  <a:gd name="T7" fmla="*/ 103835 h 306"/>
                  <a:gd name="T8" fmla="*/ 128898 w 488"/>
                  <a:gd name="T9" fmla="*/ 153962 h 306"/>
                  <a:gd name="T10" fmla="*/ 157542 w 488"/>
                  <a:gd name="T11" fmla="*/ 204089 h 306"/>
                  <a:gd name="T12" fmla="*/ 182606 w 488"/>
                  <a:gd name="T13" fmla="*/ 232733 h 306"/>
                  <a:gd name="T14" fmla="*/ 189767 w 488"/>
                  <a:gd name="T15" fmla="*/ 293602 h 306"/>
                  <a:gd name="T16" fmla="*/ 143220 w 488"/>
                  <a:gd name="T17" fmla="*/ 329407 h 306"/>
                  <a:gd name="T18" fmla="*/ 7161 w 488"/>
                  <a:gd name="T19" fmla="*/ 365212 h 306"/>
                  <a:gd name="T20" fmla="*/ 14322 w 488"/>
                  <a:gd name="T21" fmla="*/ 418920 h 306"/>
                  <a:gd name="T22" fmla="*/ 71610 w 488"/>
                  <a:gd name="T23" fmla="*/ 512013 h 306"/>
                  <a:gd name="T24" fmla="*/ 107415 w 488"/>
                  <a:gd name="T25" fmla="*/ 497691 h 306"/>
                  <a:gd name="T26" fmla="*/ 139640 w 488"/>
                  <a:gd name="T27" fmla="*/ 454725 h 306"/>
                  <a:gd name="T28" fmla="*/ 200508 w 488"/>
                  <a:gd name="T29" fmla="*/ 454725 h 306"/>
                  <a:gd name="T30" fmla="*/ 225572 w 488"/>
                  <a:gd name="T31" fmla="*/ 397437 h 306"/>
                  <a:gd name="T32" fmla="*/ 286441 w 488"/>
                  <a:gd name="T33" fmla="*/ 397437 h 306"/>
                  <a:gd name="T34" fmla="*/ 393856 w 488"/>
                  <a:gd name="T35" fmla="*/ 433242 h 306"/>
                  <a:gd name="T36" fmla="*/ 447564 w 488"/>
                  <a:gd name="T37" fmla="*/ 469047 h 306"/>
                  <a:gd name="T38" fmla="*/ 472627 w 488"/>
                  <a:gd name="T39" fmla="*/ 454725 h 306"/>
                  <a:gd name="T40" fmla="*/ 529915 w 488"/>
                  <a:gd name="T41" fmla="*/ 426081 h 306"/>
                  <a:gd name="T42" fmla="*/ 537076 w 488"/>
                  <a:gd name="T43" fmla="*/ 451144 h 306"/>
                  <a:gd name="T44" fmla="*/ 551398 w 488"/>
                  <a:gd name="T45" fmla="*/ 458305 h 306"/>
                  <a:gd name="T46" fmla="*/ 590784 w 488"/>
                  <a:gd name="T47" fmla="*/ 440403 h 306"/>
                  <a:gd name="T48" fmla="*/ 612267 w 488"/>
                  <a:gd name="T49" fmla="*/ 465466 h 306"/>
                  <a:gd name="T50" fmla="*/ 619428 w 488"/>
                  <a:gd name="T51" fmla="*/ 519174 h 306"/>
                  <a:gd name="T52" fmla="*/ 665975 w 488"/>
                  <a:gd name="T53" fmla="*/ 479788 h 306"/>
                  <a:gd name="T54" fmla="*/ 730424 w 488"/>
                  <a:gd name="T55" fmla="*/ 465466 h 306"/>
                  <a:gd name="T56" fmla="*/ 773390 w 488"/>
                  <a:gd name="T57" fmla="*/ 433242 h 306"/>
                  <a:gd name="T58" fmla="*/ 873644 w 488"/>
                  <a:gd name="T59" fmla="*/ 408178 h 306"/>
                  <a:gd name="T60" fmla="*/ 873644 w 488"/>
                  <a:gd name="T61" fmla="*/ 386695 h 306"/>
                  <a:gd name="T62" fmla="*/ 819936 w 488"/>
                  <a:gd name="T63" fmla="*/ 268538 h 306"/>
                  <a:gd name="T64" fmla="*/ 798453 w 488"/>
                  <a:gd name="T65" fmla="*/ 225572 h 306"/>
                  <a:gd name="T66" fmla="*/ 769809 w 488"/>
                  <a:gd name="T67" fmla="*/ 196928 h 306"/>
                  <a:gd name="T68" fmla="*/ 744746 w 488"/>
                  <a:gd name="T69" fmla="*/ 179025 h 306"/>
                  <a:gd name="T70" fmla="*/ 705360 w 488"/>
                  <a:gd name="T71" fmla="*/ 204089 h 306"/>
                  <a:gd name="T72" fmla="*/ 665975 w 488"/>
                  <a:gd name="T73" fmla="*/ 168284 h 306"/>
                  <a:gd name="T74" fmla="*/ 630169 w 488"/>
                  <a:gd name="T75" fmla="*/ 161123 h 306"/>
                  <a:gd name="T76" fmla="*/ 580042 w 488"/>
                  <a:gd name="T77" fmla="*/ 168284 h 306"/>
                  <a:gd name="T78" fmla="*/ 572881 w 488"/>
                  <a:gd name="T79" fmla="*/ 125318 h 306"/>
                  <a:gd name="T80" fmla="*/ 386695 w 488"/>
                  <a:gd name="T81" fmla="*/ 89513 h 306"/>
                  <a:gd name="T82" fmla="*/ 318665 w 488"/>
                  <a:gd name="T83" fmla="*/ 60869 h 306"/>
                  <a:gd name="T84" fmla="*/ 257797 w 488"/>
                  <a:gd name="T85" fmla="*/ 0 h 306"/>
                  <a:gd name="T86" fmla="*/ 132479 w 488"/>
                  <a:gd name="T87" fmla="*/ 10742 h 30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4" name="Freeform 24"/>
              <p:cNvSpPr/>
              <p:nvPr/>
            </p:nvSpPr>
            <p:spPr bwMode="auto">
              <a:xfrm>
                <a:off x="3798919" y="3827562"/>
                <a:ext cx="909449" cy="719682"/>
              </a:xfrm>
              <a:custGeom>
                <a:avLst/>
                <a:gdLst>
                  <a:gd name="T0" fmla="*/ 866483 w 508"/>
                  <a:gd name="T1" fmla="*/ 239894 h 402"/>
                  <a:gd name="T2" fmla="*/ 877224 w 508"/>
                  <a:gd name="T3" fmla="*/ 225572 h 402"/>
                  <a:gd name="T4" fmla="*/ 909449 w 508"/>
                  <a:gd name="T5" fmla="*/ 207669 h 402"/>
                  <a:gd name="T6" fmla="*/ 845000 w 508"/>
                  <a:gd name="T7" fmla="*/ 157542 h 402"/>
                  <a:gd name="T8" fmla="*/ 759068 w 508"/>
                  <a:gd name="T9" fmla="*/ 75191 h 402"/>
                  <a:gd name="T10" fmla="*/ 723263 w 508"/>
                  <a:gd name="T11" fmla="*/ 96674 h 402"/>
                  <a:gd name="T12" fmla="*/ 716102 w 508"/>
                  <a:gd name="T13" fmla="*/ 103835 h 402"/>
                  <a:gd name="T14" fmla="*/ 665974 w 508"/>
                  <a:gd name="T15" fmla="*/ 89513 h 402"/>
                  <a:gd name="T16" fmla="*/ 594364 w 508"/>
                  <a:gd name="T17" fmla="*/ 114576 h 402"/>
                  <a:gd name="T18" fmla="*/ 554979 w 508"/>
                  <a:gd name="T19" fmla="*/ 125318 h 402"/>
                  <a:gd name="T20" fmla="*/ 533496 w 508"/>
                  <a:gd name="T21" fmla="*/ 136059 h 402"/>
                  <a:gd name="T22" fmla="*/ 512013 w 508"/>
                  <a:gd name="T23" fmla="*/ 103835 h 402"/>
                  <a:gd name="T24" fmla="*/ 562140 w 508"/>
                  <a:gd name="T25" fmla="*/ 39386 h 402"/>
                  <a:gd name="T26" fmla="*/ 558559 w 508"/>
                  <a:gd name="T27" fmla="*/ 21483 h 402"/>
                  <a:gd name="T28" fmla="*/ 515593 w 508"/>
                  <a:gd name="T29" fmla="*/ 46547 h 402"/>
                  <a:gd name="T30" fmla="*/ 497691 w 508"/>
                  <a:gd name="T31" fmla="*/ 35805 h 402"/>
                  <a:gd name="T32" fmla="*/ 454725 w 508"/>
                  <a:gd name="T33" fmla="*/ 28644 h 402"/>
                  <a:gd name="T34" fmla="*/ 422500 w 508"/>
                  <a:gd name="T35" fmla="*/ 14322 h 402"/>
                  <a:gd name="T36" fmla="*/ 372373 w 508"/>
                  <a:gd name="T37" fmla="*/ 3581 h 402"/>
                  <a:gd name="T38" fmla="*/ 365212 w 508"/>
                  <a:gd name="T39" fmla="*/ 42966 h 402"/>
                  <a:gd name="T40" fmla="*/ 375953 w 508"/>
                  <a:gd name="T41" fmla="*/ 85932 h 402"/>
                  <a:gd name="T42" fmla="*/ 358051 w 508"/>
                  <a:gd name="T43" fmla="*/ 96674 h 402"/>
                  <a:gd name="T44" fmla="*/ 325826 w 508"/>
                  <a:gd name="T45" fmla="*/ 82352 h 402"/>
                  <a:gd name="T46" fmla="*/ 279280 w 508"/>
                  <a:gd name="T47" fmla="*/ 60869 h 402"/>
                  <a:gd name="T48" fmla="*/ 257797 w 508"/>
                  <a:gd name="T49" fmla="*/ 143220 h 402"/>
                  <a:gd name="T50" fmla="*/ 250636 w 508"/>
                  <a:gd name="T51" fmla="*/ 193347 h 402"/>
                  <a:gd name="T52" fmla="*/ 221991 w 508"/>
                  <a:gd name="T53" fmla="*/ 239894 h 402"/>
                  <a:gd name="T54" fmla="*/ 107415 w 508"/>
                  <a:gd name="T55" fmla="*/ 411758 h 402"/>
                  <a:gd name="T56" fmla="*/ 107415 w 508"/>
                  <a:gd name="T57" fmla="*/ 476207 h 402"/>
                  <a:gd name="T58" fmla="*/ 28644 w 508"/>
                  <a:gd name="T59" fmla="*/ 508432 h 402"/>
                  <a:gd name="T60" fmla="*/ 0 w 508"/>
                  <a:gd name="T61" fmla="*/ 637330 h 402"/>
                  <a:gd name="T62" fmla="*/ 10742 w 508"/>
                  <a:gd name="T63" fmla="*/ 680296 h 402"/>
                  <a:gd name="T64" fmla="*/ 75191 w 508"/>
                  <a:gd name="T65" fmla="*/ 716101 h 402"/>
                  <a:gd name="T66" fmla="*/ 93093 w 508"/>
                  <a:gd name="T67" fmla="*/ 694618 h 402"/>
                  <a:gd name="T68" fmla="*/ 42966 w 508"/>
                  <a:gd name="T69" fmla="*/ 651652 h 402"/>
                  <a:gd name="T70" fmla="*/ 64449 w 508"/>
                  <a:gd name="T71" fmla="*/ 619428 h 402"/>
                  <a:gd name="T72" fmla="*/ 114576 w 508"/>
                  <a:gd name="T73" fmla="*/ 580042 h 402"/>
                  <a:gd name="T74" fmla="*/ 229153 w 508"/>
                  <a:gd name="T75" fmla="*/ 504852 h 402"/>
                  <a:gd name="T76" fmla="*/ 261377 w 508"/>
                  <a:gd name="T77" fmla="*/ 529915 h 402"/>
                  <a:gd name="T78" fmla="*/ 300763 w 508"/>
                  <a:gd name="T79" fmla="*/ 504852 h 402"/>
                  <a:gd name="T80" fmla="*/ 347309 w 508"/>
                  <a:gd name="T81" fmla="*/ 486949 h 402"/>
                  <a:gd name="T82" fmla="*/ 390275 w 508"/>
                  <a:gd name="T83" fmla="*/ 426080 h 402"/>
                  <a:gd name="T84" fmla="*/ 447563 w 508"/>
                  <a:gd name="T85" fmla="*/ 451144 h 402"/>
                  <a:gd name="T86" fmla="*/ 443983 w 508"/>
                  <a:gd name="T87" fmla="*/ 332987 h 402"/>
                  <a:gd name="T88" fmla="*/ 472627 w 508"/>
                  <a:gd name="T89" fmla="*/ 340148 h 402"/>
                  <a:gd name="T90" fmla="*/ 569301 w 508"/>
                  <a:gd name="T91" fmla="*/ 401017 h 402"/>
                  <a:gd name="T92" fmla="*/ 558559 w 508"/>
                  <a:gd name="T93" fmla="*/ 368792 h 402"/>
                  <a:gd name="T94" fmla="*/ 608686 w 508"/>
                  <a:gd name="T95" fmla="*/ 368792 h 402"/>
                  <a:gd name="T96" fmla="*/ 626589 w 508"/>
                  <a:gd name="T97" fmla="*/ 340148 h 402"/>
                  <a:gd name="T98" fmla="*/ 673135 w 508"/>
                  <a:gd name="T99" fmla="*/ 347309 h 402"/>
                  <a:gd name="T100" fmla="*/ 694619 w 508"/>
                  <a:gd name="T101" fmla="*/ 368792 h 402"/>
                  <a:gd name="T102" fmla="*/ 716102 w 508"/>
                  <a:gd name="T103" fmla="*/ 325826 h 402"/>
                  <a:gd name="T104" fmla="*/ 741165 w 508"/>
                  <a:gd name="T105" fmla="*/ 332987 h 402"/>
                  <a:gd name="T106" fmla="*/ 773390 w 508"/>
                  <a:gd name="T107" fmla="*/ 322246 h 402"/>
                  <a:gd name="T108" fmla="*/ 830678 w 508"/>
                  <a:gd name="T109" fmla="*/ 261377 h 40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5" name="Freeform 25"/>
              <p:cNvSpPr/>
              <p:nvPr/>
            </p:nvSpPr>
            <p:spPr bwMode="auto">
              <a:xfrm>
                <a:off x="4228580" y="3204554"/>
                <a:ext cx="544237" cy="741165"/>
              </a:xfrm>
              <a:custGeom>
                <a:avLst/>
                <a:gdLst>
                  <a:gd name="T0" fmla="*/ 393856 w 304"/>
                  <a:gd name="T1" fmla="*/ 0 h 414"/>
                  <a:gd name="T2" fmla="*/ 358051 w 304"/>
                  <a:gd name="T3" fmla="*/ 42966 h 414"/>
                  <a:gd name="T4" fmla="*/ 322246 w 304"/>
                  <a:gd name="T5" fmla="*/ 60869 h 414"/>
                  <a:gd name="T6" fmla="*/ 311504 w 304"/>
                  <a:gd name="T7" fmla="*/ 39386 h 414"/>
                  <a:gd name="T8" fmla="*/ 272119 w 304"/>
                  <a:gd name="T9" fmla="*/ 42966 h 414"/>
                  <a:gd name="T10" fmla="*/ 193347 w 304"/>
                  <a:gd name="T11" fmla="*/ 64449 h 414"/>
                  <a:gd name="T12" fmla="*/ 121737 w 304"/>
                  <a:gd name="T13" fmla="*/ 96674 h 414"/>
                  <a:gd name="T14" fmla="*/ 60869 w 304"/>
                  <a:gd name="T15" fmla="*/ 100254 h 414"/>
                  <a:gd name="T16" fmla="*/ 28644 w 304"/>
                  <a:gd name="T17" fmla="*/ 150381 h 414"/>
                  <a:gd name="T18" fmla="*/ 39386 w 304"/>
                  <a:gd name="T19" fmla="*/ 164703 h 414"/>
                  <a:gd name="T20" fmla="*/ 60869 w 304"/>
                  <a:gd name="T21" fmla="*/ 257797 h 414"/>
                  <a:gd name="T22" fmla="*/ 0 w 304"/>
                  <a:gd name="T23" fmla="*/ 358051 h 414"/>
                  <a:gd name="T24" fmla="*/ 28644 w 304"/>
                  <a:gd name="T25" fmla="*/ 354470 h 414"/>
                  <a:gd name="T26" fmla="*/ 28644 w 304"/>
                  <a:gd name="T27" fmla="*/ 404597 h 414"/>
                  <a:gd name="T28" fmla="*/ 42966 w 304"/>
                  <a:gd name="T29" fmla="*/ 469046 h 414"/>
                  <a:gd name="T30" fmla="*/ 71610 w 304"/>
                  <a:gd name="T31" fmla="*/ 512013 h 414"/>
                  <a:gd name="T32" fmla="*/ 78771 w 304"/>
                  <a:gd name="T33" fmla="*/ 554979 h 414"/>
                  <a:gd name="T34" fmla="*/ 60869 w 304"/>
                  <a:gd name="T35" fmla="*/ 615847 h 414"/>
                  <a:gd name="T36" fmla="*/ 93093 w 304"/>
                  <a:gd name="T37" fmla="*/ 648072 h 414"/>
                  <a:gd name="T38" fmla="*/ 128898 w 304"/>
                  <a:gd name="T39" fmla="*/ 630169 h 414"/>
                  <a:gd name="T40" fmla="*/ 153962 w 304"/>
                  <a:gd name="T41" fmla="*/ 648072 h 414"/>
                  <a:gd name="T42" fmla="*/ 118157 w 304"/>
                  <a:gd name="T43" fmla="*/ 701779 h 414"/>
                  <a:gd name="T44" fmla="*/ 128898 w 304"/>
                  <a:gd name="T45" fmla="*/ 730423 h 414"/>
                  <a:gd name="T46" fmla="*/ 168284 w 304"/>
                  <a:gd name="T47" fmla="*/ 719682 h 414"/>
                  <a:gd name="T48" fmla="*/ 239894 w 304"/>
                  <a:gd name="T49" fmla="*/ 698199 h 414"/>
                  <a:gd name="T50" fmla="*/ 275699 w 304"/>
                  <a:gd name="T51" fmla="*/ 716101 h 414"/>
                  <a:gd name="T52" fmla="*/ 272119 w 304"/>
                  <a:gd name="T53" fmla="*/ 687457 h 414"/>
                  <a:gd name="T54" fmla="*/ 268538 w 304"/>
                  <a:gd name="T55" fmla="*/ 648072 h 414"/>
                  <a:gd name="T56" fmla="*/ 297182 w 304"/>
                  <a:gd name="T57" fmla="*/ 619428 h 414"/>
                  <a:gd name="T58" fmla="*/ 297182 w 304"/>
                  <a:gd name="T59" fmla="*/ 587203 h 414"/>
                  <a:gd name="T60" fmla="*/ 293602 w 304"/>
                  <a:gd name="T61" fmla="*/ 565720 h 414"/>
                  <a:gd name="T62" fmla="*/ 318665 w 304"/>
                  <a:gd name="T63" fmla="*/ 533496 h 414"/>
                  <a:gd name="T64" fmla="*/ 332987 w 304"/>
                  <a:gd name="T65" fmla="*/ 497691 h 414"/>
                  <a:gd name="T66" fmla="*/ 347309 w 304"/>
                  <a:gd name="T67" fmla="*/ 476207 h 414"/>
                  <a:gd name="T68" fmla="*/ 347309 w 304"/>
                  <a:gd name="T69" fmla="*/ 433241 h 414"/>
                  <a:gd name="T70" fmla="*/ 347309 w 304"/>
                  <a:gd name="T71" fmla="*/ 408178 h 414"/>
                  <a:gd name="T72" fmla="*/ 401017 w 304"/>
                  <a:gd name="T73" fmla="*/ 358051 h 414"/>
                  <a:gd name="T74" fmla="*/ 393856 w 304"/>
                  <a:gd name="T75" fmla="*/ 332987 h 414"/>
                  <a:gd name="T76" fmla="*/ 401017 w 304"/>
                  <a:gd name="T77" fmla="*/ 279280 h 414"/>
                  <a:gd name="T78" fmla="*/ 447563 w 304"/>
                  <a:gd name="T79" fmla="*/ 243474 h 414"/>
                  <a:gd name="T80" fmla="*/ 486949 w 304"/>
                  <a:gd name="T81" fmla="*/ 250636 h 414"/>
                  <a:gd name="T82" fmla="*/ 529915 w 304"/>
                  <a:gd name="T83" fmla="*/ 193347 h 414"/>
                  <a:gd name="T84" fmla="*/ 537076 w 304"/>
                  <a:gd name="T85" fmla="*/ 182606 h 414"/>
                  <a:gd name="T86" fmla="*/ 529915 w 304"/>
                  <a:gd name="T87" fmla="*/ 150381 h 414"/>
                  <a:gd name="T88" fmla="*/ 490529 w 304"/>
                  <a:gd name="T89" fmla="*/ 82352 h 414"/>
                  <a:gd name="T90" fmla="*/ 501271 w 304"/>
                  <a:gd name="T91" fmla="*/ 50127 h 41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6" name="Freeform 26"/>
              <p:cNvSpPr/>
              <p:nvPr/>
            </p:nvSpPr>
            <p:spPr bwMode="auto">
              <a:xfrm>
                <a:off x="4511440" y="3401482"/>
                <a:ext cx="504852" cy="615847"/>
              </a:xfrm>
              <a:custGeom>
                <a:avLst/>
                <a:gdLst>
                  <a:gd name="T0" fmla="*/ 236314 w 282"/>
                  <a:gd name="T1" fmla="*/ 42966 h 344"/>
                  <a:gd name="T2" fmla="*/ 211250 w 282"/>
                  <a:gd name="T3" fmla="*/ 71610 h 344"/>
                  <a:gd name="T4" fmla="*/ 150381 w 282"/>
                  <a:gd name="T5" fmla="*/ 68030 h 344"/>
                  <a:gd name="T6" fmla="*/ 125318 w 282"/>
                  <a:gd name="T7" fmla="*/ 107415 h 344"/>
                  <a:gd name="T8" fmla="*/ 132479 w 282"/>
                  <a:gd name="T9" fmla="*/ 164703 h 344"/>
                  <a:gd name="T10" fmla="*/ 75191 w 282"/>
                  <a:gd name="T11" fmla="*/ 221991 h 344"/>
                  <a:gd name="T12" fmla="*/ 96674 w 282"/>
                  <a:gd name="T13" fmla="*/ 250635 h 344"/>
                  <a:gd name="T14" fmla="*/ 100254 w 282"/>
                  <a:gd name="T15" fmla="*/ 264957 h 344"/>
                  <a:gd name="T16" fmla="*/ 68030 w 282"/>
                  <a:gd name="T17" fmla="*/ 311504 h 344"/>
                  <a:gd name="T18" fmla="*/ 53708 w 282"/>
                  <a:gd name="T19" fmla="*/ 340148 h 344"/>
                  <a:gd name="T20" fmla="*/ 25064 w 282"/>
                  <a:gd name="T21" fmla="*/ 372373 h 344"/>
                  <a:gd name="T22" fmla="*/ 25064 w 282"/>
                  <a:gd name="T23" fmla="*/ 404597 h 344"/>
                  <a:gd name="T24" fmla="*/ 25064 w 282"/>
                  <a:gd name="T25" fmla="*/ 433241 h 344"/>
                  <a:gd name="T26" fmla="*/ 0 w 282"/>
                  <a:gd name="T27" fmla="*/ 451144 h 344"/>
                  <a:gd name="T28" fmla="*/ 50127 w 282"/>
                  <a:gd name="T29" fmla="*/ 486949 h 344"/>
                  <a:gd name="T30" fmla="*/ 93093 w 282"/>
                  <a:gd name="T31" fmla="*/ 490529 h 344"/>
                  <a:gd name="T32" fmla="*/ 146801 w 282"/>
                  <a:gd name="T33" fmla="*/ 576461 h 344"/>
                  <a:gd name="T34" fmla="*/ 200509 w 282"/>
                  <a:gd name="T35" fmla="*/ 572881 h 344"/>
                  <a:gd name="T36" fmla="*/ 268538 w 282"/>
                  <a:gd name="T37" fmla="*/ 547817 h 344"/>
                  <a:gd name="T38" fmla="*/ 279280 w 282"/>
                  <a:gd name="T39" fmla="*/ 519173 h 344"/>
                  <a:gd name="T40" fmla="*/ 304343 w 282"/>
                  <a:gd name="T41" fmla="*/ 497690 h 344"/>
                  <a:gd name="T42" fmla="*/ 347310 w 282"/>
                  <a:gd name="T43" fmla="*/ 494110 h 344"/>
                  <a:gd name="T44" fmla="*/ 372373 w 282"/>
                  <a:gd name="T45" fmla="*/ 458305 h 344"/>
                  <a:gd name="T46" fmla="*/ 397437 w 282"/>
                  <a:gd name="T47" fmla="*/ 404597 h 344"/>
                  <a:gd name="T48" fmla="*/ 390276 w 282"/>
                  <a:gd name="T49" fmla="*/ 372373 h 344"/>
                  <a:gd name="T50" fmla="*/ 422500 w 282"/>
                  <a:gd name="T51" fmla="*/ 347309 h 344"/>
                  <a:gd name="T52" fmla="*/ 426081 w 282"/>
                  <a:gd name="T53" fmla="*/ 325826 h 344"/>
                  <a:gd name="T54" fmla="*/ 436822 w 282"/>
                  <a:gd name="T55" fmla="*/ 307924 h 344"/>
                  <a:gd name="T56" fmla="*/ 426081 w 282"/>
                  <a:gd name="T57" fmla="*/ 275699 h 344"/>
                  <a:gd name="T58" fmla="*/ 429661 w 282"/>
                  <a:gd name="T59" fmla="*/ 214830 h 344"/>
                  <a:gd name="T60" fmla="*/ 422500 w 282"/>
                  <a:gd name="T61" fmla="*/ 193347 h 344"/>
                  <a:gd name="T62" fmla="*/ 476208 w 282"/>
                  <a:gd name="T63" fmla="*/ 175445 h 344"/>
                  <a:gd name="T64" fmla="*/ 504852 w 282"/>
                  <a:gd name="T65" fmla="*/ 132479 h 344"/>
                  <a:gd name="T66" fmla="*/ 483369 w 282"/>
                  <a:gd name="T67" fmla="*/ 114576 h 344"/>
                  <a:gd name="T68" fmla="*/ 479788 w 282"/>
                  <a:gd name="T69" fmla="*/ 103835 h 344"/>
                  <a:gd name="T70" fmla="*/ 458305 w 282"/>
                  <a:gd name="T71" fmla="*/ 114576 h 344"/>
                  <a:gd name="T72" fmla="*/ 418920 w 282"/>
                  <a:gd name="T73" fmla="*/ 96674 h 344"/>
                  <a:gd name="T74" fmla="*/ 397437 w 282"/>
                  <a:gd name="T75" fmla="*/ 89513 h 344"/>
                  <a:gd name="T76" fmla="*/ 358051 w 282"/>
                  <a:gd name="T77" fmla="*/ 110996 h 344"/>
                  <a:gd name="T78" fmla="*/ 325826 w 282"/>
                  <a:gd name="T79" fmla="*/ 103835 h 344"/>
                  <a:gd name="T80" fmla="*/ 304343 w 282"/>
                  <a:gd name="T81" fmla="*/ 53708 h 344"/>
                  <a:gd name="T82" fmla="*/ 286441 w 282"/>
                  <a:gd name="T83" fmla="*/ 3581 h 344"/>
                  <a:gd name="T84" fmla="*/ 264958 w 282"/>
                  <a:gd name="T85" fmla="*/ 25064 h 34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7" name="Freeform 27"/>
              <p:cNvSpPr/>
              <p:nvPr/>
            </p:nvSpPr>
            <p:spPr bwMode="auto">
              <a:xfrm>
                <a:off x="4737012" y="3011207"/>
                <a:ext cx="433241" cy="501271"/>
              </a:xfrm>
              <a:custGeom>
                <a:avLst/>
                <a:gdLst>
                  <a:gd name="T0" fmla="*/ 264957 w 242"/>
                  <a:gd name="T1" fmla="*/ 7161 h 280"/>
                  <a:gd name="T2" fmla="*/ 225572 w 242"/>
                  <a:gd name="T3" fmla="*/ 21483 h 280"/>
                  <a:gd name="T4" fmla="*/ 182606 w 242"/>
                  <a:gd name="T5" fmla="*/ 10742 h 280"/>
                  <a:gd name="T6" fmla="*/ 139640 w 242"/>
                  <a:gd name="T7" fmla="*/ 10742 h 280"/>
                  <a:gd name="T8" fmla="*/ 110996 w 242"/>
                  <a:gd name="T9" fmla="*/ 50127 h 280"/>
                  <a:gd name="T10" fmla="*/ 96674 w 242"/>
                  <a:gd name="T11" fmla="*/ 114576 h 280"/>
                  <a:gd name="T12" fmla="*/ 78771 w 242"/>
                  <a:gd name="T13" fmla="*/ 132479 h 280"/>
                  <a:gd name="T14" fmla="*/ 78771 w 242"/>
                  <a:gd name="T15" fmla="*/ 146801 h 280"/>
                  <a:gd name="T16" fmla="*/ 64449 w 242"/>
                  <a:gd name="T17" fmla="*/ 179025 h 280"/>
                  <a:gd name="T18" fmla="*/ 7161 w 242"/>
                  <a:gd name="T19" fmla="*/ 236313 h 280"/>
                  <a:gd name="T20" fmla="*/ 10742 w 242"/>
                  <a:gd name="T21" fmla="*/ 250636 h 280"/>
                  <a:gd name="T22" fmla="*/ 0 w 242"/>
                  <a:gd name="T23" fmla="*/ 264958 h 280"/>
                  <a:gd name="T24" fmla="*/ 0 w 242"/>
                  <a:gd name="T25" fmla="*/ 279280 h 280"/>
                  <a:gd name="T26" fmla="*/ 53708 w 242"/>
                  <a:gd name="T27" fmla="*/ 361631 h 280"/>
                  <a:gd name="T28" fmla="*/ 53708 w 242"/>
                  <a:gd name="T29" fmla="*/ 368792 h 280"/>
                  <a:gd name="T30" fmla="*/ 50127 w 242"/>
                  <a:gd name="T31" fmla="*/ 375953 h 280"/>
                  <a:gd name="T32" fmla="*/ 71610 w 242"/>
                  <a:gd name="T33" fmla="*/ 383114 h 280"/>
                  <a:gd name="T34" fmla="*/ 85932 w 242"/>
                  <a:gd name="T35" fmla="*/ 401017 h 280"/>
                  <a:gd name="T36" fmla="*/ 93093 w 242"/>
                  <a:gd name="T37" fmla="*/ 440402 h 280"/>
                  <a:gd name="T38" fmla="*/ 103835 w 242"/>
                  <a:gd name="T39" fmla="*/ 476207 h 280"/>
                  <a:gd name="T40" fmla="*/ 121737 w 242"/>
                  <a:gd name="T41" fmla="*/ 486949 h 280"/>
                  <a:gd name="T42" fmla="*/ 143220 w 242"/>
                  <a:gd name="T43" fmla="*/ 483368 h 280"/>
                  <a:gd name="T44" fmla="*/ 161123 w 242"/>
                  <a:gd name="T45" fmla="*/ 472627 h 280"/>
                  <a:gd name="T46" fmla="*/ 161123 w 242"/>
                  <a:gd name="T47" fmla="*/ 461885 h 280"/>
                  <a:gd name="T48" fmla="*/ 186186 w 242"/>
                  <a:gd name="T49" fmla="*/ 447563 h 280"/>
                  <a:gd name="T50" fmla="*/ 218411 w 242"/>
                  <a:gd name="T51" fmla="*/ 483368 h 280"/>
                  <a:gd name="T52" fmla="*/ 239894 w 242"/>
                  <a:gd name="T53" fmla="*/ 486949 h 280"/>
                  <a:gd name="T54" fmla="*/ 261377 w 242"/>
                  <a:gd name="T55" fmla="*/ 479788 h 280"/>
                  <a:gd name="T56" fmla="*/ 272118 w 242"/>
                  <a:gd name="T57" fmla="*/ 483368 h 280"/>
                  <a:gd name="T58" fmla="*/ 304343 w 242"/>
                  <a:gd name="T59" fmla="*/ 490529 h 280"/>
                  <a:gd name="T60" fmla="*/ 304343 w 242"/>
                  <a:gd name="T61" fmla="*/ 440402 h 280"/>
                  <a:gd name="T62" fmla="*/ 322245 w 242"/>
                  <a:gd name="T63" fmla="*/ 415339 h 280"/>
                  <a:gd name="T64" fmla="*/ 307923 w 242"/>
                  <a:gd name="T65" fmla="*/ 401017 h 280"/>
                  <a:gd name="T66" fmla="*/ 315084 w 242"/>
                  <a:gd name="T67" fmla="*/ 393856 h 280"/>
                  <a:gd name="T68" fmla="*/ 354470 w 242"/>
                  <a:gd name="T69" fmla="*/ 332987 h 280"/>
                  <a:gd name="T70" fmla="*/ 365211 w 242"/>
                  <a:gd name="T71" fmla="*/ 336568 h 280"/>
                  <a:gd name="T72" fmla="*/ 365211 w 242"/>
                  <a:gd name="T73" fmla="*/ 365212 h 280"/>
                  <a:gd name="T74" fmla="*/ 404597 w 242"/>
                  <a:gd name="T75" fmla="*/ 307924 h 280"/>
                  <a:gd name="T76" fmla="*/ 383114 w 242"/>
                  <a:gd name="T77" fmla="*/ 311504 h 280"/>
                  <a:gd name="T78" fmla="*/ 386694 w 242"/>
                  <a:gd name="T79" fmla="*/ 243474 h 280"/>
                  <a:gd name="T80" fmla="*/ 383114 w 242"/>
                  <a:gd name="T81" fmla="*/ 239894 h 280"/>
                  <a:gd name="T82" fmla="*/ 372372 w 242"/>
                  <a:gd name="T83" fmla="*/ 218411 h 280"/>
                  <a:gd name="T84" fmla="*/ 411758 w 242"/>
                  <a:gd name="T85" fmla="*/ 207669 h 280"/>
                  <a:gd name="T86" fmla="*/ 429660 w 242"/>
                  <a:gd name="T87" fmla="*/ 189767 h 280"/>
                  <a:gd name="T88" fmla="*/ 386694 w 242"/>
                  <a:gd name="T89" fmla="*/ 153962 h 280"/>
                  <a:gd name="T90" fmla="*/ 415338 w 242"/>
                  <a:gd name="T91" fmla="*/ 118157 h 280"/>
                  <a:gd name="T92" fmla="*/ 393855 w 242"/>
                  <a:gd name="T93" fmla="*/ 121737 h 280"/>
                  <a:gd name="T94" fmla="*/ 393855 w 242"/>
                  <a:gd name="T95" fmla="*/ 114576 h 280"/>
                  <a:gd name="T96" fmla="*/ 383114 w 242"/>
                  <a:gd name="T97" fmla="*/ 96674 h 280"/>
                  <a:gd name="T98" fmla="*/ 365211 w 242"/>
                  <a:gd name="T99" fmla="*/ 85932 h 280"/>
                  <a:gd name="T100" fmla="*/ 286440 w 242"/>
                  <a:gd name="T101" fmla="*/ 114576 h 280"/>
                  <a:gd name="T102" fmla="*/ 186186 w 242"/>
                  <a:gd name="T103" fmla="*/ 85932 h 280"/>
                  <a:gd name="T104" fmla="*/ 282860 w 242"/>
                  <a:gd name="T105" fmla="*/ 60869 h 280"/>
                  <a:gd name="T106" fmla="*/ 318665 w 242"/>
                  <a:gd name="T107" fmla="*/ 21483 h 280"/>
                  <a:gd name="T108" fmla="*/ 264957 w 242"/>
                  <a:gd name="T109" fmla="*/ 7161 h 2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>
                <a:off x="4314512" y="2577965"/>
                <a:ext cx="547818" cy="669555"/>
              </a:xfrm>
              <a:custGeom>
                <a:avLst/>
                <a:gdLst>
                  <a:gd name="T0" fmla="*/ 332987 w 306"/>
                  <a:gd name="T1" fmla="*/ 153962 h 374"/>
                  <a:gd name="T2" fmla="*/ 304343 w 306"/>
                  <a:gd name="T3" fmla="*/ 100254 h 374"/>
                  <a:gd name="T4" fmla="*/ 196928 w 306"/>
                  <a:gd name="T5" fmla="*/ 60869 h 374"/>
                  <a:gd name="T6" fmla="*/ 143220 w 306"/>
                  <a:gd name="T7" fmla="*/ 0 h 374"/>
                  <a:gd name="T8" fmla="*/ 146801 w 306"/>
                  <a:gd name="T9" fmla="*/ 25064 h 374"/>
                  <a:gd name="T10" fmla="*/ 175445 w 306"/>
                  <a:gd name="T11" fmla="*/ 68030 h 374"/>
                  <a:gd name="T12" fmla="*/ 132479 w 306"/>
                  <a:gd name="T13" fmla="*/ 128898 h 374"/>
                  <a:gd name="T14" fmla="*/ 93093 w 306"/>
                  <a:gd name="T15" fmla="*/ 89513 h 374"/>
                  <a:gd name="T16" fmla="*/ 82352 w 306"/>
                  <a:gd name="T17" fmla="*/ 125318 h 374"/>
                  <a:gd name="T18" fmla="*/ 78771 w 306"/>
                  <a:gd name="T19" fmla="*/ 146801 h 374"/>
                  <a:gd name="T20" fmla="*/ 39386 w 306"/>
                  <a:gd name="T21" fmla="*/ 168284 h 374"/>
                  <a:gd name="T22" fmla="*/ 35805 w 306"/>
                  <a:gd name="T23" fmla="*/ 221991 h 374"/>
                  <a:gd name="T24" fmla="*/ 0 w 306"/>
                  <a:gd name="T25" fmla="*/ 218411 h 374"/>
                  <a:gd name="T26" fmla="*/ 32225 w 306"/>
                  <a:gd name="T27" fmla="*/ 257797 h 374"/>
                  <a:gd name="T28" fmla="*/ 64449 w 306"/>
                  <a:gd name="T29" fmla="*/ 290021 h 374"/>
                  <a:gd name="T30" fmla="*/ 96674 w 306"/>
                  <a:gd name="T31" fmla="*/ 293602 h 374"/>
                  <a:gd name="T32" fmla="*/ 121737 w 306"/>
                  <a:gd name="T33" fmla="*/ 358051 h 374"/>
                  <a:gd name="T34" fmla="*/ 121737 w 306"/>
                  <a:gd name="T35" fmla="*/ 383114 h 374"/>
                  <a:gd name="T36" fmla="*/ 96674 w 306"/>
                  <a:gd name="T37" fmla="*/ 393856 h 374"/>
                  <a:gd name="T38" fmla="*/ 78771 w 306"/>
                  <a:gd name="T39" fmla="*/ 436822 h 374"/>
                  <a:gd name="T40" fmla="*/ 136059 w 306"/>
                  <a:gd name="T41" fmla="*/ 461886 h 374"/>
                  <a:gd name="T42" fmla="*/ 182606 w 306"/>
                  <a:gd name="T43" fmla="*/ 630169 h 374"/>
                  <a:gd name="T44" fmla="*/ 179025 w 306"/>
                  <a:gd name="T45" fmla="*/ 651652 h 374"/>
                  <a:gd name="T46" fmla="*/ 247055 w 306"/>
                  <a:gd name="T47" fmla="*/ 648072 h 374"/>
                  <a:gd name="T48" fmla="*/ 261377 w 306"/>
                  <a:gd name="T49" fmla="*/ 655233 h 374"/>
                  <a:gd name="T50" fmla="*/ 282860 w 306"/>
                  <a:gd name="T51" fmla="*/ 626589 h 374"/>
                  <a:gd name="T52" fmla="*/ 350890 w 306"/>
                  <a:gd name="T53" fmla="*/ 640911 h 374"/>
                  <a:gd name="T54" fmla="*/ 465466 w 306"/>
                  <a:gd name="T55" fmla="*/ 612267 h 374"/>
                  <a:gd name="T56" fmla="*/ 486949 w 306"/>
                  <a:gd name="T57" fmla="*/ 572881 h 374"/>
                  <a:gd name="T58" fmla="*/ 454725 w 306"/>
                  <a:gd name="T59" fmla="*/ 512013 h 374"/>
                  <a:gd name="T60" fmla="*/ 515593 w 306"/>
                  <a:gd name="T61" fmla="*/ 483369 h 374"/>
                  <a:gd name="T62" fmla="*/ 533496 w 306"/>
                  <a:gd name="T63" fmla="*/ 418919 h 374"/>
                  <a:gd name="T64" fmla="*/ 504852 w 306"/>
                  <a:gd name="T65" fmla="*/ 397436 h 374"/>
                  <a:gd name="T66" fmla="*/ 483369 w 306"/>
                  <a:gd name="T67" fmla="*/ 411758 h 374"/>
                  <a:gd name="T68" fmla="*/ 436822 w 306"/>
                  <a:gd name="T69" fmla="*/ 375953 h 374"/>
                  <a:gd name="T70" fmla="*/ 390276 w 306"/>
                  <a:gd name="T71" fmla="*/ 343729 h 374"/>
                  <a:gd name="T72" fmla="*/ 383115 w 306"/>
                  <a:gd name="T73" fmla="*/ 329407 h 374"/>
                  <a:gd name="T74" fmla="*/ 411759 w 306"/>
                  <a:gd name="T75" fmla="*/ 272119 h 374"/>
                  <a:gd name="T76" fmla="*/ 418920 w 306"/>
                  <a:gd name="T77" fmla="*/ 229153 h 374"/>
                  <a:gd name="T78" fmla="*/ 465466 w 306"/>
                  <a:gd name="T79" fmla="*/ 218411 h 374"/>
                  <a:gd name="T80" fmla="*/ 433242 w 306"/>
                  <a:gd name="T81" fmla="*/ 207669 h 374"/>
                  <a:gd name="T82" fmla="*/ 383115 w 306"/>
                  <a:gd name="T83" fmla="*/ 214830 h 374"/>
                  <a:gd name="T84" fmla="*/ 347309 w 306"/>
                  <a:gd name="T85" fmla="*/ 189767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9" name="Freeform 29"/>
              <p:cNvSpPr/>
              <p:nvPr/>
            </p:nvSpPr>
            <p:spPr bwMode="auto">
              <a:xfrm>
                <a:off x="4421927" y="1804576"/>
                <a:ext cx="143220" cy="207669"/>
              </a:xfrm>
              <a:custGeom>
                <a:avLst/>
                <a:gdLst>
                  <a:gd name="T0" fmla="*/ 82352 w 80"/>
                  <a:gd name="T1" fmla="*/ 3581 h 116"/>
                  <a:gd name="T2" fmla="*/ 78771 w 80"/>
                  <a:gd name="T3" fmla="*/ 0 h 116"/>
                  <a:gd name="T4" fmla="*/ 71610 w 80"/>
                  <a:gd name="T5" fmla="*/ 3581 h 116"/>
                  <a:gd name="T6" fmla="*/ 68030 w 80"/>
                  <a:gd name="T7" fmla="*/ 7161 h 116"/>
                  <a:gd name="T8" fmla="*/ 57288 w 80"/>
                  <a:gd name="T9" fmla="*/ 25064 h 116"/>
                  <a:gd name="T10" fmla="*/ 50127 w 80"/>
                  <a:gd name="T11" fmla="*/ 21483 h 116"/>
                  <a:gd name="T12" fmla="*/ 50127 w 80"/>
                  <a:gd name="T13" fmla="*/ 25064 h 116"/>
                  <a:gd name="T14" fmla="*/ 39386 w 80"/>
                  <a:gd name="T15" fmla="*/ 35805 h 116"/>
                  <a:gd name="T16" fmla="*/ 32225 w 80"/>
                  <a:gd name="T17" fmla="*/ 39386 h 116"/>
                  <a:gd name="T18" fmla="*/ 17903 w 80"/>
                  <a:gd name="T19" fmla="*/ 46547 h 116"/>
                  <a:gd name="T20" fmla="*/ 14322 w 80"/>
                  <a:gd name="T21" fmla="*/ 57288 h 116"/>
                  <a:gd name="T22" fmla="*/ 14322 w 80"/>
                  <a:gd name="T23" fmla="*/ 78771 h 116"/>
                  <a:gd name="T24" fmla="*/ 10742 w 80"/>
                  <a:gd name="T25" fmla="*/ 85932 h 116"/>
                  <a:gd name="T26" fmla="*/ 7161 w 80"/>
                  <a:gd name="T27" fmla="*/ 89513 h 116"/>
                  <a:gd name="T28" fmla="*/ 0 w 80"/>
                  <a:gd name="T29" fmla="*/ 107415 h 116"/>
                  <a:gd name="T30" fmla="*/ 0 w 80"/>
                  <a:gd name="T31" fmla="*/ 118157 h 116"/>
                  <a:gd name="T32" fmla="*/ 0 w 80"/>
                  <a:gd name="T33" fmla="*/ 139640 h 116"/>
                  <a:gd name="T34" fmla="*/ 7161 w 80"/>
                  <a:gd name="T35" fmla="*/ 182606 h 116"/>
                  <a:gd name="T36" fmla="*/ 14322 w 80"/>
                  <a:gd name="T37" fmla="*/ 189767 h 116"/>
                  <a:gd name="T38" fmla="*/ 32225 w 80"/>
                  <a:gd name="T39" fmla="*/ 200508 h 116"/>
                  <a:gd name="T40" fmla="*/ 64449 w 80"/>
                  <a:gd name="T41" fmla="*/ 207669 h 116"/>
                  <a:gd name="T42" fmla="*/ 78771 w 80"/>
                  <a:gd name="T43" fmla="*/ 204089 h 116"/>
                  <a:gd name="T44" fmla="*/ 96674 w 80"/>
                  <a:gd name="T45" fmla="*/ 196928 h 116"/>
                  <a:gd name="T46" fmla="*/ 89513 w 80"/>
                  <a:gd name="T47" fmla="*/ 179025 h 116"/>
                  <a:gd name="T48" fmla="*/ 89513 w 80"/>
                  <a:gd name="T49" fmla="*/ 175445 h 116"/>
                  <a:gd name="T50" fmla="*/ 93093 w 80"/>
                  <a:gd name="T51" fmla="*/ 161123 h 116"/>
                  <a:gd name="T52" fmla="*/ 107415 w 80"/>
                  <a:gd name="T53" fmla="*/ 132479 h 116"/>
                  <a:gd name="T54" fmla="*/ 136059 w 80"/>
                  <a:gd name="T55" fmla="*/ 132479 h 116"/>
                  <a:gd name="T56" fmla="*/ 143220 w 80"/>
                  <a:gd name="T57" fmla="*/ 132479 h 116"/>
                  <a:gd name="T58" fmla="*/ 132479 w 80"/>
                  <a:gd name="T59" fmla="*/ 114576 h 116"/>
                  <a:gd name="T60" fmla="*/ 114576 w 80"/>
                  <a:gd name="T61" fmla="*/ 85932 h 116"/>
                  <a:gd name="T62" fmla="*/ 103835 w 80"/>
                  <a:gd name="T63" fmla="*/ 71610 h 116"/>
                  <a:gd name="T64" fmla="*/ 96674 w 80"/>
                  <a:gd name="T65" fmla="*/ 53708 h 116"/>
                  <a:gd name="T66" fmla="*/ 93093 w 80"/>
                  <a:gd name="T67" fmla="*/ 32225 h 116"/>
                  <a:gd name="T68" fmla="*/ 85932 w 80"/>
                  <a:gd name="T69" fmla="*/ 14322 h 116"/>
                  <a:gd name="T70" fmla="*/ 82352 w 80"/>
                  <a:gd name="T71" fmla="*/ 3581 h 1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0" name="Freeform 30"/>
              <p:cNvSpPr/>
              <p:nvPr/>
            </p:nvSpPr>
            <p:spPr bwMode="auto">
              <a:xfrm>
                <a:off x="4278707" y="1711483"/>
                <a:ext cx="189767" cy="204089"/>
              </a:xfrm>
              <a:custGeom>
                <a:avLst/>
                <a:gdLst>
                  <a:gd name="T0" fmla="*/ 93093 w 106"/>
                  <a:gd name="T1" fmla="*/ 42966 h 114"/>
                  <a:gd name="T2" fmla="*/ 93093 w 106"/>
                  <a:gd name="T3" fmla="*/ 46547 h 114"/>
                  <a:gd name="T4" fmla="*/ 85932 w 106"/>
                  <a:gd name="T5" fmla="*/ 46547 h 114"/>
                  <a:gd name="T6" fmla="*/ 68030 w 106"/>
                  <a:gd name="T7" fmla="*/ 42966 h 114"/>
                  <a:gd name="T8" fmla="*/ 68030 w 106"/>
                  <a:gd name="T9" fmla="*/ 50127 h 114"/>
                  <a:gd name="T10" fmla="*/ 68030 w 106"/>
                  <a:gd name="T11" fmla="*/ 53708 h 114"/>
                  <a:gd name="T12" fmla="*/ 64449 w 106"/>
                  <a:gd name="T13" fmla="*/ 53708 h 114"/>
                  <a:gd name="T14" fmla="*/ 32225 w 106"/>
                  <a:gd name="T15" fmla="*/ 68030 h 114"/>
                  <a:gd name="T16" fmla="*/ 32225 w 106"/>
                  <a:gd name="T17" fmla="*/ 71610 h 114"/>
                  <a:gd name="T18" fmla="*/ 28644 w 106"/>
                  <a:gd name="T19" fmla="*/ 78771 h 114"/>
                  <a:gd name="T20" fmla="*/ 32225 w 106"/>
                  <a:gd name="T21" fmla="*/ 85932 h 114"/>
                  <a:gd name="T22" fmla="*/ 42966 w 106"/>
                  <a:gd name="T23" fmla="*/ 100254 h 114"/>
                  <a:gd name="T24" fmla="*/ 42966 w 106"/>
                  <a:gd name="T25" fmla="*/ 103835 h 114"/>
                  <a:gd name="T26" fmla="*/ 42966 w 106"/>
                  <a:gd name="T27" fmla="*/ 107415 h 114"/>
                  <a:gd name="T28" fmla="*/ 25064 w 106"/>
                  <a:gd name="T29" fmla="*/ 128898 h 114"/>
                  <a:gd name="T30" fmla="*/ 7161 w 106"/>
                  <a:gd name="T31" fmla="*/ 146801 h 114"/>
                  <a:gd name="T32" fmla="*/ 0 w 106"/>
                  <a:gd name="T33" fmla="*/ 153962 h 114"/>
                  <a:gd name="T34" fmla="*/ 0 w 106"/>
                  <a:gd name="T35" fmla="*/ 161123 h 114"/>
                  <a:gd name="T36" fmla="*/ 7161 w 106"/>
                  <a:gd name="T37" fmla="*/ 171864 h 114"/>
                  <a:gd name="T38" fmla="*/ 25064 w 106"/>
                  <a:gd name="T39" fmla="*/ 179025 h 114"/>
                  <a:gd name="T40" fmla="*/ 35805 w 106"/>
                  <a:gd name="T41" fmla="*/ 179025 h 114"/>
                  <a:gd name="T42" fmla="*/ 57288 w 106"/>
                  <a:gd name="T43" fmla="*/ 182606 h 114"/>
                  <a:gd name="T44" fmla="*/ 64449 w 106"/>
                  <a:gd name="T45" fmla="*/ 182606 h 114"/>
                  <a:gd name="T46" fmla="*/ 71610 w 106"/>
                  <a:gd name="T47" fmla="*/ 189767 h 114"/>
                  <a:gd name="T48" fmla="*/ 85932 w 106"/>
                  <a:gd name="T49" fmla="*/ 196928 h 114"/>
                  <a:gd name="T50" fmla="*/ 100254 w 106"/>
                  <a:gd name="T51" fmla="*/ 204089 h 114"/>
                  <a:gd name="T52" fmla="*/ 110996 w 106"/>
                  <a:gd name="T53" fmla="*/ 204089 h 114"/>
                  <a:gd name="T54" fmla="*/ 118157 w 106"/>
                  <a:gd name="T55" fmla="*/ 200508 h 114"/>
                  <a:gd name="T56" fmla="*/ 128898 w 106"/>
                  <a:gd name="T57" fmla="*/ 189767 h 114"/>
                  <a:gd name="T58" fmla="*/ 139640 w 106"/>
                  <a:gd name="T59" fmla="*/ 175445 h 114"/>
                  <a:gd name="T60" fmla="*/ 150381 w 106"/>
                  <a:gd name="T61" fmla="*/ 150381 h 114"/>
                  <a:gd name="T62" fmla="*/ 143220 w 106"/>
                  <a:gd name="T63" fmla="*/ 118157 h 114"/>
                  <a:gd name="T64" fmla="*/ 153962 w 106"/>
                  <a:gd name="T65" fmla="*/ 121737 h 114"/>
                  <a:gd name="T66" fmla="*/ 171864 w 106"/>
                  <a:gd name="T67" fmla="*/ 121737 h 114"/>
                  <a:gd name="T68" fmla="*/ 179025 w 106"/>
                  <a:gd name="T69" fmla="*/ 118157 h 114"/>
                  <a:gd name="T70" fmla="*/ 182606 w 106"/>
                  <a:gd name="T71" fmla="*/ 110996 h 114"/>
                  <a:gd name="T72" fmla="*/ 168284 w 106"/>
                  <a:gd name="T73" fmla="*/ 68030 h 114"/>
                  <a:gd name="T74" fmla="*/ 171864 w 106"/>
                  <a:gd name="T75" fmla="*/ 53708 h 114"/>
                  <a:gd name="T76" fmla="*/ 182606 w 106"/>
                  <a:gd name="T77" fmla="*/ 46547 h 114"/>
                  <a:gd name="T78" fmla="*/ 189767 w 106"/>
                  <a:gd name="T79" fmla="*/ 39386 h 114"/>
                  <a:gd name="T80" fmla="*/ 186186 w 106"/>
                  <a:gd name="T81" fmla="*/ 32225 h 114"/>
                  <a:gd name="T82" fmla="*/ 153962 w 106"/>
                  <a:gd name="T83" fmla="*/ 32225 h 114"/>
                  <a:gd name="T84" fmla="*/ 121737 w 106"/>
                  <a:gd name="T85" fmla="*/ 10742 h 114"/>
                  <a:gd name="T86" fmla="*/ 110996 w 106"/>
                  <a:gd name="T87" fmla="*/ 3581 h 114"/>
                  <a:gd name="T88" fmla="*/ 103835 w 106"/>
                  <a:gd name="T89" fmla="*/ 0 h 114"/>
                  <a:gd name="T90" fmla="*/ 85932 w 106"/>
                  <a:gd name="T91" fmla="*/ 3581 h 114"/>
                  <a:gd name="T92" fmla="*/ 78771 w 106"/>
                  <a:gd name="T93" fmla="*/ 3581 h 114"/>
                  <a:gd name="T94" fmla="*/ 78771 w 106"/>
                  <a:gd name="T95" fmla="*/ 14322 h 114"/>
                  <a:gd name="T96" fmla="*/ 89513 w 106"/>
                  <a:gd name="T97" fmla="*/ 17903 h 114"/>
                  <a:gd name="T98" fmla="*/ 96674 w 106"/>
                  <a:gd name="T99" fmla="*/ 28644 h 114"/>
                  <a:gd name="T100" fmla="*/ 96674 w 106"/>
                  <a:gd name="T101" fmla="*/ 35805 h 114"/>
                  <a:gd name="T102" fmla="*/ 93093 w 106"/>
                  <a:gd name="T103" fmla="*/ 42966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1" name="Freeform 31"/>
              <p:cNvSpPr/>
              <p:nvPr/>
            </p:nvSpPr>
            <p:spPr bwMode="auto">
              <a:xfrm>
                <a:off x="4600952" y="1306885"/>
                <a:ext cx="673135" cy="640911"/>
              </a:xfrm>
              <a:custGeom>
                <a:avLst/>
                <a:gdLst>
                  <a:gd name="T0" fmla="*/ 286440 w 376"/>
                  <a:gd name="T1" fmla="*/ 114576 h 358"/>
                  <a:gd name="T2" fmla="*/ 254216 w 376"/>
                  <a:gd name="T3" fmla="*/ 143220 h 358"/>
                  <a:gd name="T4" fmla="*/ 207669 w 376"/>
                  <a:gd name="T5" fmla="*/ 164703 h 358"/>
                  <a:gd name="T6" fmla="*/ 161123 w 376"/>
                  <a:gd name="T7" fmla="*/ 207669 h 358"/>
                  <a:gd name="T8" fmla="*/ 121737 w 376"/>
                  <a:gd name="T9" fmla="*/ 250636 h 358"/>
                  <a:gd name="T10" fmla="*/ 75191 w 376"/>
                  <a:gd name="T11" fmla="*/ 247055 h 358"/>
                  <a:gd name="T12" fmla="*/ 50127 w 376"/>
                  <a:gd name="T13" fmla="*/ 279280 h 358"/>
                  <a:gd name="T14" fmla="*/ 7161 w 376"/>
                  <a:gd name="T15" fmla="*/ 372373 h 358"/>
                  <a:gd name="T16" fmla="*/ 3581 w 376"/>
                  <a:gd name="T17" fmla="*/ 415339 h 358"/>
                  <a:gd name="T18" fmla="*/ 60869 w 376"/>
                  <a:gd name="T19" fmla="*/ 426080 h 358"/>
                  <a:gd name="T20" fmla="*/ 82352 w 376"/>
                  <a:gd name="T21" fmla="*/ 443983 h 358"/>
                  <a:gd name="T22" fmla="*/ 93093 w 376"/>
                  <a:gd name="T23" fmla="*/ 461886 h 358"/>
                  <a:gd name="T24" fmla="*/ 153962 w 376"/>
                  <a:gd name="T25" fmla="*/ 483369 h 358"/>
                  <a:gd name="T26" fmla="*/ 218411 w 376"/>
                  <a:gd name="T27" fmla="*/ 379534 h 358"/>
                  <a:gd name="T28" fmla="*/ 264957 w 376"/>
                  <a:gd name="T29" fmla="*/ 361631 h 358"/>
                  <a:gd name="T30" fmla="*/ 293601 w 376"/>
                  <a:gd name="T31" fmla="*/ 347309 h 358"/>
                  <a:gd name="T32" fmla="*/ 311504 w 376"/>
                  <a:gd name="T33" fmla="*/ 358051 h 358"/>
                  <a:gd name="T34" fmla="*/ 340148 w 376"/>
                  <a:gd name="T35" fmla="*/ 426080 h 358"/>
                  <a:gd name="T36" fmla="*/ 329406 w 376"/>
                  <a:gd name="T37" fmla="*/ 483369 h 358"/>
                  <a:gd name="T38" fmla="*/ 304343 w 376"/>
                  <a:gd name="T39" fmla="*/ 558559 h 358"/>
                  <a:gd name="T40" fmla="*/ 329406 w 376"/>
                  <a:gd name="T41" fmla="*/ 544237 h 358"/>
                  <a:gd name="T42" fmla="*/ 347309 w 376"/>
                  <a:gd name="T43" fmla="*/ 551398 h 358"/>
                  <a:gd name="T44" fmla="*/ 332987 w 376"/>
                  <a:gd name="T45" fmla="*/ 580042 h 358"/>
                  <a:gd name="T46" fmla="*/ 325826 w 376"/>
                  <a:gd name="T47" fmla="*/ 601525 h 358"/>
                  <a:gd name="T48" fmla="*/ 300762 w 376"/>
                  <a:gd name="T49" fmla="*/ 619428 h 358"/>
                  <a:gd name="T50" fmla="*/ 282860 w 376"/>
                  <a:gd name="T51" fmla="*/ 640911 h 358"/>
                  <a:gd name="T52" fmla="*/ 354470 w 376"/>
                  <a:gd name="T53" fmla="*/ 587203 h 358"/>
                  <a:gd name="T54" fmla="*/ 486949 w 376"/>
                  <a:gd name="T55" fmla="*/ 465466 h 358"/>
                  <a:gd name="T56" fmla="*/ 544237 w 376"/>
                  <a:gd name="T57" fmla="*/ 451144 h 358"/>
                  <a:gd name="T58" fmla="*/ 673135 w 376"/>
                  <a:gd name="T59" fmla="*/ 279280 h 358"/>
                  <a:gd name="T60" fmla="*/ 651652 w 376"/>
                  <a:gd name="T61" fmla="*/ 218411 h 358"/>
                  <a:gd name="T62" fmla="*/ 637330 w 376"/>
                  <a:gd name="T63" fmla="*/ 218411 h 358"/>
                  <a:gd name="T64" fmla="*/ 615847 w 376"/>
                  <a:gd name="T65" fmla="*/ 196928 h 358"/>
                  <a:gd name="T66" fmla="*/ 601525 w 376"/>
                  <a:gd name="T67" fmla="*/ 110996 h 358"/>
                  <a:gd name="T68" fmla="*/ 551398 w 376"/>
                  <a:gd name="T69" fmla="*/ 53708 h 358"/>
                  <a:gd name="T70" fmla="*/ 551398 w 376"/>
                  <a:gd name="T71" fmla="*/ 21483 h 358"/>
                  <a:gd name="T72" fmla="*/ 526334 w 376"/>
                  <a:gd name="T73" fmla="*/ 42966 h 358"/>
                  <a:gd name="T74" fmla="*/ 490529 w 376"/>
                  <a:gd name="T75" fmla="*/ 35805 h 358"/>
                  <a:gd name="T76" fmla="*/ 479788 w 376"/>
                  <a:gd name="T77" fmla="*/ 14322 h 358"/>
                  <a:gd name="T78" fmla="*/ 422500 w 376"/>
                  <a:gd name="T79" fmla="*/ 0 h 358"/>
                  <a:gd name="T80" fmla="*/ 418919 w 376"/>
                  <a:gd name="T81" fmla="*/ 21483 h 358"/>
                  <a:gd name="T82" fmla="*/ 404597 w 376"/>
                  <a:gd name="T83" fmla="*/ 53708 h 358"/>
                  <a:gd name="T84" fmla="*/ 375953 w 376"/>
                  <a:gd name="T85" fmla="*/ 85932 h 358"/>
                  <a:gd name="T86" fmla="*/ 307923 w 376"/>
                  <a:gd name="T87" fmla="*/ 82352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2" name="Freeform 32"/>
              <p:cNvSpPr/>
              <p:nvPr/>
            </p:nvSpPr>
            <p:spPr bwMode="auto">
              <a:xfrm>
                <a:off x="4751334" y="920190"/>
                <a:ext cx="959576" cy="651652"/>
              </a:xfrm>
              <a:custGeom>
                <a:avLst/>
                <a:gdLst>
                  <a:gd name="T0" fmla="*/ 164703 w 536"/>
                  <a:gd name="T1" fmla="*/ 10742 h 364"/>
                  <a:gd name="T2" fmla="*/ 125318 w 536"/>
                  <a:gd name="T3" fmla="*/ 35805 h 364"/>
                  <a:gd name="T4" fmla="*/ 103835 w 536"/>
                  <a:gd name="T5" fmla="*/ 64449 h 364"/>
                  <a:gd name="T6" fmla="*/ 50127 w 536"/>
                  <a:gd name="T7" fmla="*/ 71610 h 364"/>
                  <a:gd name="T8" fmla="*/ 0 w 536"/>
                  <a:gd name="T9" fmla="*/ 71610 h 364"/>
                  <a:gd name="T10" fmla="*/ 60869 w 536"/>
                  <a:gd name="T11" fmla="*/ 114576 h 364"/>
                  <a:gd name="T12" fmla="*/ 89513 w 536"/>
                  <a:gd name="T13" fmla="*/ 250635 h 364"/>
                  <a:gd name="T14" fmla="*/ 157542 w 536"/>
                  <a:gd name="T15" fmla="*/ 218411 h 364"/>
                  <a:gd name="T16" fmla="*/ 225572 w 536"/>
                  <a:gd name="T17" fmla="*/ 315084 h 364"/>
                  <a:gd name="T18" fmla="*/ 229152 w 536"/>
                  <a:gd name="T19" fmla="*/ 393856 h 364"/>
                  <a:gd name="T20" fmla="*/ 282860 w 536"/>
                  <a:gd name="T21" fmla="*/ 372373 h 364"/>
                  <a:gd name="T22" fmla="*/ 336568 w 536"/>
                  <a:gd name="T23" fmla="*/ 386695 h 364"/>
                  <a:gd name="T24" fmla="*/ 347309 w 536"/>
                  <a:gd name="T25" fmla="*/ 408178 h 364"/>
                  <a:gd name="T26" fmla="*/ 375953 w 536"/>
                  <a:gd name="T27" fmla="*/ 383114 h 364"/>
                  <a:gd name="T28" fmla="*/ 411758 w 536"/>
                  <a:gd name="T29" fmla="*/ 390275 h 364"/>
                  <a:gd name="T30" fmla="*/ 415339 w 536"/>
                  <a:gd name="T31" fmla="*/ 433241 h 364"/>
                  <a:gd name="T32" fmla="*/ 469046 w 536"/>
                  <a:gd name="T33" fmla="*/ 490529 h 364"/>
                  <a:gd name="T34" fmla="*/ 479788 w 536"/>
                  <a:gd name="T35" fmla="*/ 580042 h 364"/>
                  <a:gd name="T36" fmla="*/ 504852 w 536"/>
                  <a:gd name="T37" fmla="*/ 590783 h 364"/>
                  <a:gd name="T38" fmla="*/ 533496 w 536"/>
                  <a:gd name="T39" fmla="*/ 615847 h 364"/>
                  <a:gd name="T40" fmla="*/ 583623 w 536"/>
                  <a:gd name="T41" fmla="*/ 544237 h 364"/>
                  <a:gd name="T42" fmla="*/ 630169 w 536"/>
                  <a:gd name="T43" fmla="*/ 526334 h 364"/>
                  <a:gd name="T44" fmla="*/ 716101 w 536"/>
                  <a:gd name="T45" fmla="*/ 486949 h 364"/>
                  <a:gd name="T46" fmla="*/ 723263 w 536"/>
                  <a:gd name="T47" fmla="*/ 465466 h 364"/>
                  <a:gd name="T48" fmla="*/ 769809 w 536"/>
                  <a:gd name="T49" fmla="*/ 458305 h 364"/>
                  <a:gd name="T50" fmla="*/ 812775 w 536"/>
                  <a:gd name="T51" fmla="*/ 408178 h 364"/>
                  <a:gd name="T52" fmla="*/ 852161 w 536"/>
                  <a:gd name="T53" fmla="*/ 304343 h 364"/>
                  <a:gd name="T54" fmla="*/ 887966 w 536"/>
                  <a:gd name="T55" fmla="*/ 300762 h 364"/>
                  <a:gd name="T56" fmla="*/ 927351 w 536"/>
                  <a:gd name="T57" fmla="*/ 315084 h 364"/>
                  <a:gd name="T58" fmla="*/ 959576 w 536"/>
                  <a:gd name="T59" fmla="*/ 221991 h 364"/>
                  <a:gd name="T60" fmla="*/ 902288 w 536"/>
                  <a:gd name="T61" fmla="*/ 211250 h 364"/>
                  <a:gd name="T62" fmla="*/ 866483 w 536"/>
                  <a:gd name="T63" fmla="*/ 186186 h 364"/>
                  <a:gd name="T64" fmla="*/ 841419 w 536"/>
                  <a:gd name="T65" fmla="*/ 200508 h 364"/>
                  <a:gd name="T66" fmla="*/ 798453 w 536"/>
                  <a:gd name="T67" fmla="*/ 196928 h 364"/>
                  <a:gd name="T68" fmla="*/ 798453 w 536"/>
                  <a:gd name="T69" fmla="*/ 243474 h 364"/>
                  <a:gd name="T70" fmla="*/ 766229 w 536"/>
                  <a:gd name="T71" fmla="*/ 261377 h 364"/>
                  <a:gd name="T72" fmla="*/ 741165 w 536"/>
                  <a:gd name="T73" fmla="*/ 250635 h 364"/>
                  <a:gd name="T74" fmla="*/ 669555 w 536"/>
                  <a:gd name="T75" fmla="*/ 186186 h 364"/>
                  <a:gd name="T76" fmla="*/ 655233 w 536"/>
                  <a:gd name="T77" fmla="*/ 157542 h 364"/>
                  <a:gd name="T78" fmla="*/ 658813 w 536"/>
                  <a:gd name="T79" fmla="*/ 179025 h 364"/>
                  <a:gd name="T80" fmla="*/ 608686 w 536"/>
                  <a:gd name="T81" fmla="*/ 207669 h 364"/>
                  <a:gd name="T82" fmla="*/ 601525 w 536"/>
                  <a:gd name="T83" fmla="*/ 179025 h 364"/>
                  <a:gd name="T84" fmla="*/ 562140 w 536"/>
                  <a:gd name="T85" fmla="*/ 150381 h 364"/>
                  <a:gd name="T86" fmla="*/ 515593 w 536"/>
                  <a:gd name="T87" fmla="*/ 143220 h 364"/>
                  <a:gd name="T88" fmla="*/ 508432 w 536"/>
                  <a:gd name="T89" fmla="*/ 100254 h 364"/>
                  <a:gd name="T90" fmla="*/ 451144 w 536"/>
                  <a:gd name="T91" fmla="*/ 125318 h 364"/>
                  <a:gd name="T92" fmla="*/ 418919 w 536"/>
                  <a:gd name="T93" fmla="*/ 118157 h 364"/>
                  <a:gd name="T94" fmla="*/ 379534 w 536"/>
                  <a:gd name="T95" fmla="*/ 82352 h 364"/>
                  <a:gd name="T96" fmla="*/ 347309 w 536"/>
                  <a:gd name="T97" fmla="*/ 82352 h 364"/>
                  <a:gd name="T98" fmla="*/ 272119 w 536"/>
                  <a:gd name="T99" fmla="*/ 103835 h 364"/>
                  <a:gd name="T100" fmla="*/ 214830 w 536"/>
                  <a:gd name="T101" fmla="*/ 75191 h 3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4547245" y="0"/>
                <a:ext cx="1285402" cy="1167245"/>
              </a:xfrm>
              <a:custGeom>
                <a:avLst/>
                <a:gdLst>
                  <a:gd name="T0" fmla="*/ 1274660 w 718"/>
                  <a:gd name="T1" fmla="*/ 519173 h 652"/>
                  <a:gd name="T2" fmla="*/ 1260338 w 718"/>
                  <a:gd name="T3" fmla="*/ 483368 h 652"/>
                  <a:gd name="T4" fmla="*/ 1238855 w 718"/>
                  <a:gd name="T5" fmla="*/ 418919 h 652"/>
                  <a:gd name="T6" fmla="*/ 1185148 w 718"/>
                  <a:gd name="T7" fmla="*/ 454724 h 652"/>
                  <a:gd name="T8" fmla="*/ 1131440 w 718"/>
                  <a:gd name="T9" fmla="*/ 494110 h 652"/>
                  <a:gd name="T10" fmla="*/ 1106377 w 718"/>
                  <a:gd name="T11" fmla="*/ 572881 h 652"/>
                  <a:gd name="T12" fmla="*/ 913029 w 718"/>
                  <a:gd name="T13" fmla="*/ 551398 h 652"/>
                  <a:gd name="T14" fmla="*/ 887966 w 718"/>
                  <a:gd name="T15" fmla="*/ 501271 h 652"/>
                  <a:gd name="T16" fmla="*/ 809195 w 718"/>
                  <a:gd name="T17" fmla="*/ 440402 h 652"/>
                  <a:gd name="T18" fmla="*/ 594364 w 718"/>
                  <a:gd name="T19" fmla="*/ 418919 h 652"/>
                  <a:gd name="T20" fmla="*/ 461885 w 718"/>
                  <a:gd name="T21" fmla="*/ 196928 h 652"/>
                  <a:gd name="T22" fmla="*/ 293602 w 718"/>
                  <a:gd name="T23" fmla="*/ 25064 h 652"/>
                  <a:gd name="T24" fmla="*/ 168284 w 718"/>
                  <a:gd name="T25" fmla="*/ 10742 h 652"/>
                  <a:gd name="T26" fmla="*/ 96674 w 718"/>
                  <a:gd name="T27" fmla="*/ 7161 h 652"/>
                  <a:gd name="T28" fmla="*/ 14322 w 718"/>
                  <a:gd name="T29" fmla="*/ 64449 h 652"/>
                  <a:gd name="T30" fmla="*/ 0 w 718"/>
                  <a:gd name="T31" fmla="*/ 110996 h 652"/>
                  <a:gd name="T32" fmla="*/ 39386 w 718"/>
                  <a:gd name="T33" fmla="*/ 153962 h 652"/>
                  <a:gd name="T34" fmla="*/ 75191 w 718"/>
                  <a:gd name="T35" fmla="*/ 125318 h 652"/>
                  <a:gd name="T36" fmla="*/ 132479 w 718"/>
                  <a:gd name="T37" fmla="*/ 168284 h 652"/>
                  <a:gd name="T38" fmla="*/ 171864 w 718"/>
                  <a:gd name="T39" fmla="*/ 250635 h 652"/>
                  <a:gd name="T40" fmla="*/ 221991 w 718"/>
                  <a:gd name="T41" fmla="*/ 264957 h 652"/>
                  <a:gd name="T42" fmla="*/ 315085 w 718"/>
                  <a:gd name="T43" fmla="*/ 196928 h 652"/>
                  <a:gd name="T44" fmla="*/ 411758 w 718"/>
                  <a:gd name="T45" fmla="*/ 247055 h 652"/>
                  <a:gd name="T46" fmla="*/ 426080 w 718"/>
                  <a:gd name="T47" fmla="*/ 350890 h 652"/>
                  <a:gd name="T48" fmla="*/ 429661 w 718"/>
                  <a:gd name="T49" fmla="*/ 447563 h 652"/>
                  <a:gd name="T50" fmla="*/ 415339 w 718"/>
                  <a:gd name="T51" fmla="*/ 508432 h 652"/>
                  <a:gd name="T52" fmla="*/ 408178 w 718"/>
                  <a:gd name="T53" fmla="*/ 590784 h 652"/>
                  <a:gd name="T54" fmla="*/ 383114 w 718"/>
                  <a:gd name="T55" fmla="*/ 655233 h 652"/>
                  <a:gd name="T56" fmla="*/ 322246 w 718"/>
                  <a:gd name="T57" fmla="*/ 662394 h 652"/>
                  <a:gd name="T58" fmla="*/ 275699 w 718"/>
                  <a:gd name="T59" fmla="*/ 741165 h 652"/>
                  <a:gd name="T60" fmla="*/ 257797 w 718"/>
                  <a:gd name="T61" fmla="*/ 798453 h 652"/>
                  <a:gd name="T62" fmla="*/ 318665 w 718"/>
                  <a:gd name="T63" fmla="*/ 852160 h 652"/>
                  <a:gd name="T64" fmla="*/ 336568 w 718"/>
                  <a:gd name="T65" fmla="*/ 923771 h 652"/>
                  <a:gd name="T66" fmla="*/ 404597 w 718"/>
                  <a:gd name="T67" fmla="*/ 945254 h 652"/>
                  <a:gd name="T68" fmla="*/ 454724 w 718"/>
                  <a:gd name="T69" fmla="*/ 1002542 h 652"/>
                  <a:gd name="T70" fmla="*/ 490529 w 718"/>
                  <a:gd name="T71" fmla="*/ 1002542 h 652"/>
                  <a:gd name="T72" fmla="*/ 551398 w 718"/>
                  <a:gd name="T73" fmla="*/ 988220 h 652"/>
                  <a:gd name="T74" fmla="*/ 597945 w 718"/>
                  <a:gd name="T75" fmla="*/ 973898 h 652"/>
                  <a:gd name="T76" fmla="*/ 615847 w 718"/>
                  <a:gd name="T77" fmla="*/ 995381 h 652"/>
                  <a:gd name="T78" fmla="*/ 648072 w 718"/>
                  <a:gd name="T79" fmla="*/ 1031186 h 652"/>
                  <a:gd name="T80" fmla="*/ 651652 w 718"/>
                  <a:gd name="T81" fmla="*/ 1009703 h 652"/>
                  <a:gd name="T82" fmla="*/ 719682 w 718"/>
                  <a:gd name="T83" fmla="*/ 1006122 h 652"/>
                  <a:gd name="T84" fmla="*/ 755487 w 718"/>
                  <a:gd name="T85" fmla="*/ 1052669 h 652"/>
                  <a:gd name="T86" fmla="*/ 816356 w 718"/>
                  <a:gd name="T87" fmla="*/ 1088474 h 652"/>
                  <a:gd name="T88" fmla="*/ 848580 w 718"/>
                  <a:gd name="T89" fmla="*/ 1102796 h 652"/>
                  <a:gd name="T90" fmla="*/ 848580 w 718"/>
                  <a:gd name="T91" fmla="*/ 1066991 h 652"/>
                  <a:gd name="T92" fmla="*/ 870063 w 718"/>
                  <a:gd name="T93" fmla="*/ 1056249 h 652"/>
                  <a:gd name="T94" fmla="*/ 887966 w 718"/>
                  <a:gd name="T95" fmla="*/ 1102796 h 652"/>
                  <a:gd name="T96" fmla="*/ 916610 w 718"/>
                  <a:gd name="T97" fmla="*/ 1120698 h 652"/>
                  <a:gd name="T98" fmla="*/ 973898 w 718"/>
                  <a:gd name="T99" fmla="*/ 1142181 h 652"/>
                  <a:gd name="T100" fmla="*/ 995381 w 718"/>
                  <a:gd name="T101" fmla="*/ 1106376 h 652"/>
                  <a:gd name="T102" fmla="*/ 1059830 w 718"/>
                  <a:gd name="T103" fmla="*/ 1070571 h 652"/>
                  <a:gd name="T104" fmla="*/ 1092055 w 718"/>
                  <a:gd name="T105" fmla="*/ 1074152 h 652"/>
                  <a:gd name="T106" fmla="*/ 1092055 w 718"/>
                  <a:gd name="T107" fmla="*/ 1106376 h 652"/>
                  <a:gd name="T108" fmla="*/ 1145762 w 718"/>
                  <a:gd name="T109" fmla="*/ 1127859 h 652"/>
                  <a:gd name="T110" fmla="*/ 1117118 w 718"/>
                  <a:gd name="T111" fmla="*/ 1006122 h 652"/>
                  <a:gd name="T112" fmla="*/ 1102796 w 718"/>
                  <a:gd name="T113" fmla="*/ 927351 h 652"/>
                  <a:gd name="T114" fmla="*/ 1185148 w 718"/>
                  <a:gd name="T115" fmla="*/ 862902 h 652"/>
                  <a:gd name="T116" fmla="*/ 1260338 w 718"/>
                  <a:gd name="T117" fmla="*/ 852160 h 652"/>
                  <a:gd name="T118" fmla="*/ 1281821 w 718"/>
                  <a:gd name="T119" fmla="*/ 683877 h 6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4" name="Freeform 34"/>
              <p:cNvSpPr/>
              <p:nvPr/>
            </p:nvSpPr>
            <p:spPr bwMode="auto">
              <a:xfrm>
                <a:off x="4293029" y="2094597"/>
                <a:ext cx="776970" cy="486949"/>
              </a:xfrm>
              <a:custGeom>
                <a:avLst/>
                <a:gdLst>
                  <a:gd name="T0" fmla="*/ 708940 w 434"/>
                  <a:gd name="T1" fmla="*/ 14322 h 272"/>
                  <a:gd name="T2" fmla="*/ 694618 w 434"/>
                  <a:gd name="T3" fmla="*/ 25064 h 272"/>
                  <a:gd name="T4" fmla="*/ 590784 w 434"/>
                  <a:gd name="T5" fmla="*/ 10742 h 272"/>
                  <a:gd name="T6" fmla="*/ 483368 w 434"/>
                  <a:gd name="T7" fmla="*/ 75191 h 272"/>
                  <a:gd name="T8" fmla="*/ 479788 w 434"/>
                  <a:gd name="T9" fmla="*/ 110996 h 272"/>
                  <a:gd name="T10" fmla="*/ 408178 w 434"/>
                  <a:gd name="T11" fmla="*/ 110996 h 272"/>
                  <a:gd name="T12" fmla="*/ 390275 w 434"/>
                  <a:gd name="T13" fmla="*/ 107415 h 272"/>
                  <a:gd name="T14" fmla="*/ 379534 w 434"/>
                  <a:gd name="T15" fmla="*/ 93093 h 272"/>
                  <a:gd name="T16" fmla="*/ 300763 w 434"/>
                  <a:gd name="T17" fmla="*/ 0 h 272"/>
                  <a:gd name="T18" fmla="*/ 268538 w 434"/>
                  <a:gd name="T19" fmla="*/ 35805 h 272"/>
                  <a:gd name="T20" fmla="*/ 257796 w 434"/>
                  <a:gd name="T21" fmla="*/ 0 h 272"/>
                  <a:gd name="T22" fmla="*/ 214830 w 434"/>
                  <a:gd name="T23" fmla="*/ 32225 h 272"/>
                  <a:gd name="T24" fmla="*/ 182606 w 434"/>
                  <a:gd name="T25" fmla="*/ 42966 h 272"/>
                  <a:gd name="T26" fmla="*/ 100254 w 434"/>
                  <a:gd name="T27" fmla="*/ 125318 h 272"/>
                  <a:gd name="T28" fmla="*/ 39386 w 434"/>
                  <a:gd name="T29" fmla="*/ 264958 h 272"/>
                  <a:gd name="T30" fmla="*/ 35805 w 434"/>
                  <a:gd name="T31" fmla="*/ 272119 h 272"/>
                  <a:gd name="T32" fmla="*/ 35805 w 434"/>
                  <a:gd name="T33" fmla="*/ 286441 h 272"/>
                  <a:gd name="T34" fmla="*/ 57288 w 434"/>
                  <a:gd name="T35" fmla="*/ 336568 h 272"/>
                  <a:gd name="T36" fmla="*/ 60869 w 434"/>
                  <a:gd name="T37" fmla="*/ 368792 h 272"/>
                  <a:gd name="T38" fmla="*/ 0 w 434"/>
                  <a:gd name="T39" fmla="*/ 408178 h 272"/>
                  <a:gd name="T40" fmla="*/ 28644 w 434"/>
                  <a:gd name="T41" fmla="*/ 436822 h 272"/>
                  <a:gd name="T42" fmla="*/ 32225 w 434"/>
                  <a:gd name="T43" fmla="*/ 451144 h 272"/>
                  <a:gd name="T44" fmla="*/ 64449 w 434"/>
                  <a:gd name="T45" fmla="*/ 472627 h 272"/>
                  <a:gd name="T46" fmla="*/ 132479 w 434"/>
                  <a:gd name="T47" fmla="*/ 476207 h 272"/>
                  <a:gd name="T48" fmla="*/ 164703 w 434"/>
                  <a:gd name="T49" fmla="*/ 411758 h 272"/>
                  <a:gd name="T50" fmla="*/ 211250 w 434"/>
                  <a:gd name="T51" fmla="*/ 429661 h 272"/>
                  <a:gd name="T52" fmla="*/ 211250 w 434"/>
                  <a:gd name="T53" fmla="*/ 436822 h 272"/>
                  <a:gd name="T54" fmla="*/ 207669 w 434"/>
                  <a:gd name="T55" fmla="*/ 458305 h 272"/>
                  <a:gd name="T56" fmla="*/ 221991 w 434"/>
                  <a:gd name="T57" fmla="*/ 472627 h 272"/>
                  <a:gd name="T58" fmla="*/ 286441 w 434"/>
                  <a:gd name="T59" fmla="*/ 465466 h 272"/>
                  <a:gd name="T60" fmla="*/ 307924 w 434"/>
                  <a:gd name="T61" fmla="*/ 451144 h 272"/>
                  <a:gd name="T62" fmla="*/ 329407 w 434"/>
                  <a:gd name="T63" fmla="*/ 451144 h 272"/>
                  <a:gd name="T64" fmla="*/ 361631 w 434"/>
                  <a:gd name="T65" fmla="*/ 461885 h 272"/>
                  <a:gd name="T66" fmla="*/ 379534 w 434"/>
                  <a:gd name="T67" fmla="*/ 447563 h 272"/>
                  <a:gd name="T68" fmla="*/ 386695 w 434"/>
                  <a:gd name="T69" fmla="*/ 443983 h 272"/>
                  <a:gd name="T70" fmla="*/ 401017 w 434"/>
                  <a:gd name="T71" fmla="*/ 422500 h 272"/>
                  <a:gd name="T72" fmla="*/ 426080 w 434"/>
                  <a:gd name="T73" fmla="*/ 393856 h 272"/>
                  <a:gd name="T74" fmla="*/ 447563 w 434"/>
                  <a:gd name="T75" fmla="*/ 379534 h 272"/>
                  <a:gd name="T76" fmla="*/ 451144 w 434"/>
                  <a:gd name="T77" fmla="*/ 383114 h 272"/>
                  <a:gd name="T78" fmla="*/ 465466 w 434"/>
                  <a:gd name="T79" fmla="*/ 386695 h 272"/>
                  <a:gd name="T80" fmla="*/ 501271 w 434"/>
                  <a:gd name="T81" fmla="*/ 307924 h 272"/>
                  <a:gd name="T82" fmla="*/ 529915 w 434"/>
                  <a:gd name="T83" fmla="*/ 286441 h 272"/>
                  <a:gd name="T84" fmla="*/ 537076 w 434"/>
                  <a:gd name="T85" fmla="*/ 268538 h 272"/>
                  <a:gd name="T86" fmla="*/ 526335 w 434"/>
                  <a:gd name="T87" fmla="*/ 229152 h 272"/>
                  <a:gd name="T88" fmla="*/ 533496 w 434"/>
                  <a:gd name="T89" fmla="*/ 214830 h 272"/>
                  <a:gd name="T90" fmla="*/ 554979 w 434"/>
                  <a:gd name="T91" fmla="*/ 214830 h 272"/>
                  <a:gd name="T92" fmla="*/ 576462 w 434"/>
                  <a:gd name="T93" fmla="*/ 200508 h 272"/>
                  <a:gd name="T94" fmla="*/ 576462 w 434"/>
                  <a:gd name="T95" fmla="*/ 193347 h 272"/>
                  <a:gd name="T96" fmla="*/ 605106 w 434"/>
                  <a:gd name="T97" fmla="*/ 171864 h 272"/>
                  <a:gd name="T98" fmla="*/ 587203 w 434"/>
                  <a:gd name="T99" fmla="*/ 168284 h 272"/>
                  <a:gd name="T100" fmla="*/ 587203 w 434"/>
                  <a:gd name="T101" fmla="*/ 157542 h 272"/>
                  <a:gd name="T102" fmla="*/ 594364 w 434"/>
                  <a:gd name="T103" fmla="*/ 153962 h 272"/>
                  <a:gd name="T104" fmla="*/ 612267 w 434"/>
                  <a:gd name="T105" fmla="*/ 150381 h 272"/>
                  <a:gd name="T106" fmla="*/ 723262 w 434"/>
                  <a:gd name="T107" fmla="*/ 71610 h 272"/>
                  <a:gd name="T108" fmla="*/ 766228 w 434"/>
                  <a:gd name="T109" fmla="*/ 85932 h 272"/>
                  <a:gd name="T110" fmla="*/ 759067 w 434"/>
                  <a:gd name="T111" fmla="*/ 50127 h 272"/>
                  <a:gd name="T112" fmla="*/ 773389 w 434"/>
                  <a:gd name="T113" fmla="*/ 21483 h 272"/>
                  <a:gd name="T114" fmla="*/ 762648 w 434"/>
                  <a:gd name="T115" fmla="*/ 25064 h 272"/>
                  <a:gd name="T116" fmla="*/ 730423 w 434"/>
                  <a:gd name="T117" fmla="*/ 28644 h 272"/>
                  <a:gd name="T118" fmla="*/ 723262 w 434"/>
                  <a:gd name="T119" fmla="*/ 21483 h 272"/>
                  <a:gd name="T120" fmla="*/ 708940 w 434"/>
                  <a:gd name="T121" fmla="*/ 14322 h 2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5" name="Freeform 35"/>
              <p:cNvSpPr/>
              <p:nvPr/>
            </p:nvSpPr>
            <p:spPr bwMode="auto">
              <a:xfrm>
                <a:off x="5019872" y="2903792"/>
                <a:ext cx="121737" cy="107415"/>
              </a:xfrm>
              <a:custGeom>
                <a:avLst/>
                <a:gdLst>
                  <a:gd name="T0" fmla="*/ 110996 w 68"/>
                  <a:gd name="T1" fmla="*/ 57288 h 60"/>
                  <a:gd name="T2" fmla="*/ 121737 w 68"/>
                  <a:gd name="T3" fmla="*/ 42966 h 60"/>
                  <a:gd name="T4" fmla="*/ 85932 w 68"/>
                  <a:gd name="T5" fmla="*/ 14322 h 60"/>
                  <a:gd name="T6" fmla="*/ 71610 w 68"/>
                  <a:gd name="T7" fmla="*/ 7161 h 60"/>
                  <a:gd name="T8" fmla="*/ 60869 w 68"/>
                  <a:gd name="T9" fmla="*/ 0 h 60"/>
                  <a:gd name="T10" fmla="*/ 50127 w 68"/>
                  <a:gd name="T11" fmla="*/ 0 h 60"/>
                  <a:gd name="T12" fmla="*/ 39386 w 68"/>
                  <a:gd name="T13" fmla="*/ 0 h 60"/>
                  <a:gd name="T14" fmla="*/ 25064 w 68"/>
                  <a:gd name="T15" fmla="*/ 3581 h 60"/>
                  <a:gd name="T16" fmla="*/ 25064 w 68"/>
                  <a:gd name="T17" fmla="*/ 35805 h 60"/>
                  <a:gd name="T18" fmla="*/ 17903 w 68"/>
                  <a:gd name="T19" fmla="*/ 50127 h 60"/>
                  <a:gd name="T20" fmla="*/ 7161 w 68"/>
                  <a:gd name="T21" fmla="*/ 64449 h 60"/>
                  <a:gd name="T22" fmla="*/ 0 w 68"/>
                  <a:gd name="T23" fmla="*/ 71610 h 60"/>
                  <a:gd name="T24" fmla="*/ 14322 w 68"/>
                  <a:gd name="T25" fmla="*/ 85932 h 60"/>
                  <a:gd name="T26" fmla="*/ 17903 w 68"/>
                  <a:gd name="T27" fmla="*/ 85932 h 60"/>
                  <a:gd name="T28" fmla="*/ 21483 w 68"/>
                  <a:gd name="T29" fmla="*/ 100254 h 60"/>
                  <a:gd name="T30" fmla="*/ 39386 w 68"/>
                  <a:gd name="T31" fmla="*/ 107415 h 60"/>
                  <a:gd name="T32" fmla="*/ 50127 w 68"/>
                  <a:gd name="T33" fmla="*/ 100254 h 60"/>
                  <a:gd name="T34" fmla="*/ 60869 w 68"/>
                  <a:gd name="T35" fmla="*/ 96674 h 60"/>
                  <a:gd name="T36" fmla="*/ 93093 w 68"/>
                  <a:gd name="T37" fmla="*/ 103835 h 60"/>
                  <a:gd name="T38" fmla="*/ 93093 w 68"/>
                  <a:gd name="T39" fmla="*/ 93093 h 60"/>
                  <a:gd name="T40" fmla="*/ 96674 w 68"/>
                  <a:gd name="T41" fmla="*/ 78771 h 60"/>
                  <a:gd name="T42" fmla="*/ 100254 w 68"/>
                  <a:gd name="T43" fmla="*/ 68030 h 60"/>
                  <a:gd name="T44" fmla="*/ 103835 w 68"/>
                  <a:gd name="T45" fmla="*/ 60869 h 60"/>
                  <a:gd name="T46" fmla="*/ 110996 w 68"/>
                  <a:gd name="T47" fmla="*/ 57288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6" name="Freeform 36"/>
              <p:cNvSpPr/>
              <p:nvPr/>
            </p:nvSpPr>
            <p:spPr bwMode="auto">
              <a:xfrm>
                <a:off x="4450571" y="2492033"/>
                <a:ext cx="676716" cy="522754"/>
              </a:xfrm>
              <a:custGeom>
                <a:avLst/>
                <a:gdLst>
                  <a:gd name="T0" fmla="*/ 472627 w 378"/>
                  <a:gd name="T1" fmla="*/ 153962 h 292"/>
                  <a:gd name="T2" fmla="*/ 451144 w 378"/>
                  <a:gd name="T3" fmla="*/ 125318 h 292"/>
                  <a:gd name="T4" fmla="*/ 404597 w 378"/>
                  <a:gd name="T5" fmla="*/ 78771 h 292"/>
                  <a:gd name="T6" fmla="*/ 365212 w 378"/>
                  <a:gd name="T7" fmla="*/ 68030 h 292"/>
                  <a:gd name="T8" fmla="*/ 347309 w 378"/>
                  <a:gd name="T9" fmla="*/ 50127 h 292"/>
                  <a:gd name="T10" fmla="*/ 304343 w 378"/>
                  <a:gd name="T11" fmla="*/ 32225 h 292"/>
                  <a:gd name="T12" fmla="*/ 304343 w 378"/>
                  <a:gd name="T13" fmla="*/ 3581 h 292"/>
                  <a:gd name="T14" fmla="*/ 293602 w 378"/>
                  <a:gd name="T15" fmla="*/ 0 h 292"/>
                  <a:gd name="T16" fmla="*/ 264958 w 378"/>
                  <a:gd name="T17" fmla="*/ 21483 h 292"/>
                  <a:gd name="T18" fmla="*/ 250636 w 378"/>
                  <a:gd name="T19" fmla="*/ 46547 h 292"/>
                  <a:gd name="T20" fmla="*/ 225572 w 378"/>
                  <a:gd name="T21" fmla="*/ 82352 h 292"/>
                  <a:gd name="T22" fmla="*/ 214830 w 378"/>
                  <a:gd name="T23" fmla="*/ 93093 h 292"/>
                  <a:gd name="T24" fmla="*/ 207669 w 378"/>
                  <a:gd name="T25" fmla="*/ 85932 h 292"/>
                  <a:gd name="T26" fmla="*/ 182606 w 378"/>
                  <a:gd name="T27" fmla="*/ 71610 h 292"/>
                  <a:gd name="T28" fmla="*/ 157542 w 378"/>
                  <a:gd name="T29" fmla="*/ 71610 h 292"/>
                  <a:gd name="T30" fmla="*/ 110996 w 378"/>
                  <a:gd name="T31" fmla="*/ 89513 h 292"/>
                  <a:gd name="T32" fmla="*/ 46547 w 378"/>
                  <a:gd name="T33" fmla="*/ 78771 h 292"/>
                  <a:gd name="T34" fmla="*/ 35805 w 378"/>
                  <a:gd name="T35" fmla="*/ 57288 h 292"/>
                  <a:gd name="T36" fmla="*/ 14322 w 378"/>
                  <a:gd name="T37" fmla="*/ 32225 h 292"/>
                  <a:gd name="T38" fmla="*/ 7161 w 378"/>
                  <a:gd name="T39" fmla="*/ 64449 h 292"/>
                  <a:gd name="T40" fmla="*/ 0 w 378"/>
                  <a:gd name="T41" fmla="*/ 71610 h 292"/>
                  <a:gd name="T42" fmla="*/ 17903 w 378"/>
                  <a:gd name="T43" fmla="*/ 75191 h 292"/>
                  <a:gd name="T44" fmla="*/ 71610 w 378"/>
                  <a:gd name="T45" fmla="*/ 136059 h 292"/>
                  <a:gd name="T46" fmla="*/ 175445 w 378"/>
                  <a:gd name="T47" fmla="*/ 171864 h 292"/>
                  <a:gd name="T48" fmla="*/ 200508 w 378"/>
                  <a:gd name="T49" fmla="*/ 200508 h 292"/>
                  <a:gd name="T50" fmla="*/ 221991 w 378"/>
                  <a:gd name="T51" fmla="*/ 268538 h 292"/>
                  <a:gd name="T52" fmla="*/ 261377 w 378"/>
                  <a:gd name="T53" fmla="*/ 290021 h 292"/>
                  <a:gd name="T54" fmla="*/ 322246 w 378"/>
                  <a:gd name="T55" fmla="*/ 257796 h 292"/>
                  <a:gd name="T56" fmla="*/ 329407 w 378"/>
                  <a:gd name="T57" fmla="*/ 257796 h 292"/>
                  <a:gd name="T58" fmla="*/ 358051 w 378"/>
                  <a:gd name="T59" fmla="*/ 261377 h 292"/>
                  <a:gd name="T60" fmla="*/ 354470 w 378"/>
                  <a:gd name="T61" fmla="*/ 272119 h 292"/>
                  <a:gd name="T62" fmla="*/ 332987 w 378"/>
                  <a:gd name="T63" fmla="*/ 332987 h 292"/>
                  <a:gd name="T64" fmla="*/ 297182 w 378"/>
                  <a:gd name="T65" fmla="*/ 347309 h 292"/>
                  <a:gd name="T66" fmla="*/ 272119 w 378"/>
                  <a:gd name="T67" fmla="*/ 397436 h 292"/>
                  <a:gd name="T68" fmla="*/ 264958 w 378"/>
                  <a:gd name="T69" fmla="*/ 418919 h 292"/>
                  <a:gd name="T70" fmla="*/ 307924 w 378"/>
                  <a:gd name="T71" fmla="*/ 451144 h 292"/>
                  <a:gd name="T72" fmla="*/ 325826 w 378"/>
                  <a:gd name="T73" fmla="*/ 454724 h 292"/>
                  <a:gd name="T74" fmla="*/ 347309 w 378"/>
                  <a:gd name="T75" fmla="*/ 483368 h 292"/>
                  <a:gd name="T76" fmla="*/ 365212 w 378"/>
                  <a:gd name="T77" fmla="*/ 469046 h 292"/>
                  <a:gd name="T78" fmla="*/ 383114 w 378"/>
                  <a:gd name="T79" fmla="*/ 472627 h 292"/>
                  <a:gd name="T80" fmla="*/ 401017 w 378"/>
                  <a:gd name="T81" fmla="*/ 483368 h 292"/>
                  <a:gd name="T82" fmla="*/ 422500 w 378"/>
                  <a:gd name="T83" fmla="*/ 512012 h 292"/>
                  <a:gd name="T84" fmla="*/ 433241 w 378"/>
                  <a:gd name="T85" fmla="*/ 508432 h 292"/>
                  <a:gd name="T86" fmla="*/ 472627 w 378"/>
                  <a:gd name="T87" fmla="*/ 515593 h 292"/>
                  <a:gd name="T88" fmla="*/ 544237 w 378"/>
                  <a:gd name="T89" fmla="*/ 512012 h 292"/>
                  <a:gd name="T90" fmla="*/ 569301 w 378"/>
                  <a:gd name="T91" fmla="*/ 497690 h 292"/>
                  <a:gd name="T92" fmla="*/ 558559 w 378"/>
                  <a:gd name="T93" fmla="*/ 479788 h 292"/>
                  <a:gd name="T94" fmla="*/ 576462 w 378"/>
                  <a:gd name="T95" fmla="*/ 458305 h 292"/>
                  <a:gd name="T96" fmla="*/ 580042 w 378"/>
                  <a:gd name="T97" fmla="*/ 426080 h 292"/>
                  <a:gd name="T98" fmla="*/ 583623 w 378"/>
                  <a:gd name="T99" fmla="*/ 411758 h 292"/>
                  <a:gd name="T100" fmla="*/ 608686 w 378"/>
                  <a:gd name="T101" fmla="*/ 397436 h 292"/>
                  <a:gd name="T102" fmla="*/ 637330 w 378"/>
                  <a:gd name="T103" fmla="*/ 404597 h 292"/>
                  <a:gd name="T104" fmla="*/ 676716 w 378"/>
                  <a:gd name="T105" fmla="*/ 426080 h 292"/>
                  <a:gd name="T106" fmla="*/ 651652 w 378"/>
                  <a:gd name="T107" fmla="*/ 375953 h 292"/>
                  <a:gd name="T108" fmla="*/ 623008 w 378"/>
                  <a:gd name="T109" fmla="*/ 347309 h 292"/>
                  <a:gd name="T110" fmla="*/ 526335 w 378"/>
                  <a:gd name="T111" fmla="*/ 304343 h 292"/>
                  <a:gd name="T112" fmla="*/ 522754 w 378"/>
                  <a:gd name="T113" fmla="*/ 261377 h 292"/>
                  <a:gd name="T114" fmla="*/ 483369 w 378"/>
                  <a:gd name="T115" fmla="*/ 168284 h 2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7" name="Freeform 37"/>
              <p:cNvSpPr/>
              <p:nvPr/>
            </p:nvSpPr>
            <p:spPr bwMode="auto">
              <a:xfrm>
                <a:off x="4096101" y="1493072"/>
                <a:ext cx="630169" cy="898707"/>
              </a:xfrm>
              <a:custGeom>
                <a:avLst/>
                <a:gdLst>
                  <a:gd name="T0" fmla="*/ 558559 w 352"/>
                  <a:gd name="T1" fmla="*/ 257796 h 502"/>
                  <a:gd name="T2" fmla="*/ 483368 w 352"/>
                  <a:gd name="T3" fmla="*/ 218411 h 502"/>
                  <a:gd name="T4" fmla="*/ 497690 w 352"/>
                  <a:gd name="T5" fmla="*/ 182606 h 502"/>
                  <a:gd name="T6" fmla="*/ 440402 w 352"/>
                  <a:gd name="T7" fmla="*/ 157542 h 502"/>
                  <a:gd name="T8" fmla="*/ 418919 w 352"/>
                  <a:gd name="T9" fmla="*/ 85932 h 502"/>
                  <a:gd name="T10" fmla="*/ 404597 w 352"/>
                  <a:gd name="T11" fmla="*/ 71610 h 502"/>
                  <a:gd name="T12" fmla="*/ 375953 w 352"/>
                  <a:gd name="T13" fmla="*/ 53708 h 502"/>
                  <a:gd name="T14" fmla="*/ 358051 w 352"/>
                  <a:gd name="T15" fmla="*/ 0 h 502"/>
                  <a:gd name="T16" fmla="*/ 318665 w 352"/>
                  <a:gd name="T17" fmla="*/ 28644 h 502"/>
                  <a:gd name="T18" fmla="*/ 261377 w 352"/>
                  <a:gd name="T19" fmla="*/ 114576 h 502"/>
                  <a:gd name="T20" fmla="*/ 232733 w 352"/>
                  <a:gd name="T21" fmla="*/ 121737 h 502"/>
                  <a:gd name="T22" fmla="*/ 204089 w 352"/>
                  <a:gd name="T23" fmla="*/ 139640 h 502"/>
                  <a:gd name="T24" fmla="*/ 143220 w 352"/>
                  <a:gd name="T25" fmla="*/ 171864 h 502"/>
                  <a:gd name="T26" fmla="*/ 89513 w 352"/>
                  <a:gd name="T27" fmla="*/ 168284 h 502"/>
                  <a:gd name="T28" fmla="*/ 75191 w 352"/>
                  <a:gd name="T29" fmla="*/ 100254 h 502"/>
                  <a:gd name="T30" fmla="*/ 28644 w 352"/>
                  <a:gd name="T31" fmla="*/ 171864 h 502"/>
                  <a:gd name="T32" fmla="*/ 0 w 352"/>
                  <a:gd name="T33" fmla="*/ 218411 h 502"/>
                  <a:gd name="T34" fmla="*/ 68030 w 352"/>
                  <a:gd name="T35" fmla="*/ 332987 h 502"/>
                  <a:gd name="T36" fmla="*/ 21483 w 352"/>
                  <a:gd name="T37" fmla="*/ 358051 h 502"/>
                  <a:gd name="T38" fmla="*/ 85932 w 352"/>
                  <a:gd name="T39" fmla="*/ 429661 h 502"/>
                  <a:gd name="T40" fmla="*/ 64449 w 352"/>
                  <a:gd name="T41" fmla="*/ 508432 h 502"/>
                  <a:gd name="T42" fmla="*/ 14322 w 352"/>
                  <a:gd name="T43" fmla="*/ 594364 h 502"/>
                  <a:gd name="T44" fmla="*/ 85932 w 352"/>
                  <a:gd name="T45" fmla="*/ 673135 h 502"/>
                  <a:gd name="T46" fmla="*/ 57288 w 352"/>
                  <a:gd name="T47" fmla="*/ 744745 h 502"/>
                  <a:gd name="T48" fmla="*/ 25064 w 352"/>
                  <a:gd name="T49" fmla="*/ 816355 h 502"/>
                  <a:gd name="T50" fmla="*/ 25064 w 352"/>
                  <a:gd name="T51" fmla="*/ 837838 h 502"/>
                  <a:gd name="T52" fmla="*/ 50127 w 352"/>
                  <a:gd name="T53" fmla="*/ 873643 h 502"/>
                  <a:gd name="T54" fmla="*/ 143220 w 352"/>
                  <a:gd name="T55" fmla="*/ 895126 h 502"/>
                  <a:gd name="T56" fmla="*/ 218411 w 352"/>
                  <a:gd name="T57" fmla="*/ 870063 h 502"/>
                  <a:gd name="T58" fmla="*/ 282860 w 352"/>
                  <a:gd name="T59" fmla="*/ 716101 h 502"/>
                  <a:gd name="T60" fmla="*/ 429661 w 352"/>
                  <a:gd name="T61" fmla="*/ 594364 h 502"/>
                  <a:gd name="T62" fmla="*/ 404597 w 352"/>
                  <a:gd name="T63" fmla="*/ 540656 h 502"/>
                  <a:gd name="T64" fmla="*/ 350890 w 352"/>
                  <a:gd name="T65" fmla="*/ 522754 h 502"/>
                  <a:gd name="T66" fmla="*/ 315085 w 352"/>
                  <a:gd name="T67" fmla="*/ 458305 h 502"/>
                  <a:gd name="T68" fmla="*/ 261377 w 352"/>
                  <a:gd name="T69" fmla="*/ 429661 h 502"/>
                  <a:gd name="T70" fmla="*/ 196928 w 352"/>
                  <a:gd name="T71" fmla="*/ 404597 h 502"/>
                  <a:gd name="T72" fmla="*/ 171864 w 352"/>
                  <a:gd name="T73" fmla="*/ 375953 h 502"/>
                  <a:gd name="T74" fmla="*/ 196928 w 352"/>
                  <a:gd name="T75" fmla="*/ 343729 h 502"/>
                  <a:gd name="T76" fmla="*/ 200508 w 352"/>
                  <a:gd name="T77" fmla="*/ 293601 h 502"/>
                  <a:gd name="T78" fmla="*/ 214830 w 352"/>
                  <a:gd name="T79" fmla="*/ 272118 h 502"/>
                  <a:gd name="T80" fmla="*/ 268538 w 352"/>
                  <a:gd name="T81" fmla="*/ 250635 h 502"/>
                  <a:gd name="T82" fmla="*/ 250635 w 352"/>
                  <a:gd name="T83" fmla="*/ 229152 h 502"/>
                  <a:gd name="T84" fmla="*/ 286440 w 352"/>
                  <a:gd name="T85" fmla="*/ 207669 h 502"/>
                  <a:gd name="T86" fmla="*/ 372373 w 352"/>
                  <a:gd name="T87" fmla="*/ 239894 h 502"/>
                  <a:gd name="T88" fmla="*/ 375953 w 352"/>
                  <a:gd name="T89" fmla="*/ 272118 h 502"/>
                  <a:gd name="T90" fmla="*/ 375953 w 352"/>
                  <a:gd name="T91" fmla="*/ 322246 h 502"/>
                  <a:gd name="T92" fmla="*/ 418919 w 352"/>
                  <a:gd name="T93" fmla="*/ 307924 h 502"/>
                  <a:gd name="T94" fmla="*/ 440402 w 352"/>
                  <a:gd name="T95" fmla="*/ 375953 h 502"/>
                  <a:gd name="T96" fmla="*/ 537076 w 352"/>
                  <a:gd name="T97" fmla="*/ 436822 h 502"/>
                  <a:gd name="T98" fmla="*/ 601525 w 352"/>
                  <a:gd name="T99" fmla="*/ 336568 h 502"/>
                  <a:gd name="T100" fmla="*/ 626588 w 352"/>
                  <a:gd name="T101" fmla="*/ 315085 h 502"/>
                  <a:gd name="T102" fmla="*/ 583622 w 352"/>
                  <a:gd name="T103" fmla="*/ 279279 h 5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8" name="Freeform 38"/>
              <p:cNvSpPr/>
              <p:nvPr/>
            </p:nvSpPr>
            <p:spPr bwMode="auto">
              <a:xfrm>
                <a:off x="3809660" y="2355974"/>
                <a:ext cx="662394" cy="655233"/>
              </a:xfrm>
              <a:custGeom>
                <a:avLst/>
                <a:gdLst>
                  <a:gd name="T0" fmla="*/ 143220 w 370"/>
                  <a:gd name="T1" fmla="*/ 214830 h 366"/>
                  <a:gd name="T2" fmla="*/ 3581 w 370"/>
                  <a:gd name="T3" fmla="*/ 290021 h 366"/>
                  <a:gd name="T4" fmla="*/ 3581 w 370"/>
                  <a:gd name="T5" fmla="*/ 350890 h 366"/>
                  <a:gd name="T6" fmla="*/ 17903 w 370"/>
                  <a:gd name="T7" fmla="*/ 375953 h 366"/>
                  <a:gd name="T8" fmla="*/ 53708 w 370"/>
                  <a:gd name="T9" fmla="*/ 397436 h 366"/>
                  <a:gd name="T10" fmla="*/ 96674 w 370"/>
                  <a:gd name="T11" fmla="*/ 494110 h 366"/>
                  <a:gd name="T12" fmla="*/ 118157 w 370"/>
                  <a:gd name="T13" fmla="*/ 512013 h 366"/>
                  <a:gd name="T14" fmla="*/ 153962 w 370"/>
                  <a:gd name="T15" fmla="*/ 519174 h 366"/>
                  <a:gd name="T16" fmla="*/ 186186 w 370"/>
                  <a:gd name="T17" fmla="*/ 537076 h 366"/>
                  <a:gd name="T18" fmla="*/ 347309 w 370"/>
                  <a:gd name="T19" fmla="*/ 544237 h 366"/>
                  <a:gd name="T20" fmla="*/ 375953 w 370"/>
                  <a:gd name="T21" fmla="*/ 554979 h 366"/>
                  <a:gd name="T22" fmla="*/ 383114 w 370"/>
                  <a:gd name="T23" fmla="*/ 569301 h 366"/>
                  <a:gd name="T24" fmla="*/ 383114 w 370"/>
                  <a:gd name="T25" fmla="*/ 612267 h 366"/>
                  <a:gd name="T26" fmla="*/ 418919 w 370"/>
                  <a:gd name="T27" fmla="*/ 612267 h 366"/>
                  <a:gd name="T28" fmla="*/ 447564 w 370"/>
                  <a:gd name="T29" fmla="*/ 605106 h 366"/>
                  <a:gd name="T30" fmla="*/ 461886 w 370"/>
                  <a:gd name="T31" fmla="*/ 612267 h 366"/>
                  <a:gd name="T32" fmla="*/ 497691 w 370"/>
                  <a:gd name="T33" fmla="*/ 648072 h 366"/>
                  <a:gd name="T34" fmla="*/ 504852 w 370"/>
                  <a:gd name="T35" fmla="*/ 655233 h 366"/>
                  <a:gd name="T36" fmla="*/ 533496 w 370"/>
                  <a:gd name="T37" fmla="*/ 626589 h 366"/>
                  <a:gd name="T38" fmla="*/ 562140 w 370"/>
                  <a:gd name="T39" fmla="*/ 640911 h 366"/>
                  <a:gd name="T40" fmla="*/ 583623 w 370"/>
                  <a:gd name="T41" fmla="*/ 612267 h 366"/>
                  <a:gd name="T42" fmla="*/ 597945 w 370"/>
                  <a:gd name="T43" fmla="*/ 597945 h 366"/>
                  <a:gd name="T44" fmla="*/ 619428 w 370"/>
                  <a:gd name="T45" fmla="*/ 590784 h 366"/>
                  <a:gd name="T46" fmla="*/ 612267 w 370"/>
                  <a:gd name="T47" fmla="*/ 583623 h 366"/>
                  <a:gd name="T48" fmla="*/ 605106 w 370"/>
                  <a:gd name="T49" fmla="*/ 537076 h 366"/>
                  <a:gd name="T50" fmla="*/ 587203 w 370"/>
                  <a:gd name="T51" fmla="*/ 526335 h 366"/>
                  <a:gd name="T52" fmla="*/ 554979 w 370"/>
                  <a:gd name="T53" fmla="*/ 529915 h 366"/>
                  <a:gd name="T54" fmla="*/ 540657 w 370"/>
                  <a:gd name="T55" fmla="*/ 526335 h 366"/>
                  <a:gd name="T56" fmla="*/ 540657 w 370"/>
                  <a:gd name="T57" fmla="*/ 512013 h 366"/>
                  <a:gd name="T58" fmla="*/ 504852 w 370"/>
                  <a:gd name="T59" fmla="*/ 469047 h 366"/>
                  <a:gd name="T60" fmla="*/ 490530 w 370"/>
                  <a:gd name="T61" fmla="*/ 447564 h 366"/>
                  <a:gd name="T62" fmla="*/ 490530 w 370"/>
                  <a:gd name="T63" fmla="*/ 426080 h 366"/>
                  <a:gd name="T64" fmla="*/ 533496 w 370"/>
                  <a:gd name="T65" fmla="*/ 429661 h 366"/>
                  <a:gd name="T66" fmla="*/ 529915 w 370"/>
                  <a:gd name="T67" fmla="*/ 386695 h 366"/>
                  <a:gd name="T68" fmla="*/ 537076 w 370"/>
                  <a:gd name="T69" fmla="*/ 375953 h 366"/>
                  <a:gd name="T70" fmla="*/ 554979 w 370"/>
                  <a:gd name="T71" fmla="*/ 365212 h 366"/>
                  <a:gd name="T72" fmla="*/ 569301 w 370"/>
                  <a:gd name="T73" fmla="*/ 350890 h 366"/>
                  <a:gd name="T74" fmla="*/ 558559 w 370"/>
                  <a:gd name="T75" fmla="*/ 304343 h 366"/>
                  <a:gd name="T76" fmla="*/ 569301 w 370"/>
                  <a:gd name="T77" fmla="*/ 290021 h 366"/>
                  <a:gd name="T78" fmla="*/ 605106 w 370"/>
                  <a:gd name="T79" fmla="*/ 297182 h 366"/>
                  <a:gd name="T80" fmla="*/ 608686 w 370"/>
                  <a:gd name="T81" fmla="*/ 300763 h 366"/>
                  <a:gd name="T82" fmla="*/ 662394 w 370"/>
                  <a:gd name="T83" fmla="*/ 290021 h 366"/>
                  <a:gd name="T84" fmla="*/ 623008 w 370"/>
                  <a:gd name="T85" fmla="*/ 229153 h 366"/>
                  <a:gd name="T86" fmla="*/ 597945 w 370"/>
                  <a:gd name="T87" fmla="*/ 239894 h 366"/>
                  <a:gd name="T88" fmla="*/ 522754 w 370"/>
                  <a:gd name="T89" fmla="*/ 218411 h 366"/>
                  <a:gd name="T90" fmla="*/ 501271 w 370"/>
                  <a:gd name="T91" fmla="*/ 196928 h 366"/>
                  <a:gd name="T92" fmla="*/ 465466 w 370"/>
                  <a:gd name="T93" fmla="*/ 171864 h 366"/>
                  <a:gd name="T94" fmla="*/ 526335 w 370"/>
                  <a:gd name="T95" fmla="*/ 103835 h 366"/>
                  <a:gd name="T96" fmla="*/ 512013 w 370"/>
                  <a:gd name="T97" fmla="*/ 53708 h 366"/>
                  <a:gd name="T98" fmla="*/ 461886 w 370"/>
                  <a:gd name="T99" fmla="*/ 39386 h 366"/>
                  <a:gd name="T100" fmla="*/ 404597 w 370"/>
                  <a:gd name="T101" fmla="*/ 50127 h 366"/>
                  <a:gd name="T102" fmla="*/ 358051 w 370"/>
                  <a:gd name="T103" fmla="*/ 25064 h 366"/>
                  <a:gd name="T104" fmla="*/ 340148 w 370"/>
                  <a:gd name="T105" fmla="*/ 17903 h 366"/>
                  <a:gd name="T106" fmla="*/ 332987 w 370"/>
                  <a:gd name="T107" fmla="*/ 3581 h 366"/>
                  <a:gd name="T108" fmla="*/ 329407 w 370"/>
                  <a:gd name="T109" fmla="*/ 39386 h 366"/>
                  <a:gd name="T110" fmla="*/ 322246 w 370"/>
                  <a:gd name="T111" fmla="*/ 60869 h 366"/>
                  <a:gd name="T112" fmla="*/ 329407 w 370"/>
                  <a:gd name="T113" fmla="*/ 71610 h 366"/>
                  <a:gd name="T114" fmla="*/ 325826 w 370"/>
                  <a:gd name="T115" fmla="*/ 89513 h 366"/>
                  <a:gd name="T116" fmla="*/ 329407 w 370"/>
                  <a:gd name="T117" fmla="*/ 121737 h 366"/>
                  <a:gd name="T118" fmla="*/ 325826 w 370"/>
                  <a:gd name="T119" fmla="*/ 125318 h 366"/>
                  <a:gd name="T120" fmla="*/ 307924 w 370"/>
                  <a:gd name="T121" fmla="*/ 171864 h 366"/>
                  <a:gd name="T122" fmla="*/ 264958 w 370"/>
                  <a:gd name="T123" fmla="*/ 189767 h 366"/>
                  <a:gd name="T124" fmla="*/ 175445 w 370"/>
                  <a:gd name="T125" fmla="*/ 189767 h 3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9" name="Freeform 39"/>
              <p:cNvSpPr/>
              <p:nvPr/>
            </p:nvSpPr>
            <p:spPr bwMode="auto">
              <a:xfrm>
                <a:off x="5055677" y="3755952"/>
                <a:ext cx="189767" cy="458305"/>
              </a:xfrm>
              <a:custGeom>
                <a:avLst/>
                <a:gdLst>
                  <a:gd name="T0" fmla="*/ 143220 w 106"/>
                  <a:gd name="T1" fmla="*/ 0 h 256"/>
                  <a:gd name="T2" fmla="*/ 143220 w 106"/>
                  <a:gd name="T3" fmla="*/ 0 h 256"/>
                  <a:gd name="T4" fmla="*/ 110996 w 106"/>
                  <a:gd name="T5" fmla="*/ 25064 h 256"/>
                  <a:gd name="T6" fmla="*/ 82352 w 106"/>
                  <a:gd name="T7" fmla="*/ 57288 h 256"/>
                  <a:gd name="T8" fmla="*/ 60869 w 106"/>
                  <a:gd name="T9" fmla="*/ 89513 h 256"/>
                  <a:gd name="T10" fmla="*/ 42966 w 106"/>
                  <a:gd name="T11" fmla="*/ 125318 h 256"/>
                  <a:gd name="T12" fmla="*/ 17903 w 106"/>
                  <a:gd name="T13" fmla="*/ 175445 h 256"/>
                  <a:gd name="T14" fmla="*/ 7161 w 106"/>
                  <a:gd name="T15" fmla="*/ 186186 h 256"/>
                  <a:gd name="T16" fmla="*/ 0 w 106"/>
                  <a:gd name="T17" fmla="*/ 193347 h 256"/>
                  <a:gd name="T18" fmla="*/ 10742 w 106"/>
                  <a:gd name="T19" fmla="*/ 272119 h 256"/>
                  <a:gd name="T20" fmla="*/ 10742 w 106"/>
                  <a:gd name="T21" fmla="*/ 275699 h 256"/>
                  <a:gd name="T22" fmla="*/ 3581 w 106"/>
                  <a:gd name="T23" fmla="*/ 329407 h 256"/>
                  <a:gd name="T24" fmla="*/ 3581 w 106"/>
                  <a:gd name="T25" fmla="*/ 350890 h 256"/>
                  <a:gd name="T26" fmla="*/ 3581 w 106"/>
                  <a:gd name="T27" fmla="*/ 358051 h 256"/>
                  <a:gd name="T28" fmla="*/ 7161 w 106"/>
                  <a:gd name="T29" fmla="*/ 361631 h 256"/>
                  <a:gd name="T30" fmla="*/ 64449 w 106"/>
                  <a:gd name="T31" fmla="*/ 401017 h 256"/>
                  <a:gd name="T32" fmla="*/ 68030 w 106"/>
                  <a:gd name="T33" fmla="*/ 401017 h 256"/>
                  <a:gd name="T34" fmla="*/ 68030 w 106"/>
                  <a:gd name="T35" fmla="*/ 404597 h 256"/>
                  <a:gd name="T36" fmla="*/ 75191 w 106"/>
                  <a:gd name="T37" fmla="*/ 422500 h 256"/>
                  <a:gd name="T38" fmla="*/ 89513 w 106"/>
                  <a:gd name="T39" fmla="*/ 443983 h 256"/>
                  <a:gd name="T40" fmla="*/ 100254 w 106"/>
                  <a:gd name="T41" fmla="*/ 451144 h 256"/>
                  <a:gd name="T42" fmla="*/ 110996 w 106"/>
                  <a:gd name="T43" fmla="*/ 458305 h 256"/>
                  <a:gd name="T44" fmla="*/ 118157 w 106"/>
                  <a:gd name="T45" fmla="*/ 365212 h 256"/>
                  <a:gd name="T46" fmla="*/ 118157 w 106"/>
                  <a:gd name="T47" fmla="*/ 361631 h 256"/>
                  <a:gd name="T48" fmla="*/ 161123 w 106"/>
                  <a:gd name="T49" fmla="*/ 261377 h 256"/>
                  <a:gd name="T50" fmla="*/ 175445 w 106"/>
                  <a:gd name="T51" fmla="*/ 143220 h 256"/>
                  <a:gd name="T52" fmla="*/ 175445 w 106"/>
                  <a:gd name="T53" fmla="*/ 139640 h 256"/>
                  <a:gd name="T54" fmla="*/ 189767 w 106"/>
                  <a:gd name="T55" fmla="*/ 107415 h 256"/>
                  <a:gd name="T56" fmla="*/ 179025 w 106"/>
                  <a:gd name="T57" fmla="*/ 78771 h 256"/>
                  <a:gd name="T58" fmla="*/ 175445 w 106"/>
                  <a:gd name="T59" fmla="*/ 78771 h 256"/>
                  <a:gd name="T60" fmla="*/ 175445 w 106"/>
                  <a:gd name="T61" fmla="*/ 42966 h 256"/>
                  <a:gd name="T62" fmla="*/ 175445 w 106"/>
                  <a:gd name="T63" fmla="*/ 39386 h 256"/>
                  <a:gd name="T64" fmla="*/ 182606 w 106"/>
                  <a:gd name="T65" fmla="*/ 28644 h 256"/>
                  <a:gd name="T66" fmla="*/ 189767 w 106"/>
                  <a:gd name="T67" fmla="*/ 21483 h 256"/>
                  <a:gd name="T68" fmla="*/ 143220 w 106"/>
                  <a:gd name="T69" fmla="*/ 0 h 2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90" name="Freeform 40"/>
              <p:cNvSpPr/>
              <p:nvPr/>
            </p:nvSpPr>
            <p:spPr bwMode="auto">
              <a:xfrm>
                <a:off x="3659279" y="4568727"/>
                <a:ext cx="286441" cy="250636"/>
              </a:xfrm>
              <a:custGeom>
                <a:avLst/>
                <a:gdLst>
                  <a:gd name="T0" fmla="*/ 128898 w 160"/>
                  <a:gd name="T1" fmla="*/ 25064 h 140"/>
                  <a:gd name="T2" fmla="*/ 125318 w 160"/>
                  <a:gd name="T3" fmla="*/ 32225 h 140"/>
                  <a:gd name="T4" fmla="*/ 121737 w 160"/>
                  <a:gd name="T5" fmla="*/ 35805 h 140"/>
                  <a:gd name="T6" fmla="*/ 64449 w 160"/>
                  <a:gd name="T7" fmla="*/ 50127 h 140"/>
                  <a:gd name="T8" fmla="*/ 68030 w 160"/>
                  <a:gd name="T9" fmla="*/ 57288 h 140"/>
                  <a:gd name="T10" fmla="*/ 85932 w 160"/>
                  <a:gd name="T11" fmla="*/ 78771 h 140"/>
                  <a:gd name="T12" fmla="*/ 78771 w 160"/>
                  <a:gd name="T13" fmla="*/ 82352 h 140"/>
                  <a:gd name="T14" fmla="*/ 53708 w 160"/>
                  <a:gd name="T15" fmla="*/ 96674 h 140"/>
                  <a:gd name="T16" fmla="*/ 10742 w 160"/>
                  <a:gd name="T17" fmla="*/ 128899 h 140"/>
                  <a:gd name="T18" fmla="*/ 3581 w 160"/>
                  <a:gd name="T19" fmla="*/ 143221 h 140"/>
                  <a:gd name="T20" fmla="*/ 0 w 160"/>
                  <a:gd name="T21" fmla="*/ 164704 h 140"/>
                  <a:gd name="T22" fmla="*/ 7161 w 160"/>
                  <a:gd name="T23" fmla="*/ 193348 h 140"/>
                  <a:gd name="T24" fmla="*/ 17903 w 160"/>
                  <a:gd name="T25" fmla="*/ 225572 h 140"/>
                  <a:gd name="T26" fmla="*/ 60869 w 160"/>
                  <a:gd name="T27" fmla="*/ 229153 h 140"/>
                  <a:gd name="T28" fmla="*/ 64449 w 160"/>
                  <a:gd name="T29" fmla="*/ 229153 h 140"/>
                  <a:gd name="T30" fmla="*/ 107415 w 160"/>
                  <a:gd name="T31" fmla="*/ 250636 h 140"/>
                  <a:gd name="T32" fmla="*/ 153962 w 160"/>
                  <a:gd name="T33" fmla="*/ 243475 h 140"/>
                  <a:gd name="T34" fmla="*/ 168284 w 160"/>
                  <a:gd name="T35" fmla="*/ 236314 h 140"/>
                  <a:gd name="T36" fmla="*/ 182606 w 160"/>
                  <a:gd name="T37" fmla="*/ 225572 h 140"/>
                  <a:gd name="T38" fmla="*/ 200509 w 160"/>
                  <a:gd name="T39" fmla="*/ 211250 h 140"/>
                  <a:gd name="T40" fmla="*/ 218411 w 160"/>
                  <a:gd name="T41" fmla="*/ 189767 h 140"/>
                  <a:gd name="T42" fmla="*/ 221992 w 160"/>
                  <a:gd name="T43" fmla="*/ 189767 h 140"/>
                  <a:gd name="T44" fmla="*/ 225572 w 160"/>
                  <a:gd name="T45" fmla="*/ 186187 h 140"/>
                  <a:gd name="T46" fmla="*/ 243475 w 160"/>
                  <a:gd name="T47" fmla="*/ 179026 h 140"/>
                  <a:gd name="T48" fmla="*/ 239894 w 160"/>
                  <a:gd name="T49" fmla="*/ 118157 h 140"/>
                  <a:gd name="T50" fmla="*/ 264958 w 160"/>
                  <a:gd name="T51" fmla="*/ 78771 h 140"/>
                  <a:gd name="T52" fmla="*/ 286441 w 160"/>
                  <a:gd name="T53" fmla="*/ 60869 h 140"/>
                  <a:gd name="T54" fmla="*/ 286441 w 160"/>
                  <a:gd name="T55" fmla="*/ 39386 h 140"/>
                  <a:gd name="T56" fmla="*/ 282860 w 160"/>
                  <a:gd name="T57" fmla="*/ 25064 h 140"/>
                  <a:gd name="T58" fmla="*/ 279280 w 160"/>
                  <a:gd name="T59" fmla="*/ 17903 h 140"/>
                  <a:gd name="T60" fmla="*/ 272119 w 160"/>
                  <a:gd name="T61" fmla="*/ 3581 h 140"/>
                  <a:gd name="T62" fmla="*/ 261377 w 160"/>
                  <a:gd name="T63" fmla="*/ 0 h 140"/>
                  <a:gd name="T64" fmla="*/ 261377 w 160"/>
                  <a:gd name="T65" fmla="*/ 21483 h 140"/>
                  <a:gd name="T66" fmla="*/ 225572 w 160"/>
                  <a:gd name="T67" fmla="*/ 14322 h 140"/>
                  <a:gd name="T68" fmla="*/ 207670 w 160"/>
                  <a:gd name="T69" fmla="*/ 25064 h 140"/>
                  <a:gd name="T70" fmla="*/ 204089 w 160"/>
                  <a:gd name="T71" fmla="*/ 25064 h 140"/>
                  <a:gd name="T72" fmla="*/ 128898 w 160"/>
                  <a:gd name="T73" fmla="*/ 25064 h 1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</p:grpSp>
        <p:sp>
          <p:nvSpPr>
            <p:cNvPr id="56" name="正圆 87"/>
            <p:cNvSpPr>
              <a:spLocks noChangeArrowheads="1"/>
            </p:cNvSpPr>
            <p:nvPr/>
          </p:nvSpPr>
          <p:spPr bwMode="auto">
            <a:xfrm flipH="1">
              <a:off x="4034895" y="4863534"/>
              <a:ext cx="109147" cy="337854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925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7" name="正圆 87"/>
            <p:cNvSpPr>
              <a:spLocks noChangeArrowheads="1"/>
            </p:cNvSpPr>
            <p:nvPr/>
          </p:nvSpPr>
          <p:spPr bwMode="auto">
            <a:xfrm flipH="1">
              <a:off x="4002922" y="4761151"/>
              <a:ext cx="171991" cy="528963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8" name="正圆 87"/>
            <p:cNvSpPr>
              <a:spLocks noChangeArrowheads="1"/>
            </p:cNvSpPr>
            <p:nvPr/>
          </p:nvSpPr>
          <p:spPr bwMode="auto">
            <a:xfrm flipH="1">
              <a:off x="4063560" y="4945437"/>
              <a:ext cx="52920" cy="16380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2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50114"/>
            <a:ext cx="7393912" cy="153577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2200"/>
            <a:ext cx="7333232" cy="55687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2"/>
            </p:custDataLst>
          </p:nvPr>
        </p:nvSpPr>
        <p:spPr>
          <a:xfrm>
            <a:off x="9011922" y="1958910"/>
            <a:ext cx="3180195" cy="806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167" tIns="0" rIns="0" bIns="22779" rtlCol="0" anchor="ctr">
            <a:normAutofit/>
          </a:bodyPr>
          <a:lstStyle/>
          <a:p>
            <a:endParaRPr lang="zh-CN" altLang="en-US" sz="1895" spc="159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18" y="2972608"/>
            <a:ext cx="7789486" cy="92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/>
        </p:nvSpPr>
        <p:spPr>
          <a:xfrm>
            <a:off x="7907903" y="2972608"/>
            <a:ext cx="1104018" cy="923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" y="2953973"/>
            <a:ext cx="7789486" cy="942331"/>
          </a:xfrm>
        </p:spPr>
        <p:txBody>
          <a:bodyPr anchor="ctr" anchorCtr="0">
            <a:normAutofit/>
          </a:bodyPr>
          <a:lstStyle>
            <a:lvl1pPr algn="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743"/>
            <a:ext cx="6957518" cy="825219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099" y="477586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6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36970" y="1761892"/>
            <a:ext cx="5518055" cy="4194767"/>
            <a:chOff x="900674" y="3565899"/>
            <a:chExt cx="3470377" cy="2638144"/>
          </a:xfrm>
        </p:grpSpPr>
        <p:sp>
          <p:nvSpPr>
            <p:cNvPr id="14" name="椭圆 13"/>
            <p:cNvSpPr/>
            <p:nvPr>
              <p:custDataLst>
                <p:tags r:id="rId2"/>
              </p:custDataLst>
            </p:nvPr>
          </p:nvSpPr>
          <p:spPr>
            <a:xfrm>
              <a:off x="900674" y="3565899"/>
              <a:ext cx="2069634" cy="2069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3735014" y="3906275"/>
              <a:ext cx="421592" cy="42159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4145655" y="3602401"/>
              <a:ext cx="225396" cy="22630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1293065" y="5591731"/>
              <a:ext cx="330338" cy="331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8" name="椭圆 17"/>
            <p:cNvSpPr/>
            <p:nvPr>
              <p:custDataLst>
                <p:tags r:id="rId6"/>
              </p:custDataLst>
            </p:nvPr>
          </p:nvSpPr>
          <p:spPr>
            <a:xfrm>
              <a:off x="1568651" y="5997810"/>
              <a:ext cx="207146" cy="206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9" name="椭圆 18"/>
            <p:cNvSpPr/>
            <p:nvPr>
              <p:custDataLst>
                <p:tags r:id="rId7"/>
              </p:custDataLst>
            </p:nvPr>
          </p:nvSpPr>
          <p:spPr>
            <a:xfrm>
              <a:off x="1950091" y="3565899"/>
              <a:ext cx="2069634" cy="206963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581400" y="2438400"/>
            <a:ext cx="4572000" cy="1968620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9099" y="459692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25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251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6"/>
            <a:ext cx="10515600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541930"/>
            <a:ext cx="10515600" cy="43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³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package" Target="../embeddings/Workbook1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1424" y="3750114"/>
            <a:ext cx="8784976" cy="1535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lvl="0" indent="0" algn="ctr">
              <a:lnSpc>
                <a:spcPct val="90000"/>
              </a:lnSpc>
            </a:pPr>
            <a:r>
              <a:rPr smtClean="0"/>
              <a:t>服务端接口_</a:t>
            </a:r>
            <a:r>
              <a:rPr lang="zh-CN" smtClean="0"/>
              <a:t>功能</a:t>
            </a:r>
            <a:r>
              <a:rPr smtClean="0"/>
              <a:t>测试</a:t>
            </a:r>
            <a:endParaRPr 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3390265" y="5286375"/>
            <a:ext cx="444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2019-12-09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930"/>
            <a:ext cx="10515600" cy="4839398"/>
          </a:xfrm>
        </p:spPr>
        <p:txBody>
          <a:bodyPr>
            <a:normAutofit lnSpcReduction="10000"/>
          </a:bodyPr>
          <a:lstStyle/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接口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测试用例设计方法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接口功能测试会使用到的工具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测试流程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踩过的坑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&amp;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总结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>
              <a:buAutoNum type="arabicPeriod"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742950" indent="-742950">
              <a:buAutoNum type="arabicPeriod"/>
            </a:pPr>
            <a:r>
              <a:rPr lang="zh-CN" altLang="en-US"/>
              <a:t>接口</a:t>
            </a:r>
            <a:r>
              <a:rPr lang="zh-CN" altLang="en-US">
                <a:sym typeface="+mn-ea"/>
              </a:rPr>
              <a:t>测试用例设计方法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Font typeface="+mj-ea"/>
              <a:buNone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了解业务逻辑，保证用例覆盖度，功能、缓存、数据库、参数规范、安全、特殊字符、长度等都要有考虑；着重点是逻辑校验；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新接口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根据接口文档校验：接口规范、方法、字段、内容是否正确</a:t>
            </a:r>
            <a:r>
              <a:rPr lang="zh-CN" altLang="en-US" sz="2000" dirty="0" smtClean="0">
                <a:solidFill>
                  <a:schemeClr val="tx2"/>
                </a:solidFill>
                <a:uFillTx/>
                <a:sym typeface="+mn-ea"/>
              </a:rPr>
              <a:t>；</a:t>
            </a:r>
            <a:endParaRPr lang="zh-CN" altLang="en-US" sz="2000" dirty="0" smtClean="0">
              <a:solidFill>
                <a:schemeClr val="tx2"/>
              </a:solidFill>
              <a:uFillTx/>
              <a:sym typeface="+mn-ea"/>
            </a:endParaRPr>
          </a:p>
          <a:p>
            <a:pPr marL="1428750" lvl="2" indent="-514350">
              <a:buFont typeface="+mj-lt"/>
              <a:buAutoNum type="alphaLcParenR"/>
            </a:pPr>
            <a:r>
              <a:rPr lang="zh-CN" altLang="en-US" sz="1800" dirty="0" smtClean="0">
                <a:solidFill>
                  <a:schemeClr val="tx2"/>
                </a:solidFill>
                <a:uFillTx/>
                <a:sym typeface="+mn-ea"/>
              </a:rPr>
              <a:t>接口规范（必填参</a:t>
            </a:r>
            <a:r>
              <a:rPr lang="en-US" altLang="zh-CN" sz="1800" dirty="0" smtClean="0">
                <a:solidFill>
                  <a:schemeClr val="tx2"/>
                </a:solidFill>
                <a:uFillTx/>
                <a:sym typeface="+mn-ea"/>
              </a:rPr>
              <a:t>+</a:t>
            </a:r>
            <a:r>
              <a:rPr lang="zh-CN" altLang="en-US" sz="1800" dirty="0" smtClean="0">
                <a:solidFill>
                  <a:schemeClr val="tx2"/>
                </a:solidFill>
                <a:uFillTx/>
                <a:sym typeface="+mn-ea"/>
              </a:rPr>
              <a:t>签名</a:t>
            </a:r>
            <a:r>
              <a:rPr lang="zh-CN" altLang="en-US" sz="1800" dirty="0" smtClean="0">
                <a:solidFill>
                  <a:schemeClr val="tx2"/>
                </a:solidFill>
                <a:uFillTx/>
                <a:sym typeface="+mn-ea"/>
              </a:rPr>
              <a:t>）：http://doc.kugou.net/showdoc-master/web/#/11?page_id=1120</a:t>
            </a:r>
            <a:endParaRPr lang="zh-CN" altLang="en-US" sz="1800" dirty="0" smtClean="0">
              <a:solidFill>
                <a:schemeClr val="tx2"/>
              </a:solidFill>
              <a:uFillTx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CDN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：CDN(Content Delivery Network)是指内容分发网络（区别，必填字段少了）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zh-CN" altLang="en-US" sz="1800" dirty="0" smtClean="0">
                <a:solidFill>
                  <a:schemeClr val="tx2"/>
                </a:solidFill>
                <a:uFillTx/>
                <a:sym typeface="+mn-ea"/>
              </a:rPr>
              <a:t>内部请求</a:t>
            </a:r>
            <a:r>
              <a:rPr lang="en-US" altLang="zh-CN" sz="1800" dirty="0" smtClean="0">
                <a:solidFill>
                  <a:schemeClr val="tx2"/>
                </a:solidFill>
                <a:uFillTx/>
                <a:sym typeface="+mn-ea"/>
              </a:rPr>
              <a:t>:</a:t>
            </a:r>
            <a:r>
              <a:rPr lang="zh-CN" altLang="en-US" sz="1800" dirty="0" smtClean="0">
                <a:solidFill>
                  <a:schemeClr val="tx2"/>
                </a:solidFill>
                <a:uFillTx/>
                <a:sym typeface="+mn-ea"/>
              </a:rPr>
              <a:t>各服务间的调用接口</a:t>
            </a:r>
            <a:endParaRPr lang="zh-CN" altLang="en-US" sz="1800" dirty="0" smtClean="0">
              <a:solidFill>
                <a:schemeClr val="tx2"/>
              </a:solidFill>
              <a:uFillTx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zh-CN" altLang="en-US" sz="1800" dirty="0" smtClean="0">
                <a:solidFill>
                  <a:schemeClr val="tx2"/>
                </a:solidFill>
                <a:uFillTx/>
                <a:sym typeface="+mn-ea"/>
              </a:rPr>
              <a:t>签名：signature</a:t>
            </a:r>
            <a:r>
              <a:rPr lang="en-US" altLang="zh-CN" sz="1800" dirty="0" smtClean="0">
                <a:solidFill>
                  <a:schemeClr val="tx2"/>
                </a:solidFill>
                <a:uFillTx/>
                <a:sym typeface="+mn-ea"/>
              </a:rPr>
              <a:t>+sign</a:t>
            </a:r>
            <a:endParaRPr lang="zh-CN" altLang="en-US" sz="1800" dirty="0" smtClean="0">
              <a:solidFill>
                <a:schemeClr val="tx2"/>
              </a:solidFill>
              <a:uFillTx/>
              <a:sym typeface="+mn-ea"/>
            </a:endParaRPr>
          </a:p>
          <a:p>
            <a:pPr marL="1428750" lvl="2" indent="-514350">
              <a:buFont typeface="+mj-lt"/>
              <a:buAutoNum type="alphaLcParenR"/>
            </a:pPr>
            <a:endParaRPr lang="zh-CN" altLang="en-US" sz="1800" dirty="0" smtClean="0">
              <a:solidFill>
                <a:schemeClr val="tx2"/>
              </a:solidFill>
              <a:uFillTx/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基本检查：入参(请求参数)和出参（响应数据）是否满足业务需求及接口协议等（必填参数，返回）；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输入输出参数测试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逻辑功能是否正常（登录校验）；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内部逻辑（比如自动补足，更新）；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Font typeface="+mj-ea"/>
              <a:buNone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Font typeface="+mj-ea"/>
              <a:buNone/>
            </a:pP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457200" lvl="0" indent="-4572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旧接口更新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+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客户端是否兼容；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70440" y="5297170"/>
          <a:ext cx="193421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Excel.Sheet.12">
                  <p:embed/>
                </p:oleObj>
              </mc:Choice>
              <mc:Fallback>
                <p:oleObj name="" showAsIcon="1" r:id="rId1" imgW="971550" imgH="66675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70440" y="5297170"/>
                        <a:ext cx="1934210" cy="1327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en-US" altLang="zh-CN"/>
              <a:t>2.</a:t>
            </a:r>
            <a:r>
              <a:rPr lang="zh-CN" altLang="en-US"/>
              <a:t>接口功能测试会使用到的工具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514350" indent="-514350" algn="l">
              <a:buClrTx/>
              <a:buSzTx/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fiddler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/wireshark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：客户端抓包工具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-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略（验证客户端兼容的时候用到）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514350" indent="-514350" algn="l">
              <a:buClrTx/>
              <a:buSzTx/>
              <a:buFont typeface="+mj-ea"/>
              <a:buAutoNum type="ea1JpnChsDbPeriod"/>
            </a:pPr>
            <a:r>
              <a:rPr lang="en-US" altLang="zh-CN" dirty="0" smtClean="0">
                <a:solidFill>
                  <a:schemeClr val="tx2"/>
                </a:solidFill>
                <a:uFillTx/>
              </a:rPr>
              <a:t>tp.kugou.net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、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postman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：内部接口测试平台，发送接口请求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71550" lvl="1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使用方式：根据接口文档录入接口字段，注意点：加密字段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--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类型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MD5</a:t>
            </a:r>
            <a:endParaRPr lang="en-US" altLang="zh-CN" dirty="0" smtClean="0">
              <a:solidFill>
                <a:schemeClr val="tx2"/>
              </a:solidFill>
              <a:uFillTx/>
            </a:endParaRPr>
          </a:p>
          <a:p>
            <a:pPr marL="1428750" lvl="2" indent="-514350" algn="l">
              <a:buClrTx/>
              <a:buSzTx/>
              <a:buFont typeface="+mj-lt"/>
              <a:buAutoNum type="alphaL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新加密字段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signature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：SIGN_NEW[appkey]SIGN_NEW，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appid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和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appkey一一对应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1428750" lvl="2" indent="-514350" algn="l">
              <a:buClrTx/>
              <a:buSzTx/>
              <a:buFont typeface="+mj-lt"/>
              <a:buAutoNum type="alphaL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旧加密字段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sign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：SIGN[version,appkey]SIGN，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version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==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版本，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514350" lvl="0" indent="-514350" algn="l">
              <a:buClrTx/>
              <a:buSzTx/>
              <a:buFont typeface="+mj-lt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自己封装脚本（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python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）：加密类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+requests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发送接口请求类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71550" lvl="1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加密类：自己封装用的加密方法：根据加密规则自己写（http://doc.kugou.net/showdoc-master/web/#/11?page_id=1120）；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1428750" lvl="2" indent="-514350" algn="l">
              <a:buClrTx/>
              <a:buSzTx/>
              <a:buFont typeface="+mj-lt"/>
              <a:buAutoNum type="alphaL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新加密字段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signature：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md5(saltfoo_a=2foo_b=4foo_c=1foo_d=3{“abc”:3}salt)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1428750" lvl="2" indent="-514350" algn="l">
              <a:buClrTx/>
              <a:buSzTx/>
              <a:buFont typeface="+mj-lt"/>
              <a:buAutoNum type="alphaL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旧加密字段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sign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：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1885950" lvl="3" indent="-514350" algn="l">
              <a:buClrTx/>
              <a:buSzTx/>
              <a:buFont typeface="+mj-lt"/>
              <a:buAutoNum type="romanUcPeriod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V1: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 md5(name1value1name2value2...{“abc”:3}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key)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1885950" lvl="3" indent="-514350" algn="l">
              <a:buClrTx/>
              <a:buSzTx/>
              <a:buFont typeface="+mj-lt"/>
              <a:buAutoNum type="romanUcPeriod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V2: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md5(keyname1value1name2value2...{“abc”:3}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key)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71550" lvl="1" indent="-514350" algn="l">
              <a:buClrTx/>
              <a:buSzTx/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requests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：发送请求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安装：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pip install requests)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1428750" lvl="2" indent="-514350" algn="l">
              <a:buClrTx/>
              <a:buSzTx/>
              <a:buFont typeface="+mj-lt"/>
              <a:buAutoNum type="alphaLcPeriod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requests.post(url, params=params,data=payload,headers=Header)</a:t>
            </a:r>
            <a:endParaRPr lang="en-US" altLang="zh-CN" dirty="0" smtClean="0">
              <a:solidFill>
                <a:schemeClr val="tx2"/>
              </a:solidFill>
              <a:uFillTx/>
              <a:sym typeface="+mn-ea"/>
            </a:endParaRPr>
          </a:p>
          <a:p>
            <a:pPr marL="1428750" lvl="2" indent="-514350" algn="l">
              <a:buClrTx/>
              <a:buSzTx/>
              <a:buFont typeface="+mj-lt"/>
              <a:buAutoNum type="alphaLcPeriod"/>
            </a:pP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requests.get(url, params=params)</a:t>
            </a:r>
            <a:endParaRPr lang="en-US" altLang="zh-CN" dirty="0" smtClean="0">
              <a:solidFill>
                <a:schemeClr val="tx2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3.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踩过的坑</a:t>
            </a:r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&amp;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总结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踩过的坑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uFillTx/>
              </a:rPr>
              <a:t>业务逻辑有变化，接口没有体现，影响旧客户端；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uFillTx/>
              </a:rPr>
              <a:t>线上验收环节不充分；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  <a:uFillTx/>
              </a:rPr>
              <a:t>接口签名：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appid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首次请求时，放行，有请求绕过风险；</a:t>
            </a:r>
            <a:endParaRPr lang="zh-CN" altLang="en-US"/>
          </a:p>
          <a:p>
            <a:pPr lvl="1"/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风控事件，对接上游，要测试规则的验证，而不是返回风控就可以了，有可能是拉黑或者不是产品想要规则；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r>
              <a:rPr lang="zh-CN" altLang="en-US" dirty="0" smtClean="0">
                <a:solidFill>
                  <a:schemeClr val="tx2"/>
                </a:solidFill>
                <a:uFillTx/>
              </a:rPr>
              <a:t>总结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71550" lvl="1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流程规范；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71550" lvl="1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要关注前后端需求的描述，不能只看接口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服务端接口</a:t>
            </a:r>
            <a:r>
              <a:rPr lang="zh-CN" altLang="en-US"/>
              <a:t>测试流程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en-US" altLang="zh-CN" dirty="0" smtClean="0">
                <a:solidFill>
                  <a:schemeClr val="tx2"/>
                </a:solidFill>
                <a:uFillTx/>
              </a:rPr>
              <a:t>MTP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流程规范：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 algn="l">
              <a:buClrTx/>
              <a:buSzTx/>
              <a:buFont typeface="+mj-lt"/>
              <a:buNone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待测试》测试（根据需求测试功能逻辑点）》预发布部署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+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预发布测试》线上部署（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opd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流程审批）》线上验收</a:t>
            </a:r>
            <a:endParaRPr lang="en-US" altLang="zh-CN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实际案例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chemeClr val="tx2"/>
              </a:solidFill>
            </a:endParaRPr>
          </a:p>
          <a:p>
            <a:pPr lvl="1" algn="l">
              <a:buClrTx/>
              <a:buSzTx/>
            </a:pPr>
            <a:r>
              <a:rPr lang="zh-CN" altLang="en-US">
                <a:solidFill>
                  <a:schemeClr val="tx2"/>
                </a:solidFill>
              </a:rPr>
              <a:t>简单：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新歌标签接口：http://newsong.kugou.com/api/v1/tag/index（apiver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===1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）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>
                <a:solidFill>
                  <a:schemeClr val="tx2"/>
                </a:solidFill>
              </a:rPr>
              <a:t>复杂：新歌推荐接口：http://newsong.kugou.com/api/v1/recommend/index_v2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内部逻辑复杂</a:t>
            </a:r>
            <a:r>
              <a:rPr lang="en-US" altLang="zh-CN">
                <a:solidFill>
                  <a:schemeClr val="tx2"/>
                </a:solidFill>
              </a:rPr>
              <a:t>)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2102339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THUMBS_INDEX" val="1、4、5、9、12、17、23、27、28、29"/>
  <p:tag name="KSO_WM_TEMPLATE_CATEGORY" val="custom"/>
  <p:tag name="KSO_WM_TEMPLATE_INDEX" val="160541"/>
  <p:tag name="KSO_WM_SLIDE_ID" val="custom16054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ags/tag2.xml><?xml version="1.0" encoding="utf-8"?>
<p:tagLst xmlns:p="http://schemas.openxmlformats.org/presentationml/2006/main">
  <p:tag name="MH" val="20151012104125"/>
  <p:tag name="MH_LIBRARY" val="GRAPHIC"/>
  <p:tag name="MH_ORDER" val="Oval 2"/>
</p:tagLst>
</file>

<file path=ppt/tags/tag3.xml><?xml version="1.0" encoding="utf-8"?>
<p:tagLst xmlns:p="http://schemas.openxmlformats.org/presentationml/2006/main">
  <p:tag name="MH" val="20151012104125"/>
  <p:tag name="MH_LIBRARY" val="GRAPHIC"/>
  <p:tag name="MH_ORDER" val="Oval 4"/>
</p:tagLst>
</file>

<file path=ppt/tags/tag4.xml><?xml version="1.0" encoding="utf-8"?>
<p:tagLst xmlns:p="http://schemas.openxmlformats.org/presentationml/2006/main">
  <p:tag name="MH" val="20151012104125"/>
  <p:tag name="MH_LIBRARY" val="GRAPHIC"/>
  <p:tag name="MH_ORDER" val="Oval 5"/>
</p:tagLst>
</file>

<file path=ppt/tags/tag5.xml><?xml version="1.0" encoding="utf-8"?>
<p:tagLst xmlns:p="http://schemas.openxmlformats.org/presentationml/2006/main">
  <p:tag name="MH" val="20151012104125"/>
  <p:tag name="MH_LIBRARY" val="GRAPHIC"/>
  <p:tag name="MH_ORDER" val="Oval 6"/>
</p:tagLst>
</file>

<file path=ppt/tags/tag6.xml><?xml version="1.0" encoding="utf-8"?>
<p:tagLst xmlns:p="http://schemas.openxmlformats.org/presentationml/2006/main">
  <p:tag name="MH" val="20151012104125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012104125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heme/theme1.xml><?xml version="1.0" encoding="utf-8"?>
<a:theme xmlns:a="http://schemas.openxmlformats.org/drawingml/2006/main" name="1_A000120140530A99PPBG">
  <a:themeElements>
    <a:clrScheme name="160541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1403</Words>
  <Application>WPS 演示</Application>
  <PresentationFormat>宽屏</PresentationFormat>
  <Paragraphs>73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黑体</vt:lpstr>
      <vt:lpstr>Times New Roman</vt:lpstr>
      <vt:lpstr>Calibri</vt:lpstr>
      <vt:lpstr>微软雅黑</vt:lpstr>
      <vt:lpstr>Arial Unicode MS</vt:lpstr>
      <vt:lpstr>Wingdings</vt:lpstr>
      <vt:lpstr>1_A000120140530A99PPBG</vt:lpstr>
      <vt:lpstr>Excel.Sheet.12</vt:lpstr>
      <vt:lpstr>PowerPoint 演示文稿</vt:lpstr>
      <vt:lpstr>目录</vt:lpstr>
      <vt:lpstr>接口测试用例设计方法</vt:lpstr>
      <vt:lpstr>2.接口功能测试会使用到的工具</vt:lpstr>
      <vt:lpstr>3.踩过的坑&amp;总结</vt:lpstr>
      <vt:lpstr>4.服务端接口测试流程</vt:lpstr>
      <vt:lpstr>实操：step by step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月报模板</dc:title>
  <dc:creator>Administrator</dc:creator>
  <cp:lastModifiedBy>Bingo</cp:lastModifiedBy>
  <cp:revision>1431</cp:revision>
  <dcterms:created xsi:type="dcterms:W3CDTF">2014-05-20T07:28:00Z</dcterms:created>
  <dcterms:modified xsi:type="dcterms:W3CDTF">2020-01-16T01:58:47Z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