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728" r:id="rId5"/>
    <p:sldId id="749" r:id="rId6"/>
    <p:sldId id="750" r:id="rId7"/>
    <p:sldId id="752" r:id="rId8"/>
    <p:sldId id="751" r:id="rId9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xiongli(李焕雄)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DC1"/>
    <a:srgbClr val="00B0F0"/>
    <a:srgbClr val="62BBF5"/>
    <a:srgbClr val="4FAFEF"/>
    <a:srgbClr val="00B0C8"/>
    <a:srgbClr val="00B0B9"/>
    <a:srgbClr val="00B0B4"/>
    <a:srgbClr val="00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/>
    <p:restoredTop sz="94424" autoAdjust="0"/>
  </p:normalViewPr>
  <p:slideViewPr>
    <p:cSldViewPr showGuides="1">
      <p:cViewPr varScale="1">
        <p:scale>
          <a:sx n="68" d="100"/>
          <a:sy n="68" d="100"/>
        </p:scale>
        <p:origin x="756" y="60"/>
      </p:cViewPr>
      <p:guideLst>
        <p:guide orient="horz" pos="228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55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5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5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6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7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8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9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56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7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8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0114"/>
            <a:ext cx="7393912" cy="153577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2200"/>
            <a:ext cx="7333232" cy="55687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" y="2953973"/>
            <a:ext cx="7789486" cy="942331"/>
          </a:xfrm>
        </p:spPr>
        <p:txBody>
          <a:bodyPr anchor="ctr" anchorCtr="0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743"/>
            <a:ext cx="6957518" cy="82521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6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14" name="椭圆 13"/>
            <p:cNvSpPr/>
            <p:nvPr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9" name="椭圆 18"/>
            <p:cNvSpPr/>
            <p:nvPr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581400" y="2438400"/>
            <a:ext cx="4572000" cy="1968620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25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251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6"/>
            <a:ext cx="10515600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541930"/>
            <a:ext cx="10515600" cy="43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³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package" Target="../embeddings/Workbook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1424" y="3750114"/>
            <a:ext cx="8784976" cy="1535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lvl="0" indent="0" algn="ctr">
              <a:lnSpc>
                <a:spcPct val="90000"/>
              </a:lnSpc>
            </a:pPr>
            <a:r>
              <a:rPr smtClean="0"/>
              <a:t>服务端接口_</a:t>
            </a:r>
            <a:r>
              <a:rPr lang="zh-CN" smtClean="0"/>
              <a:t>功能</a:t>
            </a:r>
            <a:r>
              <a:rPr smtClean="0"/>
              <a:t>测试</a:t>
            </a:r>
            <a:endParaRPr 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3390265" y="5286375"/>
            <a:ext cx="444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2019-12-09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930"/>
            <a:ext cx="10515600" cy="4839398"/>
          </a:xfrm>
        </p:spPr>
        <p:txBody>
          <a:bodyPr>
            <a:normAutofit lnSpcReduction="10000"/>
          </a:bodyPr>
          <a:lstStyle/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接口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测试用例设计方法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接口功能测试会使用到的工具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测试流程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踩过的坑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&amp;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>
              <a:buAutoNum type="arabicPeriod"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742950" indent="-742950">
              <a:buAutoNum type="arabicPeriod"/>
            </a:pPr>
            <a:r>
              <a:rPr lang="zh-CN" altLang="en-US"/>
              <a:t>接口</a:t>
            </a:r>
            <a:r>
              <a:rPr lang="zh-CN" altLang="en-US">
                <a:sym typeface="+mn-ea"/>
              </a:rPr>
              <a:t>测试用例设计方法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+mj-ea"/>
              <a:buNone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了解业务逻辑，保证用例覆盖度，功能、缓存、数据库、参数规范、安全、特殊字符、长度等都要有考虑；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新接口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根据接口文档：格式及内容是否正确</a:t>
            </a:r>
            <a:r>
              <a:rPr lang="zh-CN" altLang="en-US" sz="2000" dirty="0" smtClean="0">
                <a:solidFill>
                  <a:schemeClr val="tx2"/>
                </a:solidFill>
                <a:uFillTx/>
                <a:sym typeface="+mn-ea"/>
              </a:rPr>
              <a:t>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基本检查：入参(请求参数)和出参（响应数据）是否满足业务需求及接口协议等；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输入输出参数测试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逻辑功能是否正常；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Font typeface="+mj-ea"/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Font typeface="+mj-ea"/>
              <a:buNone/>
            </a:pP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457200" lvl="0" indent="-4572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旧接口更新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+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客户端是否兼容；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70440" y="5297170"/>
          <a:ext cx="193421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Excel.Sheet.12">
                  <p:embed/>
                </p:oleObj>
              </mc:Choice>
              <mc:Fallback>
                <p:oleObj name="" showAsIcon="1" r:id="rId1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70440" y="5297170"/>
                        <a:ext cx="1934210" cy="1327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en-US" altLang="zh-CN"/>
              <a:t>2.</a:t>
            </a:r>
            <a:r>
              <a:rPr lang="zh-CN" altLang="en-US"/>
              <a:t>接口功能测试会使用到的工具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fiddler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/wireshark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：客户端抓包工具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-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postman：接口测试工具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可以自定义接口请求及签名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en-US" altLang="zh-CN" dirty="0" smtClean="0">
                <a:solidFill>
                  <a:schemeClr val="tx2"/>
                </a:solidFill>
                <a:uFillTx/>
              </a:rPr>
              <a:t>tp.kugou.net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：内部接口测试平台</a:t>
            </a:r>
            <a:endParaRPr lang="en-US" altLang="zh-CN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服务端接口</a:t>
            </a:r>
            <a:r>
              <a:rPr lang="zh-CN" altLang="en-US"/>
              <a:t>测试流程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uFillTx/>
              </a:rPr>
              <a:t>MTP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流程规范：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 algn="l">
              <a:buClrTx/>
              <a:buSzTx/>
              <a:buFont typeface="+mj-lt"/>
              <a:buNone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待测试》测试（并根据需求测试功能逻辑点）》预发布部署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+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预发布测试》线上部署（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opd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流程审批）》线上验收</a:t>
            </a:r>
            <a:endParaRPr lang="en-US" altLang="zh-CN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3.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踩过的坑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&amp;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踩过的坑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</a:rPr>
              <a:t>业务逻辑有变化，接口没有体现，影响旧客户端；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</a:rPr>
              <a:t>线上验收环节不充分；</a:t>
            </a:r>
            <a:endParaRPr lang="zh-CN" altLang="en-US"/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风控事件，对接上游，要测试规则的验证，而不是返回风控就可以了，有可能是拉黑或者不是产品想要规则；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r>
              <a:rPr lang="zh-CN" altLang="en-US" dirty="0" smtClean="0">
                <a:solidFill>
                  <a:schemeClr val="tx2"/>
                </a:solidFill>
                <a:uFillTx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流程规范；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要关注前后端需求的描述，不能只看接口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41"/>
  <p:tag name="KSO_WM_SLIDE_ID" val="custom16054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ags/tag2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3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4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5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6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heme/theme1.xml><?xml version="1.0" encoding="utf-8"?>
<a:theme xmlns:a="http://schemas.openxmlformats.org/drawingml/2006/main" name="1_A000120140530A99PPBG">
  <a:themeElements>
    <a:clrScheme name="160541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50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2</vt:lpstr>
      <vt:lpstr>黑体</vt:lpstr>
      <vt:lpstr>Times New Roman</vt:lpstr>
      <vt:lpstr>Calibri</vt:lpstr>
      <vt:lpstr>微软雅黑</vt:lpstr>
      <vt:lpstr>Arial Unicode MS</vt:lpstr>
      <vt:lpstr>Wingdings</vt:lpstr>
      <vt:lpstr>1_A000120140530A99PPBG</vt:lpstr>
      <vt:lpstr>Excel.Sheet.12</vt:lpstr>
      <vt:lpstr>PowerPoint 演示文稿</vt:lpstr>
      <vt:lpstr>目录</vt:lpstr>
      <vt:lpstr>接口测试用例设计方法</vt:lpstr>
      <vt:lpstr>2.接口功能测试会使用到的工具</vt:lpstr>
      <vt:lpstr>4.服务端接口测试流程</vt:lpstr>
      <vt:lpstr>3.踩过的坑&amp;总结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月报模板</dc:title>
  <dc:creator>Administrator</dc:creator>
  <cp:lastModifiedBy>binglewei</cp:lastModifiedBy>
  <cp:revision>1370</cp:revision>
  <dcterms:created xsi:type="dcterms:W3CDTF">2014-05-20T07:28:00Z</dcterms:created>
  <dcterms:modified xsi:type="dcterms:W3CDTF">2019-12-09T10:40:30Z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