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1"/>
  </p:handoutMasterIdLst>
  <p:sldIdLst>
    <p:sldId id="300" r:id="rId3"/>
    <p:sldId id="653" r:id="rId5"/>
    <p:sldId id="673" r:id="rId6"/>
    <p:sldId id="674" r:id="rId7"/>
    <p:sldId id="675" r:id="rId8"/>
    <p:sldId id="676" r:id="rId9"/>
    <p:sldId id="367" r:id="rId10"/>
  </p:sldIdLst>
  <p:sldSz cx="12192000" cy="6858000"/>
  <p:notesSz cx="985647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721" autoAdjust="0"/>
  </p:normalViewPr>
  <p:slideViewPr>
    <p:cSldViewPr snapToGrid="0">
      <p:cViewPr varScale="1">
        <p:scale>
          <a:sx n="111" d="100"/>
          <a:sy n="111" d="100"/>
        </p:scale>
        <p:origin x="91" y="389"/>
      </p:cViewPr>
      <p:guideLst>
        <p:guide orient="horz" pos="2246"/>
        <p:guide pos="39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5" y="1"/>
            <a:ext cx="4271979" cy="34026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582461" y="1"/>
            <a:ext cx="4271978" cy="340265"/>
          </a:xfrm>
          <a:prstGeom prst="rect">
            <a:avLst/>
          </a:prstGeom>
        </p:spPr>
        <p:txBody>
          <a:bodyPr vert="horz" lIns="91440" tIns="45720" rIns="91440" bIns="45720" rtlCol="0"/>
          <a:lstStyle>
            <a:lvl1pPr algn="r">
              <a:defRPr sz="1200"/>
            </a:lvl1pPr>
          </a:lstStyle>
          <a:p>
            <a:fld id="{4B306BB2-4EBC-4E21-8C5F-8C444311D33F}" type="datetimeFigureOut">
              <a:rPr lang="zh-CN" altLang="en-US" smtClean="0"/>
            </a:fld>
            <a:endParaRPr lang="zh-CN" altLang="en-US"/>
          </a:p>
        </p:txBody>
      </p:sp>
      <p:sp>
        <p:nvSpPr>
          <p:cNvPr id="4" name="页脚占位符 3"/>
          <p:cNvSpPr>
            <a:spLocks noGrp="1"/>
          </p:cNvSpPr>
          <p:nvPr>
            <p:ph type="ftr" sz="quarter" idx="2"/>
          </p:nvPr>
        </p:nvSpPr>
        <p:spPr>
          <a:xfrm>
            <a:off x="5" y="6457411"/>
            <a:ext cx="4271979" cy="34026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582461" y="6457411"/>
            <a:ext cx="4271978" cy="340265"/>
          </a:xfrm>
          <a:prstGeom prst="rect">
            <a:avLst/>
          </a:prstGeom>
        </p:spPr>
        <p:txBody>
          <a:bodyPr vert="horz" lIns="91440" tIns="45720" rIns="91440" bIns="45720" rtlCol="0" anchor="b"/>
          <a:lstStyle>
            <a:lvl1pPr algn="r">
              <a:defRPr sz="1200"/>
            </a:lvl1pPr>
          </a:lstStyle>
          <a:p>
            <a:fld id="{18EB949B-0998-49A7-8D0C-62F363FBEFC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3" y="0"/>
            <a:ext cx="4271275"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83236" y="0"/>
            <a:ext cx="4271275" cy="341064"/>
          </a:xfrm>
          <a:prstGeom prst="rect">
            <a:avLst/>
          </a:prstGeom>
        </p:spPr>
        <p:txBody>
          <a:bodyPr vert="horz" lIns="91440" tIns="45720" rIns="91440" bIns="45720" rtlCol="0"/>
          <a:lstStyle>
            <a:lvl1pPr algn="r">
              <a:defRPr sz="1200"/>
            </a:lvl1pPr>
          </a:lstStyle>
          <a:p>
            <a:fld id="{BD39F341-BB9B-4DAD-8919-6816CEF6C75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887663" y="849313"/>
            <a:ext cx="4081462" cy="2295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5680" y="3271382"/>
            <a:ext cx="7885430" cy="2676585"/>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3" y="6456613"/>
            <a:ext cx="4271275"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83236" y="6456613"/>
            <a:ext cx="4271275" cy="341063"/>
          </a:xfrm>
          <a:prstGeom prst="rect">
            <a:avLst/>
          </a:prstGeom>
        </p:spPr>
        <p:txBody>
          <a:bodyPr vert="horz" lIns="91440" tIns="45720" rIns="91440" bIns="45720" rtlCol="0" anchor="b"/>
          <a:lstStyle>
            <a:lvl1pPr algn="r">
              <a:defRPr sz="1200"/>
            </a:lvl1pPr>
          </a:lstStyle>
          <a:p>
            <a:fld id="{6B10DDE6-19C4-4A1A-9BAC-0BA716BC88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10DDE6-19C4-4A1A-9BAC-0BA716BC88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10DDE6-19C4-4A1A-9BAC-0BA716BC88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10DDE6-19C4-4A1A-9BAC-0BA716BC88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10DDE6-19C4-4A1A-9BAC-0BA716BC887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10DDE6-19C4-4A1A-9BAC-0BA716BC887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10DDE6-19C4-4A1A-9BAC-0BA716BC88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4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sz="1050"/>
            </a:lvl1pPr>
          </a:lstStyle>
          <a:p>
            <a:endParaRPr lang="zh-CN" altLang="en-US"/>
          </a:p>
        </p:txBody>
      </p:sp>
      <p:sp>
        <p:nvSpPr>
          <p:cNvPr id="5" name="页脚占位符 4"/>
          <p:cNvSpPr>
            <a:spLocks noGrp="1"/>
          </p:cNvSpPr>
          <p:nvPr>
            <p:ph type="ftr" sz="quarter" idx="11"/>
          </p:nvPr>
        </p:nvSpPr>
        <p:spPr/>
        <p:txBody>
          <a:bodyPr/>
          <a:lstStyle>
            <a:lvl1pPr>
              <a:defRPr sz="1050"/>
            </a:lvl1pPr>
          </a:lstStyle>
          <a:p>
            <a:endParaRPr lang="zh-CN" altLang="en-US"/>
          </a:p>
        </p:txBody>
      </p:sp>
      <p:sp>
        <p:nvSpPr>
          <p:cNvPr id="6" name="灯片编号占位符 5"/>
          <p:cNvSpPr>
            <a:spLocks noGrp="1"/>
          </p:cNvSpPr>
          <p:nvPr>
            <p:ph type="sldNum" sz="quarter" idx="12"/>
          </p:nvPr>
        </p:nvSpPr>
        <p:spPr/>
        <p:txBody>
          <a:bodyPr/>
          <a:lstStyle>
            <a:lvl1pPr>
              <a:defRPr sz="1050"/>
            </a:lvl1pPr>
          </a:lstStyle>
          <a:p>
            <a:fld id="{08E2C11E-0945-4CCE-AF10-5843E8E5AFF5}" type="slidenum">
              <a:rPr lang="zh-CN" altLang="en-US" smtClean="0"/>
            </a:fld>
            <a:endParaRPr lang="zh-CN" altLang="en-US"/>
          </a:p>
        </p:txBody>
      </p:sp>
      <p:pic>
        <p:nvPicPr>
          <p:cNvPr id="7" name="图片 6"/>
          <p:cNvPicPr>
            <a:picLocks noChangeAspect="1"/>
          </p:cNvPicPr>
          <p:nvPr userDrawn="1"/>
        </p:nvPicPr>
        <p:blipFill>
          <a:blip r:embed="rId2">
            <a:alphaModFix amt="9000"/>
            <a:extLst>
              <a:ext uri="{28A0092B-C50C-407E-A947-70E740481C1C}">
                <a14:useLocalDpi xmlns:a14="http://schemas.microsoft.com/office/drawing/2010/main" val="0"/>
              </a:ext>
            </a:extLst>
          </a:blip>
          <a:stretch>
            <a:fillRect/>
          </a:stretch>
        </p:blipFill>
        <p:spPr>
          <a:xfrm>
            <a:off x="-2503772" y="-862230"/>
            <a:ext cx="8649325" cy="8649325"/>
          </a:xfrm>
          <a:prstGeom prst="rect">
            <a:avLst/>
          </a:prstGeom>
        </p:spPr>
      </p:pic>
      <p:pic>
        <p:nvPicPr>
          <p:cNvPr id="11" name="图片 10"/>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57911" y="204931"/>
            <a:ext cx="1238295" cy="320386"/>
          </a:xfrm>
          <a:prstGeom prst="rect">
            <a:avLst/>
          </a:prstGeom>
        </p:spPr>
      </p:pic>
      <p:pic>
        <p:nvPicPr>
          <p:cNvPr id="12" name="图片 11"/>
          <p:cNvPicPr>
            <a:picLocks noChangeAspect="1"/>
          </p:cNvPicPr>
          <p:nvPr userDrawn="1"/>
        </p:nvPicPr>
        <p:blipFill>
          <a:blip r:embed="rId4" cstate="print">
            <a:lum bright="70000" contrast="-70000"/>
            <a:extLst>
              <a:ext uri="{28A0092B-C50C-407E-A947-70E740481C1C}">
                <a14:useLocalDpi xmlns:a14="http://schemas.microsoft.com/office/drawing/2010/main" val="0"/>
              </a:ext>
            </a:extLst>
          </a:blip>
          <a:stretch>
            <a:fillRect/>
          </a:stretch>
        </p:blipFill>
        <p:spPr>
          <a:xfrm>
            <a:off x="8891094" y="78901"/>
            <a:ext cx="1901502" cy="572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E2C11E-0945-4CCE-AF10-5843E8E5AFF5}" type="slidenum">
              <a:rPr lang="zh-CN" altLang="en-US" smtClean="0"/>
            </a:fld>
            <a:endParaRPr lang="zh-CN" altLang="en-US"/>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57911" y="204931"/>
            <a:ext cx="1238295" cy="320386"/>
          </a:xfrm>
          <a:prstGeom prst="rect">
            <a:avLst/>
          </a:prstGeom>
        </p:spPr>
      </p:pic>
      <p:pic>
        <p:nvPicPr>
          <p:cNvPr id="6" name="图片 5"/>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8891094" y="78901"/>
            <a:ext cx="1901502" cy="572447"/>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E2C11E-0945-4CCE-AF10-5843E8E5AFF5}" type="slidenum">
              <a:rPr lang="zh-CN" altLang="en-US" smtClean="0"/>
            </a:fld>
            <a:endParaRPr lang="zh-CN" altLang="en-US"/>
          </a:p>
        </p:txBody>
      </p:sp>
      <p:pic>
        <p:nvPicPr>
          <p:cNvPr id="8" name="图片 7"/>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57911" y="204931"/>
            <a:ext cx="1238295" cy="320386"/>
          </a:xfrm>
          <a:prstGeom prst="rect">
            <a:avLst/>
          </a:prstGeom>
        </p:spPr>
      </p:pic>
      <p:pic>
        <p:nvPicPr>
          <p:cNvPr id="9" name="图片 8"/>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8891094" y="78901"/>
            <a:ext cx="1901502" cy="572447"/>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E2C11E-0945-4CCE-AF10-5843E8E5AFF5}" type="slidenum">
              <a:rPr lang="zh-CN" altLang="en-US" smtClean="0"/>
            </a:fld>
            <a:endParaRPr lang="zh-CN" altLang="en-US"/>
          </a:p>
        </p:txBody>
      </p:sp>
      <p:pic>
        <p:nvPicPr>
          <p:cNvPr id="8" name="图片 7"/>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57911" y="204931"/>
            <a:ext cx="1238295" cy="320386"/>
          </a:xfrm>
          <a:prstGeom prst="rect">
            <a:avLst/>
          </a:prstGeom>
        </p:spPr>
      </p:pic>
      <p:pic>
        <p:nvPicPr>
          <p:cNvPr id="9" name="图片 8"/>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8891094" y="78901"/>
            <a:ext cx="1901502" cy="572447"/>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2C11E-0945-4CCE-AF10-5843E8E5AFF5}" type="slidenum">
              <a:rPr lang="zh-CN" altLang="en-US" smtClean="0"/>
            </a:fld>
            <a:endParaRPr lang="zh-CN" altLang="en-US"/>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57911" y="204931"/>
            <a:ext cx="1238295" cy="320386"/>
          </a:xfrm>
          <a:prstGeom prst="rect">
            <a:avLst/>
          </a:prstGeom>
        </p:spPr>
      </p:pic>
      <p:pic>
        <p:nvPicPr>
          <p:cNvPr id="8" name="图片 7"/>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8891094" y="78901"/>
            <a:ext cx="1901502" cy="572447"/>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2C11E-0945-4CCE-AF10-5843E8E5AFF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文本框 5"/>
          <p:cNvSpPr txBox="1"/>
          <p:nvPr userDrawn="1"/>
        </p:nvSpPr>
        <p:spPr>
          <a:xfrm>
            <a:off x="5458265" y="984739"/>
            <a:ext cx="1983545" cy="769441"/>
          </a:xfrm>
          <a:prstGeom prst="rect">
            <a:avLst/>
          </a:prstGeom>
          <a:noFill/>
        </p:spPr>
        <p:txBody>
          <a:bodyPr wrap="square" rtlCol="0">
            <a:spAutoFit/>
          </a:bodyPr>
          <a:lstStyle/>
          <a:p>
            <a:r>
              <a:rPr lang="zh-CN" altLang="en-US" sz="4400" dirty="0">
                <a:solidFill>
                  <a:schemeClr val="bg1"/>
                </a:solidFill>
                <a:latin typeface="+mn-ea"/>
              </a:rPr>
              <a:t>目录</a:t>
            </a:r>
            <a:endParaRPr lang="zh-CN" altLang="en-US" sz="4400" dirty="0">
              <a:solidFill>
                <a:schemeClr val="bg1"/>
              </a:solidFill>
              <a:latin typeface="+mn-ea"/>
            </a:endParaRPr>
          </a:p>
        </p:txBody>
      </p:sp>
      <p:cxnSp>
        <p:nvCxnSpPr>
          <p:cNvPr id="8" name="直接连接符 7"/>
          <p:cNvCxnSpPr/>
          <p:nvPr userDrawn="1"/>
        </p:nvCxnSpPr>
        <p:spPr>
          <a:xfrm>
            <a:off x="2897945" y="1364566"/>
            <a:ext cx="212422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7073705" y="1364566"/>
            <a:ext cx="212422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346501" y="2674058"/>
            <a:ext cx="3887788" cy="582613"/>
          </a:xfrm>
        </p:spPr>
        <p:txBody>
          <a:bodyPr>
            <a:normAutofit/>
          </a:bodyPr>
          <a:lstStyle>
            <a:lvl1pPr marL="0" indent="0">
              <a:buNone/>
              <a:defRPr sz="2800"/>
            </a:lvl1pPr>
          </a:lstStyle>
          <a:p>
            <a:pPr lvl="0"/>
            <a:r>
              <a:rPr lang="zh-CN" altLang="en-US" dirty="0"/>
              <a:t>单击此处编辑母版文本</a:t>
            </a:r>
            <a:endParaRPr lang="zh-CN" altLang="en-US" dirty="0"/>
          </a:p>
        </p:txBody>
      </p:sp>
      <p:sp>
        <p:nvSpPr>
          <p:cNvPr id="14" name="文本占位符 11"/>
          <p:cNvSpPr>
            <a:spLocks noGrp="1"/>
          </p:cNvSpPr>
          <p:nvPr>
            <p:ph type="body" sz="quarter" idx="11" hasCustomPrompt="1"/>
          </p:nvPr>
        </p:nvSpPr>
        <p:spPr>
          <a:xfrm>
            <a:off x="4346501" y="3726790"/>
            <a:ext cx="3887788" cy="582613"/>
          </a:xfrm>
        </p:spPr>
        <p:txBody>
          <a:bodyPr>
            <a:normAutofit/>
          </a:bodyPr>
          <a:lstStyle>
            <a:lvl1pPr marL="0" indent="0">
              <a:buNone/>
              <a:defRPr sz="2800"/>
            </a:lvl1pPr>
          </a:lstStyle>
          <a:p>
            <a:pPr lvl="0"/>
            <a:r>
              <a:rPr lang="zh-CN" altLang="en-US" dirty="0"/>
              <a:t>单击此处编辑母版文本</a:t>
            </a:r>
            <a:endParaRPr lang="zh-CN" altLang="en-US" dirty="0"/>
          </a:p>
        </p:txBody>
      </p:sp>
      <p:sp>
        <p:nvSpPr>
          <p:cNvPr id="16" name="文本占位符 11"/>
          <p:cNvSpPr>
            <a:spLocks noGrp="1"/>
          </p:cNvSpPr>
          <p:nvPr>
            <p:ph type="body" sz="quarter" idx="12" hasCustomPrompt="1"/>
          </p:nvPr>
        </p:nvSpPr>
        <p:spPr>
          <a:xfrm>
            <a:off x="4346501" y="4779522"/>
            <a:ext cx="3887788" cy="582613"/>
          </a:xfrm>
        </p:spPr>
        <p:txBody>
          <a:bodyPr>
            <a:normAutofit/>
          </a:bodyPr>
          <a:lstStyle>
            <a:lvl1pPr marL="0" indent="0">
              <a:buNone/>
              <a:defRPr sz="2800"/>
            </a:lvl1pPr>
          </a:lstStyle>
          <a:p>
            <a:pPr lvl="0"/>
            <a:r>
              <a:rPr lang="zh-CN" altLang="en-US" dirty="0"/>
              <a:t>单击此处编辑母版文本</a:t>
            </a:r>
            <a:endParaRPr lang="zh-CN" altLang="en-US" dirty="0"/>
          </a:p>
        </p:txBody>
      </p:sp>
      <p:pic>
        <p:nvPicPr>
          <p:cNvPr id="10" name="图片 9"/>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57911" y="204931"/>
            <a:ext cx="1238295" cy="320386"/>
          </a:xfrm>
          <a:prstGeom prst="rect">
            <a:avLst/>
          </a:prstGeom>
        </p:spPr>
      </p:pic>
      <p:pic>
        <p:nvPicPr>
          <p:cNvPr id="11" name="图片 10"/>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8891094" y="78901"/>
            <a:ext cx="1901502" cy="572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文本框 5"/>
          <p:cNvSpPr txBox="1"/>
          <p:nvPr userDrawn="1"/>
        </p:nvSpPr>
        <p:spPr>
          <a:xfrm>
            <a:off x="4375053" y="2630658"/>
            <a:ext cx="4093698" cy="1015663"/>
          </a:xfrm>
          <a:prstGeom prst="rect">
            <a:avLst/>
          </a:prstGeom>
          <a:noFill/>
        </p:spPr>
        <p:txBody>
          <a:bodyPr wrap="square" rtlCol="0">
            <a:spAutoFit/>
          </a:bodyPr>
          <a:lstStyle/>
          <a:p>
            <a:r>
              <a:rPr lang="en-US" altLang="zh-CN" sz="6000" dirty="0">
                <a:solidFill>
                  <a:schemeClr val="bg1"/>
                </a:solidFill>
                <a:latin typeface="Broadway" panose="04040905080B02020502" pitchFamily="82" charset="0"/>
              </a:rPr>
              <a:t>Thanks </a:t>
            </a:r>
            <a:endParaRPr lang="zh-CN" altLang="en-US" sz="6000" dirty="0">
              <a:solidFill>
                <a:schemeClr val="bg1"/>
              </a:solidFill>
              <a:latin typeface="Broadway" panose="04040905080B02020502" pitchFamily="82" charset="0"/>
            </a:endParaRPr>
          </a:p>
        </p:txBody>
      </p:sp>
      <p:cxnSp>
        <p:nvCxnSpPr>
          <p:cNvPr id="8" name="直接连接符 7"/>
          <p:cNvCxnSpPr/>
          <p:nvPr userDrawn="1"/>
        </p:nvCxnSpPr>
        <p:spPr>
          <a:xfrm>
            <a:off x="4628271" y="3429000"/>
            <a:ext cx="29120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userDrawn="1"/>
        </p:nvSpPr>
        <p:spPr>
          <a:xfrm>
            <a:off x="4940773" y="3446266"/>
            <a:ext cx="2700997" cy="400110"/>
          </a:xfrm>
          <a:prstGeom prst="rect">
            <a:avLst/>
          </a:prstGeom>
          <a:noFill/>
        </p:spPr>
        <p:txBody>
          <a:bodyPr wrap="square" rtlCol="0">
            <a:spAutoFit/>
          </a:bodyPr>
          <a:lstStyle/>
          <a:p>
            <a:r>
              <a:rPr lang="zh-CN" altLang="en-US" sz="2000" dirty="0">
                <a:solidFill>
                  <a:schemeClr val="bg1"/>
                </a:solidFill>
                <a:latin typeface="+mn-ea"/>
              </a:rPr>
              <a:t>酷狗音乐</a:t>
            </a:r>
            <a:r>
              <a:rPr lang="zh-CN" altLang="en-US" sz="2000" baseline="0" dirty="0">
                <a:solidFill>
                  <a:schemeClr val="bg1"/>
                </a:solidFill>
                <a:latin typeface="+mn-ea"/>
              </a:rPr>
              <a:t> 就是歌多</a:t>
            </a:r>
            <a:endParaRPr lang="zh-CN" altLang="en-US" sz="2000" dirty="0">
              <a:solidFill>
                <a:schemeClr val="bg1"/>
              </a:solidFill>
              <a:latin typeface="+mn-ea"/>
            </a:endParaRPr>
          </a:p>
        </p:txBody>
      </p:sp>
      <p:pic>
        <p:nvPicPr>
          <p:cNvPr id="10" name="图片 9"/>
          <p:cNvPicPr>
            <a:picLocks noChangeAspect="1"/>
          </p:cNvPicPr>
          <p:nvPr userDrawn="1"/>
        </p:nvPicPr>
        <p:blipFill>
          <a:blip r:embed="rId2">
            <a:alphaModFix amt="9000"/>
            <a:extLst>
              <a:ext uri="{28A0092B-C50C-407E-A947-70E740481C1C}">
                <a14:useLocalDpi xmlns:a14="http://schemas.microsoft.com/office/drawing/2010/main" val="0"/>
              </a:ext>
            </a:extLst>
          </a:blip>
          <a:stretch>
            <a:fillRect/>
          </a:stretch>
        </p:blipFill>
        <p:spPr>
          <a:xfrm>
            <a:off x="-2503772" y="-862230"/>
            <a:ext cx="8649325" cy="864932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E2C11E-0945-4CCE-AF10-5843E8E5AFF5}" type="slidenum">
              <a:rPr lang="zh-CN" altLang="en-US" smtClean="0"/>
            </a:fld>
            <a:endParaRPr lang="zh-CN" altLang="en-US"/>
          </a:p>
        </p:txBody>
      </p:sp>
      <p:pic>
        <p:nvPicPr>
          <p:cNvPr id="6" name="图片 5"/>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57911" y="204931"/>
            <a:ext cx="1238295" cy="320386"/>
          </a:xfrm>
          <a:prstGeom prst="rect">
            <a:avLst/>
          </a:prstGeom>
        </p:spPr>
      </p:pic>
      <p:pic>
        <p:nvPicPr>
          <p:cNvPr id="7" name="图片 6"/>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8891094" y="78901"/>
            <a:ext cx="1901502" cy="572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5"/>
            <a:ext cx="10515600" cy="1325563"/>
          </a:xfrm>
        </p:spPr>
        <p:txBody>
          <a:bodyPr>
            <a:normAutofit/>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1600"/>
            </a:lvl1pPr>
          </a:lstStyle>
          <a:p>
            <a:fld id="{08E2C11E-0945-4CCE-AF10-5843E8E5AFF5}" type="slidenum">
              <a:rPr lang="zh-CN" altLang="en-US" smtClean="0"/>
            </a:fld>
            <a:endParaRPr lang="zh-CN" alt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57911" y="204931"/>
            <a:ext cx="1238295" cy="320386"/>
          </a:xfrm>
          <a:prstGeom prst="rect">
            <a:avLst/>
          </a:prstGeom>
        </p:spPr>
      </p:pic>
      <p:pic>
        <p:nvPicPr>
          <p:cNvPr id="10" name="图片 9"/>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8891094" y="78901"/>
            <a:ext cx="1901502" cy="572447"/>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2C11E-0945-4CCE-AF10-5843E8E5AFF5}" type="slidenum">
              <a:rPr lang="zh-CN" altLang="en-US" smtClean="0"/>
            </a:fld>
            <a:endParaRPr lang="zh-CN" altLang="en-US"/>
          </a:p>
        </p:txBody>
      </p:sp>
      <p:pic>
        <p:nvPicPr>
          <p:cNvPr id="8" name="图片 7"/>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57911" y="204931"/>
            <a:ext cx="1238295" cy="320386"/>
          </a:xfrm>
          <a:prstGeom prst="rect">
            <a:avLst/>
          </a:prstGeom>
        </p:spPr>
      </p:pic>
      <p:pic>
        <p:nvPicPr>
          <p:cNvPr id="9" name="图片 8"/>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8891094" y="78901"/>
            <a:ext cx="1901502" cy="572447"/>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E2C11E-0945-4CCE-AF10-5843E8E5AFF5}" type="slidenum">
              <a:rPr lang="zh-CN" altLang="en-US" smtClean="0"/>
            </a:fld>
            <a:endParaRPr lang="zh-CN" altLang="en-US"/>
          </a:p>
        </p:txBody>
      </p:sp>
      <p:pic>
        <p:nvPicPr>
          <p:cNvPr id="8" name="图片 7"/>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57911" y="204931"/>
            <a:ext cx="1238295" cy="320386"/>
          </a:xfrm>
          <a:prstGeom prst="rect">
            <a:avLst/>
          </a:prstGeom>
        </p:spPr>
      </p:pic>
      <p:pic>
        <p:nvPicPr>
          <p:cNvPr id="9" name="图片 8"/>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8891094" y="78901"/>
            <a:ext cx="1901502" cy="57244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8E2C11E-0945-4CCE-AF10-5843E8E5AFF5}" type="slidenum">
              <a:rPr lang="zh-CN" altLang="en-US" smtClean="0"/>
            </a:fld>
            <a:endParaRPr lang="zh-CN" altLang="en-US"/>
          </a:p>
        </p:txBody>
      </p:sp>
      <p:pic>
        <p:nvPicPr>
          <p:cNvPr id="10" name="图片 9"/>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57911" y="204931"/>
            <a:ext cx="1238295" cy="320386"/>
          </a:xfrm>
          <a:prstGeom prst="rect">
            <a:avLst/>
          </a:prstGeom>
        </p:spPr>
      </p:pic>
      <p:pic>
        <p:nvPicPr>
          <p:cNvPr id="11" name="图片 10"/>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8891094" y="78901"/>
            <a:ext cx="1901502" cy="572447"/>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E2C11E-0945-4CCE-AF10-5843E8E5AFF5}" type="slidenum">
              <a:rPr lang="zh-CN" altLang="en-US" smtClean="0"/>
            </a:fld>
            <a:endParaRPr lang="zh-CN" altLang="en-US"/>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57911" y="204931"/>
            <a:ext cx="1238295" cy="320386"/>
          </a:xfrm>
          <a:prstGeom prst="rect">
            <a:avLst/>
          </a:prstGeom>
        </p:spPr>
      </p:pic>
      <p:pic>
        <p:nvPicPr>
          <p:cNvPr id="8" name="图片 7"/>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8891094" y="78901"/>
            <a:ext cx="1901502" cy="57244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bg1"/>
                </a:solidFill>
                <a:latin typeface="+mn-ea"/>
                <a:ea typeface="+mn-ea"/>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bg1"/>
                </a:solidFill>
                <a:latin typeface="+mn-ea"/>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bg1"/>
                </a:solidFill>
                <a:latin typeface="+mn-ea"/>
                <a:ea typeface="+mn-ea"/>
              </a:defRPr>
            </a:lvl1pPr>
          </a:lstStyle>
          <a:p>
            <a:fld id="{08E2C11E-0945-4CCE-AF10-5843E8E5AFF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000" kern="1200">
          <a:solidFill>
            <a:schemeClr val="bg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524000" y="1041400"/>
            <a:ext cx="9144000" cy="2387600"/>
          </a:xfrm>
        </p:spPr>
        <p:txBody>
          <a:bodyPr/>
          <a:lstStyle/>
          <a:p>
            <a:r>
              <a:rPr lang="zh-CN" altLang="en-US" dirty="0"/>
              <a:t>安全合规检查项</a:t>
            </a:r>
            <a:endParaRPr lang="zh-CN" altLang="en-US" dirty="0"/>
          </a:p>
        </p:txBody>
      </p:sp>
      <p:sp>
        <p:nvSpPr>
          <p:cNvPr id="6" name="副标题 5"/>
          <p:cNvSpPr>
            <a:spLocks noGrp="1"/>
          </p:cNvSpPr>
          <p:nvPr>
            <p:ph type="subTitle" idx="1"/>
          </p:nvPr>
        </p:nvSpPr>
        <p:spPr>
          <a:xfrm>
            <a:off x="1524000" y="3749183"/>
            <a:ext cx="9144000" cy="1655762"/>
          </a:xfrm>
        </p:spPr>
        <p:txBody>
          <a:bodyPr/>
          <a:lstStyle/>
          <a:p>
            <a:endParaRPr lang="zh-CN" altLang="en-US"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409575" y="979805"/>
            <a:ext cx="10515600" cy="5361305"/>
          </a:xfrm>
        </p:spPr>
        <p:txBody>
          <a:bodyPr>
            <a:normAutofit fontScale="90000"/>
          </a:bodyPr>
          <a:lstStyle/>
          <a:p>
            <a:r>
              <a:rPr lang="zh-CN" altLang="en-US" sz="2400">
                <a:latin typeface="+mj-ea"/>
                <a:cs typeface="+mj-ea"/>
                <a:sym typeface="+mn-ea"/>
              </a:rPr>
              <a:t>第一项 APP、网站等服务是否有</a:t>
            </a:r>
            <a:r>
              <a:rPr lang="zh-CN" altLang="en-US" sz="2400">
                <a:solidFill>
                  <a:srgbClr val="FF0000"/>
                </a:solidFill>
                <a:latin typeface="+mj-ea"/>
                <a:cs typeface="+mj-ea"/>
                <a:sym typeface="+mn-ea"/>
              </a:rPr>
              <a:t>用户隐私协议；</a:t>
            </a:r>
            <a:br>
              <a:rPr lang="zh-CN" altLang="en-US" sz="2400">
                <a:solidFill>
                  <a:srgbClr val="FF0000"/>
                </a:solidFill>
                <a:latin typeface="+mj-ea"/>
                <a:cs typeface="+mj-ea"/>
                <a:sym typeface="+mn-ea"/>
              </a:rPr>
            </a:br>
            <a:br>
              <a:rPr lang="zh-CN" altLang="en-US" sz="2400">
                <a:solidFill>
                  <a:srgbClr val="FF0000"/>
                </a:solidFill>
                <a:latin typeface="+mj-ea"/>
                <a:cs typeface="+mj-ea"/>
                <a:sym typeface="+mn-ea"/>
              </a:rPr>
            </a:br>
            <a:r>
              <a:rPr lang="zh-CN" altLang="en-US" sz="2400">
                <a:solidFill>
                  <a:schemeClr val="bg1"/>
                </a:solidFill>
                <a:latin typeface="+mj-ea"/>
                <a:cs typeface="+mj-ea"/>
                <a:sym typeface="+mn-ea"/>
              </a:rPr>
              <a:t>第二项 用户隐私协议是否利于访问</a:t>
            </a:r>
            <a:r>
              <a:rPr lang="zh-CN" altLang="en-US" sz="2400">
                <a:solidFill>
                  <a:srgbClr val="FF0000"/>
                </a:solidFill>
                <a:latin typeface="+mj-ea"/>
                <a:cs typeface="+mj-ea"/>
                <a:sym typeface="+mn-ea"/>
              </a:rPr>
              <a:t>（小于 4 次点击）； </a:t>
            </a:r>
            <a:br>
              <a:rPr lang="zh-CN" altLang="en-US" sz="2400">
                <a:solidFill>
                  <a:srgbClr val="FF0000"/>
                </a:solidFill>
                <a:latin typeface="+mj-ea"/>
                <a:cs typeface="+mj-ea"/>
                <a:sym typeface="+mn-ea"/>
              </a:rPr>
            </a:br>
            <a:br>
              <a:rPr lang="zh-CN" altLang="en-US" sz="2400">
                <a:solidFill>
                  <a:srgbClr val="FF0000"/>
                </a:solidFill>
                <a:latin typeface="+mj-ea"/>
                <a:cs typeface="+mj-ea"/>
                <a:sym typeface="+mn-ea"/>
              </a:rPr>
            </a:br>
            <a:r>
              <a:rPr lang="zh-CN" altLang="en-US" sz="2400">
                <a:solidFill>
                  <a:schemeClr val="bg1"/>
                </a:solidFill>
                <a:latin typeface="+mj-ea"/>
                <a:cs typeface="+mj-ea"/>
                <a:sym typeface="+mn-ea"/>
              </a:rPr>
              <a:t>第三项 在 app 启动时或网站页面打开时，是否先进行</a:t>
            </a:r>
            <a:r>
              <a:rPr lang="zh-CN" altLang="en-US" sz="2400">
                <a:solidFill>
                  <a:srgbClr val="FF0000"/>
                </a:solidFill>
                <a:latin typeface="+mj-ea"/>
                <a:cs typeface="+mj-ea"/>
                <a:sym typeface="+mn-ea"/>
              </a:rPr>
              <a:t>明示</a:t>
            </a:r>
            <a:r>
              <a:rPr lang="zh-CN" altLang="en-US" sz="2400">
                <a:solidFill>
                  <a:schemeClr val="bg1"/>
                </a:solidFill>
                <a:latin typeface="+mj-ea"/>
                <a:cs typeface="+mj-ea"/>
                <a:sym typeface="+mn-ea"/>
              </a:rPr>
              <a:t>用户同意 隐私协议而不是开始采集用户信息后再采集； </a:t>
            </a:r>
            <a:br>
              <a:rPr lang="zh-CN" altLang="en-US" sz="2400">
                <a:solidFill>
                  <a:schemeClr val="bg1"/>
                </a:solidFill>
                <a:latin typeface="+mj-ea"/>
                <a:cs typeface="+mj-ea"/>
                <a:sym typeface="+mn-ea"/>
              </a:rPr>
            </a:br>
            <a:br>
              <a:rPr lang="zh-CN" altLang="en-US" sz="2400">
                <a:solidFill>
                  <a:schemeClr val="bg1"/>
                </a:solidFill>
                <a:latin typeface="+mj-ea"/>
                <a:cs typeface="+mj-ea"/>
                <a:sym typeface="+mn-ea"/>
              </a:rPr>
            </a:br>
            <a:r>
              <a:rPr lang="zh-CN" altLang="en-US" sz="2400">
                <a:solidFill>
                  <a:schemeClr val="bg1"/>
                </a:solidFill>
                <a:latin typeface="+mj-ea"/>
                <a:cs typeface="+mj-ea"/>
                <a:sym typeface="+mn-ea"/>
              </a:rPr>
              <a:t>第四项 应提供</a:t>
            </a:r>
            <a:r>
              <a:rPr lang="zh-CN" altLang="en-US" sz="2400">
                <a:solidFill>
                  <a:srgbClr val="FF0000"/>
                </a:solidFill>
                <a:latin typeface="+mj-ea"/>
                <a:cs typeface="+mj-ea"/>
                <a:sym typeface="+mn-ea"/>
              </a:rPr>
              <a:t>拒绝授权</a:t>
            </a:r>
            <a:r>
              <a:rPr lang="zh-CN" altLang="en-US" sz="2400">
                <a:solidFill>
                  <a:schemeClr val="bg1"/>
                </a:solidFill>
                <a:latin typeface="+mj-ea"/>
                <a:cs typeface="+mj-ea"/>
                <a:sym typeface="+mn-ea"/>
              </a:rPr>
              <a:t>选项； </a:t>
            </a:r>
            <a:br>
              <a:rPr lang="zh-CN" altLang="en-US" sz="2400">
                <a:solidFill>
                  <a:schemeClr val="bg1"/>
                </a:solidFill>
                <a:latin typeface="+mj-ea"/>
                <a:cs typeface="+mj-ea"/>
                <a:sym typeface="+mn-ea"/>
              </a:rPr>
            </a:br>
            <a:br>
              <a:rPr lang="zh-CN" altLang="en-US" sz="2400">
                <a:solidFill>
                  <a:schemeClr val="bg1"/>
                </a:solidFill>
                <a:latin typeface="+mj-ea"/>
                <a:cs typeface="+mj-ea"/>
                <a:sym typeface="+mn-ea"/>
              </a:rPr>
            </a:br>
            <a:r>
              <a:rPr lang="zh-CN" altLang="en-US" sz="2400">
                <a:solidFill>
                  <a:schemeClr val="bg1"/>
                </a:solidFill>
                <a:latin typeface="+mj-ea"/>
                <a:cs typeface="+mj-ea"/>
                <a:sym typeface="+mn-ea"/>
              </a:rPr>
              <a:t>第五项 拒绝部分权限时</a:t>
            </a:r>
            <a:r>
              <a:rPr lang="zh-CN" altLang="en-US" sz="2400">
                <a:solidFill>
                  <a:srgbClr val="FF0000"/>
                </a:solidFill>
                <a:latin typeface="+mj-ea"/>
                <a:cs typeface="+mj-ea"/>
                <a:sym typeface="+mn-ea"/>
              </a:rPr>
              <a:t>不得</a:t>
            </a:r>
            <a:r>
              <a:rPr lang="zh-CN" altLang="en-US" sz="2400">
                <a:solidFill>
                  <a:srgbClr val="FF0000"/>
                </a:solidFill>
                <a:latin typeface="+mj-ea"/>
                <a:cs typeface="+mj-ea"/>
                <a:sym typeface="+mn-ea"/>
              </a:rPr>
              <a:t>影响</a:t>
            </a:r>
            <a:r>
              <a:rPr lang="zh-CN" altLang="en-US" sz="2400">
                <a:solidFill>
                  <a:srgbClr val="FF0000"/>
                </a:solidFill>
                <a:latin typeface="+mj-ea"/>
                <a:cs typeface="+mj-ea"/>
                <a:sym typeface="+mn-ea"/>
              </a:rPr>
              <a:t>主体业务</a:t>
            </a:r>
            <a:r>
              <a:rPr lang="zh-CN" altLang="en-US" sz="2400">
                <a:solidFill>
                  <a:schemeClr val="bg1"/>
                </a:solidFill>
                <a:latin typeface="+mj-ea"/>
                <a:cs typeface="+mj-ea"/>
                <a:sym typeface="+mn-ea"/>
              </a:rPr>
              <a:t>功能使用； </a:t>
            </a:r>
            <a:br>
              <a:rPr lang="zh-CN" altLang="en-US" sz="2400">
                <a:solidFill>
                  <a:schemeClr val="bg1"/>
                </a:solidFill>
                <a:latin typeface="+mj-ea"/>
                <a:cs typeface="+mj-ea"/>
                <a:sym typeface="+mn-ea"/>
              </a:rPr>
            </a:br>
            <a:br>
              <a:rPr lang="zh-CN" altLang="en-US" sz="2400">
                <a:solidFill>
                  <a:schemeClr val="bg1"/>
                </a:solidFill>
                <a:latin typeface="+mj-ea"/>
                <a:cs typeface="+mj-ea"/>
                <a:sym typeface="+mn-ea"/>
              </a:rPr>
            </a:br>
            <a:r>
              <a:rPr lang="zh-CN" altLang="en-US" sz="2400">
                <a:solidFill>
                  <a:schemeClr val="bg1"/>
                </a:solidFill>
                <a:latin typeface="+mj-ea"/>
                <a:cs typeface="+mj-ea"/>
                <a:sym typeface="+mn-ea"/>
              </a:rPr>
              <a:t>第六项 应当提供</a:t>
            </a:r>
            <a:r>
              <a:rPr lang="zh-CN" altLang="en-US" sz="2400">
                <a:solidFill>
                  <a:srgbClr val="FF0000"/>
                </a:solidFill>
                <a:latin typeface="+mj-ea"/>
                <a:cs typeface="+mj-ea"/>
                <a:sym typeface="+mn-ea"/>
              </a:rPr>
              <a:t>账号注销</a:t>
            </a:r>
            <a:r>
              <a:rPr lang="zh-CN" altLang="en-US" sz="2400">
                <a:solidFill>
                  <a:schemeClr val="bg1"/>
                </a:solidFill>
                <a:latin typeface="+mj-ea"/>
                <a:cs typeface="+mj-ea"/>
                <a:sym typeface="+mn-ea"/>
              </a:rPr>
              <a:t>功能； </a:t>
            </a:r>
            <a:br>
              <a:rPr lang="zh-CN" altLang="en-US" sz="2400">
                <a:solidFill>
                  <a:schemeClr val="bg1"/>
                </a:solidFill>
                <a:latin typeface="+mj-ea"/>
                <a:cs typeface="+mj-ea"/>
                <a:sym typeface="+mn-ea"/>
              </a:rPr>
            </a:br>
            <a:br>
              <a:rPr lang="zh-CN" altLang="en-US" sz="2400">
                <a:solidFill>
                  <a:schemeClr val="bg1"/>
                </a:solidFill>
                <a:latin typeface="+mj-ea"/>
                <a:cs typeface="+mj-ea"/>
                <a:sym typeface="+mn-ea"/>
              </a:rPr>
            </a:br>
            <a:r>
              <a:rPr lang="zh-CN" altLang="en-US" sz="2400">
                <a:solidFill>
                  <a:schemeClr val="bg1"/>
                </a:solidFill>
                <a:latin typeface="+mj-ea"/>
                <a:cs typeface="+mj-ea"/>
                <a:sym typeface="+mn-ea"/>
              </a:rPr>
              <a:t>第七项 不可以在首次启动时一次性要求用户</a:t>
            </a:r>
            <a:r>
              <a:rPr lang="zh-CN" altLang="en-US" sz="2400">
                <a:solidFill>
                  <a:srgbClr val="FF0000"/>
                </a:solidFill>
                <a:latin typeface="+mj-ea"/>
                <a:cs typeface="+mj-ea"/>
                <a:sym typeface="+mn-ea"/>
              </a:rPr>
              <a:t>授予所有权限</a:t>
            </a:r>
            <a:r>
              <a:rPr lang="zh-CN" altLang="en-US" sz="2400">
                <a:solidFill>
                  <a:schemeClr val="bg1"/>
                </a:solidFill>
                <a:latin typeface="+mj-ea"/>
                <a:cs typeface="+mj-ea"/>
                <a:sym typeface="+mn-ea"/>
              </a:rPr>
              <a:t>，部分特 定功能需用到的权限应进入业务时进行授权；</a:t>
            </a:r>
            <a:br>
              <a:rPr lang="zh-CN" altLang="en-US" sz="2400" b="1">
                <a:solidFill>
                  <a:schemeClr val="bg1"/>
                </a:solidFill>
                <a:latin typeface="+mj-ea"/>
                <a:cs typeface="+mj-ea"/>
                <a:sym typeface="+mn-ea"/>
              </a:rPr>
            </a:br>
            <a:br>
              <a:rPr lang="zh-CN" altLang="en-US" sz="2400" b="1">
                <a:solidFill>
                  <a:srgbClr val="FF0000"/>
                </a:solidFill>
                <a:latin typeface="+mj-ea"/>
                <a:cs typeface="+mj-ea"/>
                <a:sym typeface="+mn-ea"/>
              </a:rPr>
            </a:br>
            <a:br>
              <a:rPr lang="zh-CN" altLang="en-US" sz="2400" b="1">
                <a:solidFill>
                  <a:srgbClr val="FF0000"/>
                </a:solidFill>
                <a:latin typeface="+mj-ea"/>
                <a:cs typeface="+mj-ea"/>
                <a:sym typeface="+mn-ea"/>
              </a:rPr>
            </a:br>
            <a:br>
              <a:rPr lang="zh-CN" altLang="en-US" sz="2400" b="1">
                <a:solidFill>
                  <a:srgbClr val="FF0000"/>
                </a:solidFill>
                <a:latin typeface="+mj-ea"/>
                <a:cs typeface="+mj-ea"/>
                <a:sym typeface="+mn-ea"/>
              </a:rPr>
            </a:br>
            <a:endParaRPr lang="zh-CN" altLang="en-US" sz="2400" b="1">
              <a:solidFill>
                <a:srgbClr val="FF0000"/>
              </a:solidFill>
              <a:latin typeface="+mj-ea"/>
              <a:cs typeface="+mj-ea"/>
              <a:sym typeface="+mn-ea"/>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428625" y="833755"/>
            <a:ext cx="10515600" cy="5716905"/>
          </a:xfrm>
        </p:spPr>
        <p:txBody>
          <a:bodyPr>
            <a:normAutofit fontScale="90000"/>
          </a:bodyPr>
          <a:lstStyle/>
          <a:p>
            <a:r>
              <a:rPr lang="zh-CN" altLang="en-US" sz="2400">
                <a:latin typeface="+mj-ea"/>
                <a:cs typeface="+mj-ea"/>
                <a:sym typeface="+mn-ea"/>
              </a:rPr>
              <a:t>第八项 应提供</a:t>
            </a:r>
            <a:r>
              <a:rPr lang="zh-CN" altLang="en-US" sz="2400">
                <a:solidFill>
                  <a:srgbClr val="FF0000"/>
                </a:solidFill>
                <a:latin typeface="+mj-ea"/>
                <a:cs typeface="+mj-ea"/>
                <a:sym typeface="+mn-ea"/>
              </a:rPr>
              <a:t>青少年模式开关</a:t>
            </a:r>
            <a:r>
              <a:rPr lang="zh-CN" altLang="en-US" sz="2400">
                <a:latin typeface="+mj-ea"/>
                <a:cs typeface="+mj-ea"/>
                <a:sym typeface="+mn-ea"/>
              </a:rPr>
              <a:t>，并提醒用户设置开启； </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第九项 获得用户</a:t>
            </a:r>
            <a:r>
              <a:rPr lang="zh-CN" altLang="en-US" sz="2400">
                <a:solidFill>
                  <a:srgbClr val="FF0000"/>
                </a:solidFill>
                <a:latin typeface="+mj-ea"/>
                <a:cs typeface="+mj-ea"/>
                <a:sym typeface="+mn-ea"/>
              </a:rPr>
              <a:t>个人隐私</a:t>
            </a:r>
            <a:r>
              <a:rPr lang="zh-CN" altLang="en-US" sz="2400">
                <a:latin typeface="+mj-ea"/>
                <a:cs typeface="+mj-ea"/>
                <a:sym typeface="+mn-ea"/>
              </a:rPr>
              <a:t>信息时，应获得用户明示同意； </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第十项 应提供</a:t>
            </a:r>
            <a:r>
              <a:rPr lang="zh-CN" altLang="en-US" sz="2400">
                <a:solidFill>
                  <a:srgbClr val="FF0000"/>
                </a:solidFill>
                <a:latin typeface="+mj-ea"/>
                <a:cs typeface="+mj-ea"/>
                <a:sym typeface="+mn-ea"/>
              </a:rPr>
              <a:t>撤销同意授权</a:t>
            </a:r>
            <a:r>
              <a:rPr lang="zh-CN" altLang="en-US" sz="2400">
                <a:latin typeface="+mj-ea"/>
                <a:cs typeface="+mj-ea"/>
                <a:sym typeface="+mn-ea"/>
              </a:rPr>
              <a:t>的功能，包括使用授权和权限授权； </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第十一项 应提供用户针对个人隐私投诉的渠道，处理时效应小于</a:t>
            </a:r>
            <a:r>
              <a:rPr lang="zh-CN" altLang="en-US" sz="2400">
                <a:solidFill>
                  <a:srgbClr val="FF0000"/>
                </a:solidFill>
                <a:latin typeface="+mj-ea"/>
                <a:cs typeface="+mj-ea"/>
                <a:sym typeface="+mn-ea"/>
              </a:rPr>
              <a:t> 15 个工作日</a:t>
            </a:r>
            <a:r>
              <a:rPr lang="zh-CN" altLang="en-US" sz="2400">
                <a:latin typeface="+mj-ea"/>
                <a:cs typeface="+mj-ea"/>
                <a:sym typeface="+mn-ea"/>
              </a:rPr>
              <a:t>； </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第十二项 产品具备基于个人信息的定向广告时，应提供</a:t>
            </a:r>
            <a:r>
              <a:rPr lang="zh-CN" altLang="en-US" sz="2400">
                <a:solidFill>
                  <a:srgbClr val="FF0000"/>
                </a:solidFill>
                <a:latin typeface="+mj-ea"/>
                <a:cs typeface="+mj-ea"/>
                <a:sym typeface="+mn-ea"/>
              </a:rPr>
              <a:t>关闭定向广告功能</a:t>
            </a:r>
            <a:r>
              <a:rPr lang="zh-CN" altLang="en-US" sz="2400">
                <a:latin typeface="+mj-ea"/>
                <a:cs typeface="+mj-ea"/>
                <a:sym typeface="+mn-ea"/>
              </a:rPr>
              <a:t>，可展示默认广告； </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第十三项 产品具备广告时，应在广告元素上</a:t>
            </a:r>
            <a:r>
              <a:rPr lang="zh-CN" altLang="en-US" sz="2400">
                <a:solidFill>
                  <a:srgbClr val="FF0000"/>
                </a:solidFill>
                <a:latin typeface="+mj-ea"/>
                <a:cs typeface="+mj-ea"/>
                <a:sym typeface="+mn-ea"/>
              </a:rPr>
              <a:t>明示</a:t>
            </a:r>
            <a:r>
              <a:rPr lang="zh-CN" altLang="en-US" sz="2400">
                <a:latin typeface="+mj-ea"/>
                <a:cs typeface="+mj-ea"/>
                <a:sym typeface="+mn-ea"/>
              </a:rPr>
              <a:t>该元素为</a:t>
            </a:r>
            <a:r>
              <a:rPr lang="zh-CN" altLang="en-US" sz="2400">
                <a:solidFill>
                  <a:srgbClr val="FF0000"/>
                </a:solidFill>
                <a:latin typeface="+mj-ea"/>
                <a:cs typeface="+mj-ea"/>
                <a:sym typeface="+mn-ea"/>
              </a:rPr>
              <a:t>广告</a:t>
            </a:r>
            <a:r>
              <a:rPr lang="zh-CN" altLang="en-US" sz="2400">
                <a:latin typeface="+mj-ea"/>
                <a:cs typeface="+mj-ea"/>
                <a:sym typeface="+mn-ea"/>
              </a:rPr>
              <a:t>； </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第十四项 产品具备基于个人信息的个性化推荐时，应提供</a:t>
            </a:r>
            <a:r>
              <a:rPr lang="zh-CN" altLang="en-US" sz="2400">
                <a:solidFill>
                  <a:srgbClr val="FF0000"/>
                </a:solidFill>
                <a:latin typeface="+mj-ea"/>
                <a:cs typeface="+mj-ea"/>
                <a:sym typeface="+mn-ea"/>
              </a:rPr>
              <a:t>关闭个性化推送功能</a:t>
            </a:r>
            <a:r>
              <a:rPr lang="zh-CN" altLang="en-US" sz="2400">
                <a:latin typeface="+mj-ea"/>
                <a:cs typeface="+mj-ea"/>
                <a:sym typeface="+mn-ea"/>
              </a:rPr>
              <a:t>，可展示默认推荐列表； </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第十五项 产品具备个性化推荐时，应在推荐元素上</a:t>
            </a:r>
            <a:r>
              <a:rPr lang="zh-CN" altLang="en-US" sz="2400">
                <a:solidFill>
                  <a:srgbClr val="FF0000"/>
                </a:solidFill>
                <a:latin typeface="+mj-ea"/>
                <a:cs typeface="+mj-ea"/>
                <a:sym typeface="+mn-ea"/>
              </a:rPr>
              <a:t>明示标明</a:t>
            </a:r>
            <a:r>
              <a:rPr lang="zh-CN" altLang="en-US" sz="2400">
                <a:latin typeface="+mj-ea"/>
                <a:cs typeface="+mj-ea"/>
                <a:sym typeface="+mn-ea"/>
              </a:rPr>
              <a:t>该元素为</a:t>
            </a:r>
            <a:r>
              <a:rPr lang="zh-CN" altLang="en-US" sz="2400">
                <a:solidFill>
                  <a:srgbClr val="FF0000"/>
                </a:solidFill>
                <a:latin typeface="+mj-ea"/>
                <a:cs typeface="+mj-ea"/>
                <a:sym typeface="+mn-ea"/>
              </a:rPr>
              <a:t>推荐</a:t>
            </a:r>
            <a:r>
              <a:rPr lang="zh-CN" altLang="en-US" sz="2400">
                <a:latin typeface="+mj-ea"/>
                <a:cs typeface="+mj-ea"/>
                <a:sym typeface="+mn-ea"/>
              </a:rPr>
              <a:t>。</a:t>
            </a:r>
            <a:br>
              <a:rPr lang="zh-CN" altLang="en-US" sz="2400">
                <a:solidFill>
                  <a:srgbClr val="FF0000"/>
                </a:solidFill>
                <a:latin typeface="+mj-ea"/>
                <a:cs typeface="+mj-ea"/>
                <a:sym typeface="+mn-ea"/>
              </a:rPr>
            </a:br>
            <a:br>
              <a:rPr lang="zh-CN" altLang="en-US" sz="2400" b="1">
                <a:solidFill>
                  <a:srgbClr val="FF0000"/>
                </a:solidFill>
                <a:latin typeface="+mj-ea"/>
                <a:cs typeface="+mj-ea"/>
                <a:sym typeface="+mn-ea"/>
              </a:rPr>
            </a:br>
            <a:br>
              <a:rPr lang="zh-CN" altLang="en-US" sz="2400" b="1">
                <a:solidFill>
                  <a:srgbClr val="FF0000"/>
                </a:solidFill>
                <a:latin typeface="+mj-ea"/>
                <a:cs typeface="+mj-ea"/>
                <a:sym typeface="+mn-ea"/>
              </a:rPr>
            </a:br>
            <a:endParaRPr lang="zh-CN" altLang="en-US" sz="2400" b="1">
              <a:solidFill>
                <a:srgbClr val="FF0000"/>
              </a:solidFill>
              <a:latin typeface="+mj-ea"/>
              <a:cs typeface="+mj-ea"/>
              <a:sym typeface="+mn-ea"/>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428625" y="414655"/>
            <a:ext cx="10515600" cy="6136005"/>
          </a:xfrm>
        </p:spPr>
        <p:txBody>
          <a:bodyPr>
            <a:normAutofit/>
          </a:bodyPr>
          <a:lstStyle/>
          <a:p>
            <a:r>
              <a:rPr lang="zh-CN" altLang="en-US" sz="2400">
                <a:solidFill>
                  <a:srgbClr val="FFC000"/>
                </a:solidFill>
                <a:latin typeface="+mj-ea"/>
                <a:cs typeface="+mj-ea"/>
                <a:sym typeface="+mn-ea"/>
              </a:rPr>
              <a:t>广东省通信管理局发文，2020年11月-12月201款App存在侵害用户权益和安全隐患问题：</a:t>
            </a:r>
            <a:br>
              <a:rPr lang="zh-CN" altLang="en-US" sz="2400">
                <a:latin typeface="+mj-ea"/>
                <a:cs typeface="+mj-ea"/>
                <a:sym typeface="+mn-ea"/>
              </a:rPr>
            </a:br>
            <a:r>
              <a:rPr lang="zh-CN" altLang="en-US" sz="2400">
                <a:latin typeface="+mj-ea"/>
                <a:cs typeface="+mj-ea"/>
                <a:sym typeface="+mn-ea"/>
              </a:rPr>
              <a:t>侵害用户权益问题：</a:t>
            </a:r>
            <a:br>
              <a:rPr lang="zh-CN" altLang="en-US" sz="2400">
                <a:latin typeface="+mj-ea"/>
                <a:cs typeface="+mj-ea"/>
                <a:sym typeface="+mn-ea"/>
              </a:rPr>
            </a:br>
            <a:r>
              <a:rPr lang="zh-CN" altLang="en-US" sz="2400">
                <a:latin typeface="+mj-ea"/>
                <a:cs typeface="+mj-ea"/>
                <a:sym typeface="+mn-ea"/>
              </a:rPr>
              <a:t>1.App首次运行未经用户阅读并同意隐私政策前行为监控发现获取GET_TASK检索了应用程序、Android ID、MAC地址、IMEI、IMSI、IP、GUID；</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2.App首次运行未经用户阅读并同意隐私政策，就申请获取电话、相机、存储和麦克风权限和个人信息；</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3.App未通过弹窗告知隐私政策等方式公开收集使用个人信息的规则并征得用户同意前就开始收集个人信息或索取终端相关权限</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4.App隐私政策难以阅读:文字过小过密；</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5.未在隐私政策等公示文本中逐一列明APP所集成第三方SDK收集使用个人信息的目的、方式和范围。</a:t>
            </a:r>
            <a:br>
              <a:rPr lang="zh-CN" altLang="en-US" sz="2400" b="1">
                <a:solidFill>
                  <a:srgbClr val="FF0000"/>
                </a:solidFill>
                <a:latin typeface="+mj-ea"/>
                <a:cs typeface="+mj-ea"/>
                <a:sym typeface="+mn-ea"/>
              </a:rPr>
            </a:br>
            <a:endParaRPr lang="zh-CN" altLang="en-US" sz="2400" b="1">
              <a:solidFill>
                <a:srgbClr val="FF0000"/>
              </a:solidFill>
              <a:latin typeface="+mj-ea"/>
              <a:cs typeface="+mj-ea"/>
              <a:sym typeface="+mn-ea"/>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428625" y="414655"/>
            <a:ext cx="10515600" cy="6136005"/>
          </a:xfrm>
        </p:spPr>
        <p:txBody>
          <a:bodyPr>
            <a:normAutofit/>
          </a:bodyPr>
          <a:lstStyle/>
          <a:p>
            <a:r>
              <a:rPr lang="zh-CN" altLang="en-US" sz="2400">
                <a:latin typeface="+mj-ea"/>
                <a:cs typeface="+mj-ea"/>
                <a:sym typeface="+mn-ea"/>
              </a:rPr>
              <a:t>6.App在用户未使用相关功能或服务时，提前申请开启通讯录、定位、短信、录音、麦克风、相机等权限</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7.未按法律规定提供账号注销、删除、更正个人信息功能或未公布相关投诉举报方式</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8.每次点击“我的积分、我的鹏友值、邀请好友赚积分”，App收集一次MAC地址和IMEI信息，非服务所必需且无合理应用场景，超出实现产品或服务的业务功能所必需的最低频率。（小鹏汽车）</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9.不给权限不让用：因用户不同意打开非必要的麦克风或电话权限，拒绝提供所有业务功能。</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10.虽然账号注销处理在15个工作日初步完成，但账号注销同时设置了无安全校验解锁条件的60日冷静期自动恢复机制，即账号注销操作完成后60日不需客服介入或其他安全校验条件，仅凭注销前的账号密码即可自动恢复账号登录，存在账号注销后被冒用登录导致个人信息被侵害的隐患。</a:t>
            </a:r>
            <a:br>
              <a:rPr lang="zh-CN" altLang="en-US" sz="2400" b="1">
                <a:solidFill>
                  <a:srgbClr val="FF0000"/>
                </a:solidFill>
                <a:latin typeface="+mj-ea"/>
                <a:cs typeface="+mj-ea"/>
                <a:sym typeface="+mn-ea"/>
              </a:rPr>
            </a:br>
            <a:endParaRPr lang="zh-CN" altLang="en-US" sz="2400" b="1">
              <a:solidFill>
                <a:srgbClr val="FF0000"/>
              </a:solidFill>
              <a:latin typeface="+mj-ea"/>
              <a:cs typeface="+mj-ea"/>
              <a:sym typeface="+mn-ea"/>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428625" y="414655"/>
            <a:ext cx="10515600" cy="6136005"/>
          </a:xfrm>
        </p:spPr>
        <p:txBody>
          <a:bodyPr>
            <a:normAutofit/>
          </a:bodyPr>
          <a:lstStyle/>
          <a:p>
            <a:r>
              <a:rPr lang="zh-CN" altLang="en-US" sz="2400">
                <a:latin typeface="+mj-ea"/>
                <a:cs typeface="+mj-ea"/>
                <a:sym typeface="+mn-ea"/>
              </a:rPr>
              <a:t>11.以默认方式同意隐私政策。</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12.在APP中无法找到隐私政策。</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13.明确拒绝非必要权限后仍然频繁索要</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14.未在隐私政策中发现描述撤回已同意授权的条款描述</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15.更正、删除用户信息、注销用户账号和个人信息安全投诉、举报渠道的处理承诺时限（30天）超过15个工作日</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16.未公开收集使用个人信息的规则</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17.征得用户同意前，App嵌入的第三方SDK私自收集IMEI信息；</a:t>
            </a:r>
            <a:br>
              <a:rPr lang="zh-CN" altLang="en-US" sz="2400">
                <a:latin typeface="+mj-ea"/>
                <a:cs typeface="+mj-ea"/>
                <a:sym typeface="+mn-ea"/>
              </a:rPr>
            </a:br>
            <a:br>
              <a:rPr lang="zh-CN" altLang="en-US" sz="2400">
                <a:latin typeface="+mj-ea"/>
                <a:cs typeface="+mj-ea"/>
                <a:sym typeface="+mn-ea"/>
              </a:rPr>
            </a:br>
            <a:r>
              <a:rPr lang="zh-CN" altLang="en-US" sz="2400">
                <a:latin typeface="+mj-ea"/>
                <a:cs typeface="+mj-ea"/>
                <a:sym typeface="+mn-ea"/>
              </a:rPr>
              <a:t>18.账号注销难：应用内未发现账号注销功能，也没有提供相关指引</a:t>
            </a:r>
            <a:br>
              <a:rPr lang="zh-CN" altLang="en-US" sz="2400" b="1">
                <a:solidFill>
                  <a:srgbClr val="FF0000"/>
                </a:solidFill>
                <a:latin typeface="+mj-ea"/>
                <a:cs typeface="+mj-ea"/>
                <a:sym typeface="+mn-ea"/>
              </a:rPr>
            </a:br>
            <a:endParaRPr lang="zh-CN" altLang="en-US" sz="2400" b="1">
              <a:solidFill>
                <a:srgbClr val="FF0000"/>
              </a:solidFill>
              <a:latin typeface="+mj-ea"/>
              <a:cs typeface="+mj-ea"/>
              <a:sym typeface="+mn-ea"/>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4.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5.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6.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微软雅黑">
      <a:majorFont>
        <a:latin typeface="Microsoft YaHei UI"/>
        <a:ea typeface="微软雅黑"/>
        <a:cs typeface=""/>
      </a:majorFont>
      <a:minorFont>
        <a:latin typeface="Microsoft YaHei U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smtClean="0">
            <a:solidFill>
              <a:schemeClr val="bg1"/>
            </a:solidFill>
            <a:latin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1438</Words>
  <Application>WPS 演示</Application>
  <PresentationFormat>宽屏</PresentationFormat>
  <Paragraphs>12</Paragraphs>
  <Slides>7</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宋体</vt:lpstr>
      <vt:lpstr>Wingdings</vt:lpstr>
      <vt:lpstr>Broadway</vt:lpstr>
      <vt:lpstr>Gabriola</vt:lpstr>
      <vt:lpstr>微软雅黑</vt:lpstr>
      <vt:lpstr>Arial Unicode MS</vt:lpstr>
      <vt:lpstr>Calibri</vt:lpstr>
      <vt:lpstr>Office 主题</vt:lpstr>
      <vt:lpstr>安全合规检查项</vt:lpstr>
      <vt:lpstr>第一项 APP、网站等服务是否有用户隐私协议；  第二项 用户隐私协议是否利于访问（小于 4 次点击）；   第三项 在 app 启动时或网站页面打开时，是否先进行明示用户同意 隐私协议而不是开始采集用户信息后再采集；   第四项 应提供拒绝授权选项；   第五项 拒绝部分权限时不得影响主体业务功能使用；   第六项 应当提供账号注销功能；   第七项 不可以在首次启动时一次性要求用户授予所有权限，部分特 定功能需用到的权限应进入业务时进行授权；    </vt:lpstr>
      <vt:lpstr>第八项 应提供青少年模式开关，并提醒用户设置开启；   第九项 获得用户个人隐私信息时，应获得用户明示同意；   第十项 应提供撤销同意授权的功能，包括使用授权和权限授权；   第十一项 应提供用户针对个人隐私投诉的渠道，处理时效应小于 15 个工作日；   第十二项 产品具备基于个人信息的定向广告时，应提供关闭定向广告功能，可展示默认广告；   第十三项 产品具备广告时，应在广告元素上明示该元素为广告；   第十四项 产品具备基于个人信息的个性化推荐时，应提供关闭个性化推送功能，可展示默认推荐列表；   第十五项 产品具备个性化推荐时，应在推荐元素上明示标明该元素为推荐。   </vt:lpstr>
      <vt:lpstr>广东省通信管理局发文，2020年11月-12月201款App存在侵害用户权益和安全隐患问题： 侵害用户权益问题： 1.App首次运行未经用户阅读并同意隐私政策前行为监控发现获取GET_TASK检索了应用程序、Android ID、MAC地址、IMEI、IMSI、IP、GUID；  2.App首次运行未经用户阅读并同意隐私政策，就申请获取电话、相机、存储和麦克风权限和个人信息；  3.App未通过弹窗告知隐私政策等方式公开收集使用个人信息的规则并征得用户同意前就开始收集个人信息或索取终端相关权限  4.App隐私政策难以阅读:文字过小过密；  5.未在隐私政策等公示文本中逐一列明APP所集成第三方SDK收集使用个人信息的目的、方式和范围。 </vt:lpstr>
      <vt:lpstr>6.App在用户未使用相关功能或服务时，提前申请开启通讯录、定位、短信、录音、麦克风、相机等权限  7.未按法律规定提供账号注销、删除、更正个人信息功能或未公布相关投诉举报方式  8.每次点击“我的积分、我的鹏友值、邀请好友赚积分”，App收集一次MAC地址和IMEI信息，非服务所必需且无合理应用场景，超出实现产品或服务的业务功能所必需的最低频率。（小鹏汽车）  9.不给权限不让用：因用户不同意打开非必要的麦克风或电话权限，拒绝提供所有业务功能。  10.虽然账号注销处理在15个工作日初步完成，但账号注销同时设置了无安全校验解锁条件的60日冷静期自动恢复机制，即账号注销操作完成后60日不需客服介入或其他安全校验条件，仅凭注销前的账号密码即可自动恢复账号登录，存在账号注销后被冒用登录导致个人信息被侵害的隐患。 </vt:lpstr>
      <vt:lpstr>11.以默认方式同意隐私政策。  12.在APP中无法找到隐私政策。  13.明确拒绝非必要权限后仍然频繁索要  14.未在隐私政策中发现描述撤回已同意授权的条款描述  15.更正、删除用户信息、注销用户账号和个人信息安全投诉、举报渠道的处理承诺时限（30天）超过15个工作日  16.未公开收集使用个人信息的规则  17.征得用户同意前，App嵌入的第三方SDK私自收集IMEI信息；  18.账号注销难：应用内未发现账号注销功能，也没有提供相关指引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dorapan(潘丹丹)</dc:creator>
  <cp:lastModifiedBy>Bingo</cp:lastModifiedBy>
  <cp:revision>1947</cp:revision>
  <cp:lastPrinted>2018-04-04T03:35:00Z</cp:lastPrinted>
  <dcterms:created xsi:type="dcterms:W3CDTF">2017-03-08T03:19:00Z</dcterms:created>
  <dcterms:modified xsi:type="dcterms:W3CDTF">2021-01-18T01:26:11Z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2052-11.1.0.10132</vt:lpwstr>
  </property>
</Properties>
</file>