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5" r:id="rId2"/>
    <p:sldId id="417" r:id="rId3"/>
    <p:sldId id="416" r:id="rId4"/>
    <p:sldId id="421" r:id="rId5"/>
    <p:sldId id="422" r:id="rId6"/>
    <p:sldId id="423" r:id="rId7"/>
    <p:sldId id="425" r:id="rId8"/>
    <p:sldId id="429" r:id="rId9"/>
    <p:sldId id="426" r:id="rId10"/>
    <p:sldId id="427" r:id="rId11"/>
    <p:sldId id="424" r:id="rId12"/>
    <p:sldId id="428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  <p:cmAuthor id="3" name="bigRat" initials="b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94366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  <a:lvl2pPr>
              <a:defRPr>
                <a:latin typeface="+mj-lt"/>
                <a:ea typeface="標楷體" pitchFamily="65" charset="-120"/>
              </a:defRPr>
            </a:lvl2pPr>
            <a:lvl3pPr>
              <a:defRPr>
                <a:latin typeface="+mj-lt"/>
                <a:ea typeface="標楷體" pitchFamily="65" charset="-120"/>
              </a:defRPr>
            </a:lvl3pPr>
            <a:lvl4pPr>
              <a:defRPr>
                <a:latin typeface="+mj-lt"/>
                <a:ea typeface="標楷體" pitchFamily="65" charset="-120"/>
              </a:defRPr>
            </a:lvl4pPr>
            <a:lvl5pPr>
              <a:defRPr>
                <a:latin typeface="+mj-lt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algorithms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2016</a:t>
            </a:r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如果出現</a:t>
            </a:r>
            <a:r>
              <a:rPr lang="en-US" altLang="zh-TW" dirty="0" smtClean="0"/>
              <a:t>“Incorrect”</a:t>
            </a:r>
            <a:r>
              <a:rPr lang="zh-TW" altLang="en-US" dirty="0" smtClean="0"/>
              <a:t>，表示程式有誤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出現</a:t>
            </a:r>
            <a:r>
              <a:rPr lang="en-US" altLang="zh-TW" dirty="0"/>
              <a:t>“You have reached the maximum number of comparisons</a:t>
            </a:r>
            <a:r>
              <a:rPr lang="en-US" altLang="zh-TW" dirty="0" smtClean="0"/>
              <a:t>!”</a:t>
            </a:r>
            <a:r>
              <a:rPr lang="zh-TW" altLang="en-US" dirty="0" smtClean="0"/>
              <a:t>，表示您的比較次數已達</a:t>
            </a:r>
            <a:r>
              <a:rPr lang="en-US" altLang="zh-TW" dirty="0" smtClean="0"/>
              <a:t>integer</a:t>
            </a:r>
            <a:r>
              <a:rPr lang="zh-TW" altLang="en-US" dirty="0" smtClean="0"/>
              <a:t>能存的最大值</a:t>
            </a:r>
            <a:endParaRPr lang="en-US" altLang="zh-TW" dirty="0" smtClean="0"/>
          </a:p>
          <a:p>
            <a:r>
              <a:rPr lang="zh-TW" altLang="en-US" dirty="0"/>
              <a:t>如果不</a:t>
            </a:r>
            <a:r>
              <a:rPr lang="zh-TW" altLang="en-US" dirty="0" smtClean="0"/>
              <a:t>修改原本的程式，執行後將出現如下畫面：</a:t>
            </a:r>
            <a:endParaRPr lang="zh-TW" altLang="en-US" dirty="0"/>
          </a:p>
        </p:txBody>
      </p:sp>
      <p:pic>
        <p:nvPicPr>
          <p:cNvPr id="6" name="Picture 23" descr="C:\Users\user\AppData\Local\Microsoft\Windows\Temporary Internet Files\Content.IE5\9CSHL51Q\MC9004244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60648"/>
            <a:ext cx="1610090" cy="1731279"/>
          </a:xfrm>
          <a:prstGeom prst="rect">
            <a:avLst/>
          </a:prstGeom>
          <a:noFill/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4869160"/>
            <a:ext cx="8854440" cy="1288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「正確性」</a:t>
            </a:r>
            <a:r>
              <a:rPr lang="zh-TW" altLang="en-US" dirty="0"/>
              <a:t>和「呼叫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zh-TW" altLang="en-US" dirty="0"/>
              <a:t>函數的次數」</a:t>
            </a:r>
            <a:r>
              <a:rPr lang="zh-TW" altLang="en-US" dirty="0" smtClean="0"/>
              <a:t>是主要評分項目。執行時間請勿太久。</a:t>
            </a:r>
            <a:endParaRPr lang="en-US" altLang="zh-TW" dirty="0" smtClean="0"/>
          </a:p>
          <a:p>
            <a:r>
              <a:rPr lang="zh-TW" altLang="en-US" dirty="0" smtClean="0"/>
              <a:t>若您能在滿足作業一的所有限制下，通過我們的測試（測試程式寫在</a:t>
            </a:r>
            <a:r>
              <a:rPr lang="en-US" altLang="zh-TW" dirty="0" smtClean="0"/>
              <a:t>testHW1.cpp</a:t>
            </a:r>
            <a:r>
              <a:rPr lang="zh-TW" altLang="en-US" dirty="0" smtClean="0"/>
              <a:t>內），同時讓測試程式輸出</a:t>
            </a:r>
            <a:r>
              <a:rPr lang="en-US" altLang="zh-TW" dirty="0" smtClean="0"/>
              <a:t>“0 comparison(s)” </a:t>
            </a:r>
            <a:r>
              <a:rPr lang="zh-TW" altLang="en-US" dirty="0" smtClean="0"/>
              <a:t>，請告訴我，達成此目標者將獲加</a:t>
            </a:r>
            <a:r>
              <a:rPr lang="zh-TW" altLang="en-US" dirty="0"/>
              <a:t>分， </a:t>
            </a:r>
            <a:r>
              <a:rPr lang="zh-TW" altLang="en-US" dirty="0" smtClean="0"/>
              <a:t>但有同學發現達成此目標的方法後，再用實質相同的方法達成此目標者則沒加分</a:t>
            </a:r>
            <a:endParaRPr lang="en-US" altLang="zh-TW" dirty="0" smtClean="0"/>
          </a:p>
          <a:p>
            <a:r>
              <a:rPr lang="zh-TW" altLang="en-US" dirty="0"/>
              <a:t>若您發現我的程式</a:t>
            </a:r>
            <a:r>
              <a:rPr lang="zh-TW" altLang="en-US" dirty="0" smtClean="0"/>
              <a:t>有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，也有加分</a:t>
            </a:r>
            <a:endParaRPr lang="zh-TW" altLang="en-US" dirty="0"/>
          </a:p>
        </p:txBody>
      </p:sp>
      <p:pic>
        <p:nvPicPr>
          <p:cNvPr id="4" name="Picture 2" descr="C:\Users\yzucse\AppData\Local\Microsoft\Windows\Temporary Internet Files\Content.IE5\9NQZRGXA\MC90043440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022" y="332656"/>
            <a:ext cx="1296144" cy="13393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3" descr="C:\Users\yzucse\AppData\Local\Microsoft\Windows\Temporary Internet Files\Content.IE5\0DBG98ZE\MC90041889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857364"/>
            <a:ext cx="3959870" cy="41340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3" descr="C:\Documents and Settings\Ching-Lueh Chang\Local Settings\Temporary Internet Files\Content.IE5\O5M3SP6N\MM900046652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357562"/>
            <a:ext cx="3019430" cy="30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作業一的目標是找出一個</a:t>
            </a:r>
            <a:r>
              <a:rPr lang="en-US" altLang="zh-TW" dirty="0" smtClean="0"/>
              <a:t>integer array</a:t>
            </a:r>
            <a:r>
              <a:rPr lang="zh-TW" altLang="en-US" dirty="0" smtClean="0"/>
              <a:t>（姑且稱為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/>
              <a:t>）的</a:t>
            </a:r>
            <a:r>
              <a:rPr lang="en-US" altLang="zh-TW" dirty="0" smtClean="0"/>
              <a:t>lower median</a:t>
            </a:r>
            <a:r>
              <a:rPr lang="zh-TW" altLang="en-US" dirty="0" smtClean="0"/>
              <a:t>之</a:t>
            </a:r>
            <a:r>
              <a:rPr lang="en-US" altLang="zh-TW" dirty="0" smtClean="0"/>
              <a:t>index</a:t>
            </a:r>
          </a:p>
          <a:p>
            <a:r>
              <a:rPr lang="zh-TW" altLang="en-US" dirty="0" smtClean="0"/>
              <a:t>您的程式可以任意地把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/>
              <a:t>的元素重排過後，再傳回重排後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lower median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</a:t>
            </a:r>
          </a:p>
        </p:txBody>
      </p:sp>
      <p:pic>
        <p:nvPicPr>
          <p:cNvPr id="5" name="Picture 8" descr="C:\Users\yzucse\AppData\Local\Microsoft\Windows\Temporary Internet Files\Content.IE5\PG0F8UGK\MC9004188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67" y="3721123"/>
            <a:ext cx="3071813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作業一有五個檔案，分別描述如下：</a:t>
            </a:r>
            <a:endParaRPr lang="en-US" altLang="zh-TW" dirty="0"/>
          </a:p>
          <a:p>
            <a:pPr lvl="1"/>
            <a:r>
              <a:rPr lang="en-US" altLang="zh-TW" dirty="0"/>
              <a:t>testHW1.cpp</a:t>
            </a:r>
            <a:r>
              <a:rPr lang="zh-TW" altLang="en-US" dirty="0"/>
              <a:t>：助教們會用這個程式或類似的程式測試各位繳交的程式</a:t>
            </a:r>
            <a:endParaRPr lang="en-US" altLang="zh-TW" dirty="0"/>
          </a:p>
          <a:p>
            <a:pPr lvl="1"/>
            <a:r>
              <a:rPr lang="en-US" altLang="zh-TW" dirty="0" err="1"/>
              <a:t>MedianSelection.h</a:t>
            </a:r>
            <a:r>
              <a:rPr lang="zh-TW" altLang="en-US" dirty="0"/>
              <a:t>：定義了一個稱為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MedianSelection</a:t>
            </a:r>
            <a:r>
              <a:rPr lang="zh-TW" altLang="en-US" dirty="0"/>
              <a:t>的</a:t>
            </a:r>
            <a:r>
              <a:rPr lang="en-US" altLang="zh-TW" dirty="0"/>
              <a:t>class</a:t>
            </a:r>
            <a:r>
              <a:rPr lang="zh-TW" altLang="en-US" dirty="0"/>
              <a:t>，不可修改此檔案</a:t>
            </a:r>
            <a:endParaRPr lang="en-US" altLang="zh-TW" dirty="0"/>
          </a:p>
          <a:p>
            <a:pPr lvl="1"/>
            <a:r>
              <a:rPr lang="en-US" altLang="zh-TW" dirty="0"/>
              <a:t>MedianSelection.cpp</a:t>
            </a:r>
            <a:r>
              <a:rPr lang="zh-TW" altLang="en-US" dirty="0"/>
              <a:t>：不可修改此檔案</a:t>
            </a:r>
            <a:endParaRPr lang="en-US" altLang="zh-TW" dirty="0"/>
          </a:p>
          <a:p>
            <a:pPr lvl="1"/>
            <a:r>
              <a:rPr lang="en-US" altLang="zh-TW" b="1" dirty="0"/>
              <a:t>Homework1.cpp</a:t>
            </a:r>
            <a:r>
              <a:rPr lang="zh-TW" altLang="en-US" b="1" dirty="0"/>
              <a:t>：請各位修改並繳交此檔案</a:t>
            </a:r>
            <a:endParaRPr lang="en-US" altLang="zh-TW" dirty="0"/>
          </a:p>
          <a:p>
            <a:pPr lvl="1"/>
            <a:r>
              <a:rPr lang="en-US" altLang="zh-TW" b="1" dirty="0"/>
              <a:t>Homework1.h</a:t>
            </a:r>
            <a:r>
              <a:rPr lang="zh-TW" altLang="en-US" b="1" dirty="0"/>
              <a:t>：請各位修改並繳交此檔案</a:t>
            </a:r>
            <a:endParaRPr lang="zh-TW" altLang="en-US" dirty="0"/>
          </a:p>
          <a:p>
            <a:r>
              <a:rPr lang="zh-TW" altLang="en-US" dirty="0" smtClean="0"/>
              <a:t>請將要繳交的兩個檔案壓成</a:t>
            </a:r>
            <a:r>
              <a:rPr lang="en-US" altLang="zh-TW" dirty="0" smtClean="0"/>
              <a:t>zip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rar</a:t>
            </a:r>
            <a:r>
              <a:rPr lang="zh-TW" altLang="en-US" dirty="0" smtClean="0"/>
              <a:t>檔</a:t>
            </a:r>
            <a:endParaRPr lang="en-US" altLang="zh-TW" dirty="0" smtClean="0"/>
          </a:p>
        </p:txBody>
      </p:sp>
      <p:pic>
        <p:nvPicPr>
          <p:cNvPr id="4" name="Picture 2" descr="C:\Users\yzucse\AppData\Local\Microsoft\Windows\Temporary Internet Files\Content.IE5\0DBG98ZE\MC90041880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14290"/>
            <a:ext cx="1717499" cy="135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您的程式不會直接得到欲處理的</a:t>
            </a:r>
            <a:r>
              <a:rPr lang="en-US" altLang="zh-TW" dirty="0" smtClean="0"/>
              <a:t>array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/>
              <a:t>，但能透過</a:t>
            </a:r>
            <a:r>
              <a:rPr lang="en-US" altLang="zh-TW" dirty="0" smtClean="0"/>
              <a:t>class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MedianSelection</a:t>
            </a:r>
            <a:r>
              <a:rPr lang="zh-TW" altLang="en-US" dirty="0" smtClean="0"/>
              <a:t>內的三個函數得知或修改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/>
              <a:t>的資訊：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getDataLength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zh-TW" altLang="en-US" dirty="0" smtClean="0"/>
              <a:t>回傳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/>
              <a:t>的長度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j)</a:t>
            </a:r>
          </a:p>
          <a:p>
            <a:pPr lvl="2"/>
            <a:r>
              <a:rPr lang="zh-TW" altLang="en-US" dirty="0" smtClean="0"/>
              <a:t>若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== A[j]</a:t>
            </a:r>
            <a:r>
              <a:rPr lang="zh-TW" altLang="en-US" dirty="0" smtClean="0"/>
              <a:t>，則回傳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 smtClean="0"/>
              <a:t>；若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&lt; A[j]</a:t>
            </a:r>
            <a:r>
              <a:rPr lang="zh-TW" altLang="en-US" dirty="0" smtClean="0"/>
              <a:t>，則回傳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TW" altLang="en-US" dirty="0" smtClean="0"/>
              <a:t>；若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&gt; A[j]</a:t>
            </a:r>
            <a:r>
              <a:rPr lang="zh-TW" altLang="en-US" dirty="0" smtClean="0"/>
              <a:t>，則回傳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j)</a:t>
            </a:r>
          </a:p>
          <a:p>
            <a:pPr lvl="2"/>
            <a:r>
              <a:rPr lang="zh-TW" altLang="en-US" dirty="0" smtClean="0"/>
              <a:t>交換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dirty="0" smtClean="0"/>
              <a:t>和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</a:p>
        </p:txBody>
      </p:sp>
      <p:pic>
        <p:nvPicPr>
          <p:cNvPr id="4" name="Picture 2" descr="C:\Users\yzucse\AppData\Local\Microsoft\Windows\Temporary Internet Files\Content.IE5\0DBG98ZE\MC90041880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14290"/>
            <a:ext cx="1717499" cy="135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您繳交的</a:t>
            </a:r>
            <a:r>
              <a:rPr lang="en-US" altLang="zh-TW" dirty="0" smtClean="0"/>
              <a:t>Homework1.cpp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Homework1.h</a:t>
            </a:r>
            <a:r>
              <a:rPr lang="zh-TW" altLang="en-US" dirty="0" smtClean="0"/>
              <a:t>至少會被這樣測試：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Homework1.cpp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MedianSelection.cpp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testHW1.cpp</a:t>
            </a:r>
            <a:r>
              <a:rPr lang="zh-TW" altLang="en-US" dirty="0" smtClean="0"/>
              <a:t>編成執行檔（指令可能是</a:t>
            </a:r>
            <a:r>
              <a:rPr lang="en-US" altLang="zh-TW" dirty="0" smtClean="0"/>
              <a:t>g++ *.cpp</a:t>
            </a:r>
            <a:r>
              <a:rPr lang="zh-TW" altLang="en-US" dirty="0" smtClean="0"/>
              <a:t>，當然</a:t>
            </a:r>
            <a:r>
              <a:rPr lang="en-US" altLang="zh-TW" dirty="0" smtClean="0"/>
              <a:t>header files</a:t>
            </a:r>
            <a:r>
              <a:rPr lang="zh-TW" altLang="en-US" dirty="0" smtClean="0"/>
              <a:t>也必須放在正確的位置以供編譯之用）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執行上一項產生的執行檔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我們可能重複上述測試若干次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我們可能稍微修改</a:t>
            </a:r>
            <a:r>
              <a:rPr lang="en-US" altLang="zh-TW" dirty="0" smtClean="0"/>
              <a:t>testHW1.cpp</a:t>
            </a:r>
            <a:r>
              <a:rPr lang="zh-TW" altLang="en-US" dirty="0" smtClean="0"/>
              <a:t>，並重新做以上測試若干次</a:t>
            </a:r>
            <a:endParaRPr lang="zh-TW" altLang="en-US" dirty="0"/>
          </a:p>
        </p:txBody>
      </p:sp>
      <p:pic>
        <p:nvPicPr>
          <p:cNvPr id="4" name="Picture 2" descr="C:\Users\yzucse\AppData\Local\Microsoft\Windows\Temporary Internet Files\Content.IE5\PG0F8UGK\MC90041885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14290"/>
            <a:ext cx="2219785" cy="1284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請遵循以下限制：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Homework1.cpp</a:t>
            </a:r>
            <a:r>
              <a:rPr lang="zh-TW" altLang="en-US" dirty="0" smtClean="0"/>
              <a:t>中，除了</a:t>
            </a:r>
            <a:r>
              <a:rPr lang="en-US" altLang="zh-TW" dirty="0" err="1" smtClean="0"/>
              <a:t>MedianSelection.h</a:t>
            </a:r>
            <a:r>
              <a:rPr lang="zh-TW" altLang="en-US" dirty="0" smtClean="0"/>
              <a:t>和</a:t>
            </a:r>
            <a:r>
              <a:rPr lang="en-US" altLang="zh-TW" dirty="0" smtClean="0"/>
              <a:t>Homework1.h</a:t>
            </a:r>
            <a:r>
              <a:rPr lang="zh-TW" altLang="en-US" dirty="0" smtClean="0"/>
              <a:t>外，請勿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其它</a:t>
            </a:r>
            <a:r>
              <a:rPr lang="en-US" altLang="zh-TW" dirty="0" smtClean="0"/>
              <a:t>header files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Homework1.h</a:t>
            </a:r>
            <a:r>
              <a:rPr lang="zh-TW" altLang="en-US" dirty="0" smtClean="0"/>
              <a:t>中，除了</a:t>
            </a:r>
            <a:r>
              <a:rPr lang="en-US" altLang="zh-TW" dirty="0" err="1" smtClean="0"/>
              <a:t>MedianSelection.h</a:t>
            </a:r>
            <a:r>
              <a:rPr lang="zh-TW" altLang="en-US" dirty="0" smtClean="0"/>
              <a:t>外，請勿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其它</a:t>
            </a:r>
            <a:r>
              <a:rPr lang="en-US" altLang="zh-TW" dirty="0" smtClean="0"/>
              <a:t>header files</a:t>
            </a:r>
          </a:p>
          <a:p>
            <a:pPr lvl="1"/>
            <a:r>
              <a:rPr lang="zh-TW" altLang="en-US" dirty="0" smtClean="0"/>
              <a:t>您僅能修改</a:t>
            </a:r>
            <a:r>
              <a:rPr lang="en-US" altLang="zh-TW" dirty="0" smtClean="0"/>
              <a:t>Homework1.cpp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Homework1.h</a:t>
            </a:r>
          </a:p>
          <a:p>
            <a:pPr lvl="1"/>
            <a:r>
              <a:rPr lang="zh-TW" altLang="en-US" dirty="0" smtClean="0"/>
              <a:t>您繳交的檔案中，不可有叫做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TW" altLang="en-US" dirty="0" smtClean="0"/>
              <a:t>的函數</a:t>
            </a:r>
            <a:endParaRPr lang="en-US" altLang="zh-TW" dirty="0" smtClean="0"/>
          </a:p>
          <a:p>
            <a:pPr lvl="1"/>
            <a:r>
              <a:rPr lang="zh-TW" altLang="en-US" dirty="0"/>
              <a:t>請勿新增</a:t>
            </a:r>
            <a:r>
              <a:rPr lang="zh-TW" altLang="en-US" dirty="0" smtClean="0"/>
              <a:t>或修改含有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zh-TW" altLang="en-US" dirty="0" smtClean="0"/>
              <a:t>的任何一行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Picture 2" descr="C:\Users\yzucse\AppData\Local\Microsoft\Windows\Temporary Internet Files\Content.IE5\4XNFD05Y\MC9004188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42852"/>
            <a:ext cx="2143140" cy="18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請遵循以下限制：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請勿輸出任何內容至</a:t>
            </a:r>
            <a:r>
              <a:rPr lang="en-US" altLang="zh-TW" dirty="0" smtClean="0"/>
              <a:t>standard output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standard error</a:t>
            </a:r>
            <a:r>
              <a:rPr lang="zh-TW" altLang="en-US" dirty="0" smtClean="0"/>
              <a:t>（因呼叫</a:t>
            </a:r>
            <a:r>
              <a:rPr lang="en-US" altLang="zh-TW" dirty="0" smtClean="0"/>
              <a:t>testHW1.cpp</a:t>
            </a:r>
            <a:r>
              <a:rPr lang="zh-TW" altLang="en-US" dirty="0" smtClean="0"/>
              <a:t>或</a:t>
            </a:r>
            <a:r>
              <a:rPr lang="en-US" altLang="zh-TW" dirty="0" smtClean="0"/>
              <a:t>MedianSelection.*</a:t>
            </a:r>
            <a:r>
              <a:rPr lang="zh-TW" altLang="en-US" dirty="0" smtClean="0"/>
              <a:t>檔案中的函數而導致者除外）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Homework1.h</a:t>
            </a:r>
            <a:r>
              <a:rPr lang="zh-TW" altLang="en-US" dirty="0" smtClean="0"/>
              <a:t>中，請勿增加原本沒有的</a:t>
            </a:r>
            <a:r>
              <a:rPr lang="en-US" altLang="zh-TW" dirty="0" smtClean="0"/>
              <a:t>class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Homework1.h</a:t>
            </a:r>
            <a:r>
              <a:rPr lang="zh-TW" altLang="en-US" dirty="0"/>
              <a:t>中</a:t>
            </a:r>
            <a:r>
              <a:rPr lang="zh-TW" altLang="en-US" dirty="0" smtClean="0"/>
              <a:t>，有個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叫做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，請勿增加其</a:t>
            </a:r>
            <a:r>
              <a:rPr lang="en-US" altLang="zh-TW" dirty="0" smtClean="0"/>
              <a:t>member variable(s)</a:t>
            </a:r>
          </a:p>
          <a:p>
            <a:pPr lvl="1"/>
            <a:r>
              <a:rPr lang="zh-TW" altLang="en-US" dirty="0" smtClean="0"/>
              <a:t>若以原始</a:t>
            </a:r>
            <a:r>
              <a:rPr lang="en-US" altLang="zh-TW" dirty="0" smtClean="0"/>
              <a:t>testHW1.cpp</a:t>
            </a:r>
            <a:r>
              <a:rPr lang="zh-TW" altLang="en-US" dirty="0" smtClean="0"/>
              <a:t>測試您的程式，測出來的平均比較</a:t>
            </a:r>
            <a:r>
              <a:rPr lang="zh-TW" altLang="en-US" dirty="0" smtClean="0"/>
              <a:t>次數</a:t>
            </a:r>
            <a:r>
              <a:rPr lang="zh-TW" altLang="en-US" dirty="0" smtClean="0"/>
              <a:t>須小於</a:t>
            </a:r>
            <a:r>
              <a:rPr lang="en-US" altLang="zh-TW" dirty="0" smtClean="0"/>
              <a:t>90,000</a:t>
            </a:r>
            <a:r>
              <a:rPr lang="zh-TW" altLang="en-US" dirty="0" smtClean="0"/>
              <a:t>（我們會測很多次，以確保測出來的平均比較次數盡量準確）</a:t>
            </a:r>
            <a:endParaRPr lang="zh-TW" altLang="en-US" dirty="0"/>
          </a:p>
        </p:txBody>
      </p:sp>
      <p:pic>
        <p:nvPicPr>
          <p:cNvPr id="5" name="Picture 2" descr="C:\Documents and Settings\DavBan\Local Settings\Temporary Internet Files\Content.IE5\VN3QKVNP\MC90042717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1990" y="332656"/>
            <a:ext cx="1753398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93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這是我寫的版本的執行畫面，第一行執行</a:t>
            </a:r>
            <a:r>
              <a:rPr lang="en-US" altLang="zh-TW" dirty="0" smtClean="0"/>
              <a:t>g++ *.cpp</a:t>
            </a:r>
            <a:r>
              <a:rPr lang="zh-TW" altLang="en-US" dirty="0" smtClean="0"/>
              <a:t>，第二行跑產生的執行檔</a:t>
            </a:r>
            <a:r>
              <a:rPr lang="en-US" altLang="zh-TW" dirty="0" err="1" smtClean="0"/>
              <a:t>a.out</a:t>
            </a:r>
            <a:endParaRPr lang="en-US" altLang="zh-TW" dirty="0" smtClean="0"/>
          </a:p>
          <a:p>
            <a:r>
              <a:rPr lang="en-US" altLang="zh-TW" dirty="0" smtClean="0"/>
              <a:t>“Your program will be considered incorrect if this line appears twice or more”</a:t>
            </a:r>
            <a:r>
              <a:rPr lang="zh-TW" altLang="en-US" dirty="0" smtClean="0"/>
              <a:t>這行若出現兩次以上，您的程式就會被視為有誤的</a:t>
            </a:r>
            <a:endParaRPr lang="en-US" altLang="zh-TW" dirty="0" smtClean="0"/>
          </a:p>
          <a:p>
            <a:r>
              <a:rPr lang="zh-TW" altLang="en-US" dirty="0" smtClean="0"/>
              <a:t>下面</a:t>
            </a:r>
            <a:r>
              <a:rPr lang="en-US" altLang="zh-TW" dirty="0" smtClean="0"/>
              <a:t>“31195 comparison(s)”</a:t>
            </a:r>
            <a:r>
              <a:rPr lang="zh-TW" altLang="en-US" dirty="0" smtClean="0"/>
              <a:t>這行是呼叫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zh-TW" altLang="en-US" dirty="0" smtClean="0"/>
              <a:t>函數的總次數，越少越好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394280"/>
            <a:ext cx="8867824" cy="1107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5596</TotalTime>
  <Words>697</Words>
  <Application>Microsoft Office PowerPoint</Application>
  <PresentationFormat>如螢幕大小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Introduction to algorithms</vt:lpstr>
      <vt:lpstr>Homework 1</vt:lpstr>
      <vt:lpstr>說明</vt:lpstr>
      <vt:lpstr>說明</vt:lpstr>
      <vt:lpstr>說明</vt:lpstr>
      <vt:lpstr>說明</vt:lpstr>
      <vt:lpstr>說明</vt:lpstr>
      <vt:lpstr>說明</vt:lpstr>
      <vt:lpstr>說明</vt:lpstr>
      <vt:lpstr>說明</vt:lpstr>
      <vt:lpstr>說明</vt:lpstr>
      <vt:lpstr>Comments?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user</cp:lastModifiedBy>
  <cp:revision>1293</cp:revision>
  <dcterms:created xsi:type="dcterms:W3CDTF">2010-09-08T08:22:56Z</dcterms:created>
  <dcterms:modified xsi:type="dcterms:W3CDTF">2016-02-28T10:55:02Z</dcterms:modified>
</cp:coreProperties>
</file>