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9728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92" y="20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897890"/>
            <a:ext cx="82296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81630"/>
            <a:ext cx="82296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DC16-DF1D-4480-B99A-982FABFA8BB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3BF0-23CE-4B94-B991-D5A302AF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4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DC16-DF1D-4480-B99A-982FABFA8BB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3BF0-23CE-4B94-B991-D5A302AF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2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292100"/>
            <a:ext cx="236601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292100"/>
            <a:ext cx="6960870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DC16-DF1D-4480-B99A-982FABFA8BB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3BF0-23CE-4B94-B991-D5A302AF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2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DC16-DF1D-4480-B99A-982FABFA8BB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3BF0-23CE-4B94-B991-D5A302AF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1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367791"/>
            <a:ext cx="946404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3671571"/>
            <a:ext cx="946404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DC16-DF1D-4480-B99A-982FABFA8BB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3BF0-23CE-4B94-B991-D5A302AF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1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460500"/>
            <a:ext cx="466344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460500"/>
            <a:ext cx="466344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DC16-DF1D-4480-B99A-982FABFA8BB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3BF0-23CE-4B94-B991-D5A302AF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3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292101"/>
            <a:ext cx="946404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344930"/>
            <a:ext cx="4642008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004060"/>
            <a:ext cx="4642008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344930"/>
            <a:ext cx="4664869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004060"/>
            <a:ext cx="4664869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DC16-DF1D-4480-B99A-982FABFA8BB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3BF0-23CE-4B94-B991-D5A302AF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9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DC16-DF1D-4480-B99A-982FABFA8BB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3BF0-23CE-4B94-B991-D5A302AF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3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DC16-DF1D-4480-B99A-982FABFA8BB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3BF0-23CE-4B94-B991-D5A302AF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0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65760"/>
            <a:ext cx="3539013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789940"/>
            <a:ext cx="555498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645920"/>
            <a:ext cx="3539013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DC16-DF1D-4480-B99A-982FABFA8BB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3BF0-23CE-4B94-B991-D5A302AF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65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65760"/>
            <a:ext cx="3539013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789940"/>
            <a:ext cx="555498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645920"/>
            <a:ext cx="3539013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DC16-DF1D-4480-B99A-982FABFA8BB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3BF0-23CE-4B94-B991-D5A302AF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3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292101"/>
            <a:ext cx="946404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460500"/>
            <a:ext cx="946404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5085080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9DC16-DF1D-4480-B99A-982FABFA8BB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5085080"/>
            <a:ext cx="37033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5085080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83BF0-23CE-4B94-B991-D5A302AF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5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9D03E017-F0A8-420E-B774-FB84BFED5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94250" y="-4356100"/>
            <a:ext cx="8470900" cy="4235450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9A7AF4E7-B740-4D55-8E6D-754792311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50" y="-4057699"/>
            <a:ext cx="6985199" cy="349259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B3E37D4-0003-4F91-BF28-CB451FA212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1600" y="-57150"/>
            <a:ext cx="8229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79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Xie, Yiheng</dc:creator>
  <cp:lastModifiedBy>Xie, Yiheng</cp:lastModifiedBy>
  <cp:revision>1</cp:revision>
  <dcterms:created xsi:type="dcterms:W3CDTF">2021-11-16T04:39:34Z</dcterms:created>
  <dcterms:modified xsi:type="dcterms:W3CDTF">2021-11-16T04:42:04Z</dcterms:modified>
</cp:coreProperties>
</file>