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25" roundtripDataSignature="AMtx7mgxtiBAEhAtkhGZezW+nOjNHhKNm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0"/>
  </p:normalViewPr>
  <p:slideViewPr>
    <p:cSldViewPr snapToGrid="0">
      <p:cViewPr varScale="1">
        <p:scale>
          <a:sx n="81" d="100"/>
          <a:sy n="81" d="100"/>
        </p:scale>
        <p:origin x="989"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Hi everyone, we are sleepy day. </a:t>
            </a: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6f8c7d5ee9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Here comes the most important part: update</a:t>
            </a:r>
            <a:endParaRPr>
              <a:solidFill>
                <a:schemeClr val="dk1"/>
              </a:solidFill>
            </a:endParaRPr>
          </a:p>
          <a:p>
            <a:pPr marL="0" lvl="0" indent="0" algn="l" rtl="0">
              <a:spcBef>
                <a:spcPts val="0"/>
              </a:spcBef>
              <a:spcAft>
                <a:spcPts val="0"/>
              </a:spcAft>
              <a:buNone/>
            </a:pPr>
            <a:endParaRPr/>
          </a:p>
        </p:txBody>
      </p:sp>
      <p:sp>
        <p:nvSpPr>
          <p:cNvPr id="183" name="Google Shape;183;g6f8c7d5ee9_0_5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6f8c7d5ee9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Clr>
                <a:schemeClr val="dk1"/>
              </a:buClr>
              <a:buSzPts val="1200"/>
              <a:buAutoNum type="arabicPeriod"/>
            </a:pPr>
            <a:r>
              <a:rPr lang="en-US" sz="1200">
                <a:solidFill>
                  <a:schemeClr val="dk1"/>
                </a:solidFill>
              </a:rPr>
              <a:t>User controls Pacman’s moving direction in the maze using arrow keys.</a:t>
            </a:r>
            <a:endParaRPr sz="1200">
              <a:solidFill>
                <a:schemeClr val="dk1"/>
              </a:solidFill>
            </a:endParaRPr>
          </a:p>
          <a:p>
            <a:pPr marL="457200" lvl="0" indent="-304800" algn="l" rtl="0">
              <a:lnSpc>
                <a:spcPct val="115000"/>
              </a:lnSpc>
              <a:spcBef>
                <a:spcPts val="0"/>
              </a:spcBef>
              <a:spcAft>
                <a:spcPts val="0"/>
              </a:spcAft>
              <a:buClr>
                <a:schemeClr val="dk1"/>
              </a:buClr>
              <a:buSzPts val="1200"/>
              <a:buAutoNum type="arabicPeriod"/>
            </a:pPr>
            <a:r>
              <a:rPr lang="en-US" sz="1200">
                <a:solidFill>
                  <a:schemeClr val="dk1"/>
                </a:solidFill>
              </a:rPr>
              <a:t>Eating:</a:t>
            </a:r>
            <a:endParaRPr sz="1200">
              <a:solidFill>
                <a:schemeClr val="dk1"/>
              </a:solidFill>
            </a:endParaRPr>
          </a:p>
          <a:p>
            <a:pPr marL="914400" lvl="1" indent="-304800" algn="l" rtl="0">
              <a:lnSpc>
                <a:spcPct val="115000"/>
              </a:lnSpc>
              <a:spcBef>
                <a:spcPts val="0"/>
              </a:spcBef>
              <a:spcAft>
                <a:spcPts val="0"/>
              </a:spcAft>
              <a:buClr>
                <a:schemeClr val="dk1"/>
              </a:buClr>
              <a:buSzPts val="1200"/>
              <a:buAutoNum type="alphaLcPeriod"/>
            </a:pPr>
            <a:r>
              <a:rPr lang="en-US" sz="1200">
                <a:solidFill>
                  <a:schemeClr val="dk1"/>
                </a:solidFill>
              </a:rPr>
              <a:t>Each time a Pacman eats a dot, the player will gain 10 points.</a:t>
            </a:r>
            <a:endParaRPr sz="1200">
              <a:solidFill>
                <a:schemeClr val="dk1"/>
              </a:solidFill>
            </a:endParaRPr>
          </a:p>
          <a:p>
            <a:pPr marL="914400" lvl="1" indent="-304800" algn="l" rtl="0">
              <a:lnSpc>
                <a:spcPct val="115000"/>
              </a:lnSpc>
              <a:spcBef>
                <a:spcPts val="0"/>
              </a:spcBef>
              <a:spcAft>
                <a:spcPts val="0"/>
              </a:spcAft>
              <a:buClr>
                <a:schemeClr val="dk1"/>
              </a:buClr>
              <a:buSzPts val="1200"/>
              <a:buAutoNum type="alphaLcPeriod"/>
            </a:pPr>
            <a:r>
              <a:rPr lang="en-US" sz="1200">
                <a:solidFill>
                  <a:schemeClr val="dk1"/>
                </a:solidFill>
              </a:rPr>
              <a:t>Each time a Pacman eats a fruit, the player will gain 100 points.</a:t>
            </a:r>
            <a:endParaRPr sz="1200">
              <a:solidFill>
                <a:schemeClr val="dk1"/>
              </a:solidFill>
            </a:endParaRPr>
          </a:p>
          <a:p>
            <a:pPr marL="914400" lvl="1" indent="-304800" algn="l" rtl="0">
              <a:lnSpc>
                <a:spcPct val="115000"/>
              </a:lnSpc>
              <a:spcBef>
                <a:spcPts val="0"/>
              </a:spcBef>
              <a:spcAft>
                <a:spcPts val="0"/>
              </a:spcAft>
              <a:buClr>
                <a:schemeClr val="dk1"/>
              </a:buClr>
              <a:buSzPts val="1200"/>
              <a:buAutoNum type="alphaLcPeriod"/>
            </a:pPr>
            <a:r>
              <a:rPr lang="en-US" sz="1200">
                <a:solidFill>
                  <a:schemeClr val="dk1"/>
                </a:solidFill>
              </a:rPr>
              <a:t>Each time a Pacman eats an energizer, the player will gain 50 points, and it will become invisible and capable of chasing the ghosts. Once it catches a ghost, the player will gain 200 points (it will double the next time); and the ghost will be reset to its birth place.</a:t>
            </a:r>
            <a:endParaRPr sz="1200">
              <a:solidFill>
                <a:schemeClr val="dk1"/>
              </a:solidFill>
            </a:endParaRPr>
          </a:p>
          <a:p>
            <a:pPr marL="457200" lvl="0" indent="-304800" algn="l" rtl="0">
              <a:lnSpc>
                <a:spcPct val="115000"/>
              </a:lnSpc>
              <a:spcBef>
                <a:spcPts val="0"/>
              </a:spcBef>
              <a:spcAft>
                <a:spcPts val="0"/>
              </a:spcAft>
              <a:buClr>
                <a:schemeClr val="dk1"/>
              </a:buClr>
              <a:buSzPts val="1200"/>
              <a:buAutoNum type="arabicPeriod"/>
            </a:pPr>
            <a:r>
              <a:rPr lang="en-US" sz="1200">
                <a:solidFill>
                  <a:schemeClr val="dk1"/>
                </a:solidFill>
              </a:rPr>
              <a:t>When the Pacman is caught by one ghost, it will be reset to its birth place and lose one life.</a:t>
            </a:r>
            <a:endParaRPr/>
          </a:p>
        </p:txBody>
      </p:sp>
      <p:sp>
        <p:nvSpPr>
          <p:cNvPr id="198" name="Google Shape;198;g6f8c7d5ee9_0_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6f8c7d5ee9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When all the dots are eaten by the Pacman, the game will go to next level. The next level will have more ghosts or faster ghosts.</a:t>
            </a:r>
            <a:endParaRPr>
              <a:solidFill>
                <a:schemeClr val="dk1"/>
              </a:solidFill>
            </a:endParaRPr>
          </a:p>
          <a:p>
            <a:pPr marL="0" lvl="0" indent="0" algn="l" rtl="0">
              <a:spcBef>
                <a:spcPts val="0"/>
              </a:spcBef>
              <a:spcAft>
                <a:spcPts val="0"/>
              </a:spcAft>
              <a:buNone/>
            </a:pPr>
            <a:endParaRPr/>
          </a:p>
        </p:txBody>
      </p:sp>
      <p:sp>
        <p:nvSpPr>
          <p:cNvPr id="207" name="Google Shape;207;g6f8c7d5ee9_0_7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6f8c7d5ee9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When the Pacman is caught by one ghost, it will be reset to its birth place and lose one life. And if all 3 lives lost, the game is over..</a:t>
            </a:r>
            <a:endParaRPr>
              <a:solidFill>
                <a:schemeClr val="dk1"/>
              </a:solidFill>
            </a:endParaRPr>
          </a:p>
          <a:p>
            <a:pPr marL="0" lvl="0" indent="0" algn="l" rtl="0">
              <a:spcBef>
                <a:spcPts val="0"/>
              </a:spcBef>
              <a:spcAft>
                <a:spcPts val="0"/>
              </a:spcAft>
              <a:buNone/>
            </a:pPr>
            <a:endParaRPr/>
          </a:p>
        </p:txBody>
      </p:sp>
      <p:sp>
        <p:nvSpPr>
          <p:cNvPr id="223" name="Google Shape;223;g6f8c7d5ee9_0_9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6f8c7d5ee9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Clr>
                <a:schemeClr val="dk1"/>
              </a:buClr>
              <a:buSzPts val="1200"/>
              <a:buAutoNum type="arabicPeriod"/>
            </a:pPr>
            <a:r>
              <a:rPr lang="en-US" sz="1200">
                <a:solidFill>
                  <a:schemeClr val="dk1"/>
                </a:solidFill>
              </a:rPr>
              <a:t>If all 3 lives lost, the game is over.</a:t>
            </a:r>
            <a:endParaRPr sz="1200">
              <a:solidFill>
                <a:schemeClr val="dk1"/>
              </a:solidFill>
            </a:endParaRPr>
          </a:p>
          <a:p>
            <a:pPr marL="457200" lvl="0" indent="-304800" algn="l" rtl="0">
              <a:spcBef>
                <a:spcPts val="0"/>
              </a:spcBef>
              <a:spcAft>
                <a:spcPts val="0"/>
              </a:spcAft>
              <a:buClr>
                <a:schemeClr val="dk1"/>
              </a:buClr>
              <a:buSzPts val="1200"/>
              <a:buAutoNum type="arabicPeriod"/>
            </a:pPr>
            <a:r>
              <a:rPr lang="en-US" sz="1200">
                <a:solidFill>
                  <a:schemeClr val="dk1"/>
                </a:solidFill>
              </a:rPr>
              <a:t>Press restart button to restart the game.</a:t>
            </a:r>
            <a:endParaRPr/>
          </a:p>
        </p:txBody>
      </p:sp>
      <p:sp>
        <p:nvSpPr>
          <p:cNvPr id="238" name="Google Shape;238;g6f8c7d5ee9_0_10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We use the DA to create the game objects like pacman and ghost and maintain the game process like in the update funtion, we will update the location of pacman and ghost and perform the change accordingly.</a:t>
            </a:r>
            <a:endParaRPr/>
          </a:p>
        </p:txBody>
      </p:sp>
      <p:sp>
        <p:nvSpPr>
          <p:cNvPr id="249" name="Google Shape;249;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6" name="Google Shape;256;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6f8c5557ce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4" name="Google Shape;264;g6f8c5557ce_0_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6f8731db29_1_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6f8731db29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1" name="Google Shape;281;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solidFill>
                  <a:schemeClr val="dk1"/>
                </a:solidFill>
              </a:rPr>
              <a:t>Today’s presentation includes 5 parts.  Let’s start with introduction of our team members. </a:t>
            </a:r>
            <a:endParaRPr/>
          </a:p>
        </p:txBody>
      </p:sp>
      <p:sp>
        <p:nvSpPr>
          <p:cNvPr id="89" name="Google Shape;89;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We got six member in our group. I am the first one. the second one is Qi-ao, our tech leader, who was responsible for creating interface. Document lead is Qian, she established the API document and helped prepare presentation. Jianxu  was in charge of back-end implementation, Yusen and Jianjun’s main job was constructing map and drawing other game objects in the front-end.</a:t>
            </a:r>
            <a:endParaRPr/>
          </a:p>
        </p:txBody>
      </p:sp>
      <p:sp>
        <p:nvSpPr>
          <p:cNvPr id="96" name="Google Shape;9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We’ve achieve a pretty good graphical user interface, including  moving and static objects. In our design, two players can control their own pacman independently and they will have remaining life and skills displayed in the right side. The goal of one or two players in our game is to eat all dots and enter next level. So, That’s it,  a quick overview our project. Our tech leader will be the next to introduce some details. Please welcome. </a:t>
            </a:r>
            <a:endParaRPr/>
          </a:p>
        </p:txBody>
      </p:sp>
      <p:sp>
        <p:nvSpPr>
          <p:cNvPr id="114" name="Google Shape;11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6f8c7d5ee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200">
                <a:solidFill>
                  <a:schemeClr val="dk1"/>
                </a:solidFill>
              </a:rPr>
              <a:t>The game itself can be divided into 4 parts: </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US" sz="1200">
                <a:solidFill>
                  <a:schemeClr val="dk1"/>
                </a:solidFill>
              </a:rPr>
              <a:t>game start</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US" sz="1200">
                <a:solidFill>
                  <a:schemeClr val="dk1"/>
                </a:solidFill>
              </a:rPr>
              <a:t>level initialization</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US" sz="1200">
                <a:solidFill>
                  <a:schemeClr val="dk1"/>
                </a:solidFill>
              </a:rPr>
              <a:t>update</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US" sz="1200">
                <a:solidFill>
                  <a:schemeClr val="dk1"/>
                </a:solidFill>
              </a:rPr>
              <a:t>game end</a:t>
            </a:r>
            <a:endParaRPr/>
          </a:p>
        </p:txBody>
      </p:sp>
      <p:sp>
        <p:nvSpPr>
          <p:cNvPr id="121" name="Google Shape;121;g6f8c7d5ee9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6f8c7d5ee9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200">
                <a:solidFill>
                  <a:schemeClr val="dk1"/>
                </a:solidFill>
              </a:rPr>
              <a:t>Now, we turn to first part</a:t>
            </a:r>
            <a:endParaRPr sz="1200">
              <a:solidFill>
                <a:schemeClr val="dk1"/>
              </a:solidFill>
            </a:endParaRPr>
          </a:p>
          <a:p>
            <a:pPr marL="0" lvl="0" indent="0" algn="l" rtl="0">
              <a:lnSpc>
                <a:spcPct val="115000"/>
              </a:lnSpc>
              <a:spcBef>
                <a:spcPts val="0"/>
              </a:spcBef>
              <a:spcAft>
                <a:spcPts val="0"/>
              </a:spcAft>
              <a:buNone/>
            </a:pPr>
            <a:r>
              <a:rPr lang="en-US" sz="1200">
                <a:solidFill>
                  <a:schemeClr val="dk1"/>
                </a:solidFill>
              </a:rPr>
              <a:t>	game start</a:t>
            </a:r>
            <a:endParaRPr sz="1200">
              <a:solidFill>
                <a:schemeClr val="dk1"/>
              </a:solidFill>
            </a:endParaRPr>
          </a:p>
        </p:txBody>
      </p:sp>
      <p:sp>
        <p:nvSpPr>
          <p:cNvPr id="136" name="Google Shape;136;g6f8c7d5ee9_0_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6f8c7d5ee9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200">
                <a:solidFill>
                  <a:schemeClr val="dk1"/>
                </a:solidFill>
              </a:rPr>
              <a:t>There are only a few things to do with game start.</a:t>
            </a:r>
            <a:endParaRPr sz="1200">
              <a:solidFill>
                <a:schemeClr val="dk1"/>
              </a:solidFill>
            </a:endParaRPr>
          </a:p>
          <a:p>
            <a:pPr marL="457200" lvl="0" indent="-304800" algn="l" rtl="0">
              <a:lnSpc>
                <a:spcPct val="115000"/>
              </a:lnSpc>
              <a:spcBef>
                <a:spcPts val="0"/>
              </a:spcBef>
              <a:spcAft>
                <a:spcPts val="0"/>
              </a:spcAft>
              <a:buClr>
                <a:schemeClr val="dk1"/>
              </a:buClr>
              <a:buSzPts val="1200"/>
              <a:buAutoNum type="arabicPeriod"/>
            </a:pPr>
            <a:r>
              <a:rPr lang="en-US" sz="1200">
                <a:solidFill>
                  <a:schemeClr val="dk1"/>
                </a:solidFill>
              </a:rPr>
              <a:t>User presses any arrow key to start game. </a:t>
            </a:r>
            <a:endParaRPr sz="1200">
              <a:solidFill>
                <a:schemeClr val="dk1"/>
              </a:solidFill>
            </a:endParaRPr>
          </a:p>
          <a:p>
            <a:pPr marL="457200" lvl="0" indent="-304800" algn="l" rtl="0">
              <a:lnSpc>
                <a:spcPct val="115000"/>
              </a:lnSpc>
              <a:spcBef>
                <a:spcPts val="0"/>
              </a:spcBef>
              <a:spcAft>
                <a:spcPts val="0"/>
              </a:spcAft>
              <a:buClr>
                <a:schemeClr val="dk1"/>
              </a:buClr>
              <a:buSzPts val="1200"/>
              <a:buAutoNum type="arabicPeriod"/>
            </a:pPr>
            <a:r>
              <a:rPr lang="en-US" sz="1200">
                <a:solidFill>
                  <a:schemeClr val="dk1"/>
                </a:solidFill>
              </a:rPr>
              <a:t>A Pacman initially has 3 lives.</a:t>
            </a:r>
            <a:endParaRPr/>
          </a:p>
        </p:txBody>
      </p:sp>
      <p:sp>
        <p:nvSpPr>
          <p:cNvPr id="151" name="Google Shape;151;g6f8c7d5ee9_0_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6f8c7d5ee9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a:solidFill>
                  <a:schemeClr val="dk1"/>
                </a:solidFill>
              </a:rPr>
              <a:t>Then, next step, level initialization ...</a:t>
            </a:r>
            <a:endParaRPr/>
          </a:p>
        </p:txBody>
      </p:sp>
      <p:sp>
        <p:nvSpPr>
          <p:cNvPr id="162" name="Google Shape;162;g6f8c7d5ee9_0_3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6f8c7d5ee9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Clr>
                <a:schemeClr val="dk1"/>
              </a:buClr>
              <a:buSzPts val="1200"/>
              <a:buAutoNum type="arabicPeriod"/>
            </a:pPr>
            <a:r>
              <a:rPr lang="en-US" sz="1200">
                <a:solidFill>
                  <a:schemeClr val="dk1"/>
                </a:solidFill>
              </a:rPr>
              <a:t>Load stored level information (map &amp; ghost number per type)</a:t>
            </a:r>
            <a:endParaRPr sz="1200">
              <a:solidFill>
                <a:schemeClr val="dk1"/>
              </a:solidFill>
            </a:endParaRPr>
          </a:p>
          <a:p>
            <a:pPr marL="457200" lvl="0" indent="-304800" algn="l" rtl="0">
              <a:lnSpc>
                <a:spcPct val="115000"/>
              </a:lnSpc>
              <a:spcBef>
                <a:spcPts val="0"/>
              </a:spcBef>
              <a:spcAft>
                <a:spcPts val="0"/>
              </a:spcAft>
              <a:buClr>
                <a:schemeClr val="dk1"/>
              </a:buClr>
              <a:buSzPts val="1200"/>
              <a:buAutoNum type="arabicPeriod"/>
            </a:pPr>
            <a:r>
              <a:rPr lang="en-US" sz="1200">
                <a:solidFill>
                  <a:schemeClr val="dk1"/>
                </a:solidFill>
              </a:rPr>
              <a:t>For each level, Pacman and ghosts are set to their birth place by level map.</a:t>
            </a:r>
            <a:endParaRPr/>
          </a:p>
        </p:txBody>
      </p:sp>
      <p:sp>
        <p:nvSpPr>
          <p:cNvPr id="177" name="Google Shape;177;g6f8c7d5ee9_0_5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标题幻灯片" type="title">
  <p:cSld name="TITLE">
    <p:spTree>
      <p:nvGrpSpPr>
        <p:cNvPr id="1" name="Shape 11"/>
        <p:cNvGrpSpPr/>
        <p:nvPr/>
      </p:nvGrpSpPr>
      <p:grpSpPr>
        <a:xfrm>
          <a:off x="0" y="0"/>
          <a:ext cx="0" cy="0"/>
          <a:chOff x="0" y="0"/>
          <a:chExt cx="0" cy="0"/>
        </a:xfrm>
      </p:grpSpPr>
      <p:sp>
        <p:nvSpPr>
          <p:cNvPr id="12" name="Google Shape;12;p10"/>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0"/>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4" name="Google Shape;14;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标题和竖排文本" type="vertTx">
  <p:cSld name="VERTICAL_TEXT">
    <p:spTree>
      <p:nvGrpSpPr>
        <p:cNvPr id="1" name="Shape 68"/>
        <p:cNvGrpSpPr/>
        <p:nvPr/>
      </p:nvGrpSpPr>
      <p:grpSpPr>
        <a:xfrm>
          <a:off x="0" y="0"/>
          <a:ext cx="0" cy="0"/>
          <a:chOff x="0" y="0"/>
          <a:chExt cx="0" cy="0"/>
        </a:xfrm>
      </p:grpSpPr>
      <p:sp>
        <p:nvSpPr>
          <p:cNvPr id="69" name="Google Shape;69;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9"/>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竖排标题和文本" type="vertTitleAndTx">
  <p:cSld name="VERTICAL_TITLE_AND_VERTICAL_TEXT">
    <p:spTree>
      <p:nvGrpSpPr>
        <p:cNvPr id="1" name="Shape 74"/>
        <p:cNvGrpSpPr/>
        <p:nvPr/>
      </p:nvGrpSpPr>
      <p:grpSpPr>
        <a:xfrm>
          <a:off x="0" y="0"/>
          <a:ext cx="0" cy="0"/>
          <a:chOff x="0" y="0"/>
          <a:chExt cx="0" cy="0"/>
        </a:xfrm>
      </p:grpSpPr>
      <p:sp>
        <p:nvSpPr>
          <p:cNvPr id="75" name="Google Shape;75;p20"/>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0"/>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标题和内容" type="obj">
  <p:cSld name="OBJECT">
    <p:spTree>
      <p:nvGrpSpPr>
        <p:cNvPr id="1" name="Shape 17"/>
        <p:cNvGrpSpPr/>
        <p:nvPr/>
      </p:nvGrpSpPr>
      <p:grpSpPr>
        <a:xfrm>
          <a:off x="0" y="0"/>
          <a:ext cx="0" cy="0"/>
          <a:chOff x="0" y="0"/>
          <a:chExt cx="0" cy="0"/>
        </a:xfrm>
      </p:grpSpPr>
      <p:sp>
        <p:nvSpPr>
          <p:cNvPr id="18" name="Google Shape;18;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节标题" type="secHead">
  <p:cSld name="SECTION_HEADER">
    <p:spTree>
      <p:nvGrpSpPr>
        <p:cNvPr id="1" name="Shape 23"/>
        <p:cNvGrpSpPr/>
        <p:nvPr/>
      </p:nvGrpSpPr>
      <p:grpSpPr>
        <a:xfrm>
          <a:off x="0" y="0"/>
          <a:ext cx="0" cy="0"/>
          <a:chOff x="0" y="0"/>
          <a:chExt cx="0" cy="0"/>
        </a:xfrm>
      </p:grpSpPr>
      <p:sp>
        <p:nvSpPr>
          <p:cNvPr id="24" name="Google Shape;24;p12"/>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2"/>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6" name="Google Shape;26;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两项内容" type="twoObj">
  <p:cSld name="TWO_OBJECTS">
    <p:spTree>
      <p:nvGrpSpPr>
        <p:cNvPr id="1" name="Shape 29"/>
        <p:cNvGrpSpPr/>
        <p:nvPr/>
      </p:nvGrpSpPr>
      <p:grpSpPr>
        <a:xfrm>
          <a:off x="0" y="0"/>
          <a:ext cx="0" cy="0"/>
          <a:chOff x="0" y="0"/>
          <a:chExt cx="0" cy="0"/>
        </a:xfrm>
      </p:grpSpPr>
      <p:sp>
        <p:nvSpPr>
          <p:cNvPr id="30" name="Google Shape;30;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3"/>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2" name="Google Shape;32;p13"/>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3" name="Google Shape;33;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较" type="twoTxTwoObj">
  <p:cSld name="TWO_OBJECTS_WITH_TEXT">
    <p:spTree>
      <p:nvGrpSpPr>
        <p:cNvPr id="1" name="Shape 36"/>
        <p:cNvGrpSpPr/>
        <p:nvPr/>
      </p:nvGrpSpPr>
      <p:grpSpPr>
        <a:xfrm>
          <a:off x="0" y="0"/>
          <a:ext cx="0" cy="0"/>
          <a:chOff x="0" y="0"/>
          <a:chExt cx="0" cy="0"/>
        </a:xfrm>
      </p:grpSpPr>
      <p:sp>
        <p:nvSpPr>
          <p:cNvPr id="37" name="Google Shape;37;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4"/>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9" name="Google Shape;39;p14"/>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0" name="Google Shape;40;p14"/>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1" name="Google Shape;41;p14"/>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 name="Google Shape;42;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45"/>
        <p:cNvGrpSpPr/>
        <p:nvPr/>
      </p:nvGrpSpPr>
      <p:grpSpPr>
        <a:xfrm>
          <a:off x="0" y="0"/>
          <a:ext cx="0" cy="0"/>
          <a:chOff x="0" y="0"/>
          <a:chExt cx="0" cy="0"/>
        </a:xfrm>
      </p:grpSpPr>
      <p:sp>
        <p:nvSpPr>
          <p:cNvPr id="46" name="Google Shape;46;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50"/>
        <p:cNvGrpSpPr/>
        <p:nvPr/>
      </p:nvGrpSpPr>
      <p:grpSpPr>
        <a:xfrm>
          <a:off x="0" y="0"/>
          <a:ext cx="0" cy="0"/>
          <a:chOff x="0" y="0"/>
          <a:chExt cx="0" cy="0"/>
        </a:xfrm>
      </p:grpSpPr>
      <p:sp>
        <p:nvSpPr>
          <p:cNvPr id="51" name="Google Shape;51;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内容与标题" type="objTx">
  <p:cSld name="OBJECT_WITH_CAPTION_TEXT">
    <p:spTree>
      <p:nvGrpSpPr>
        <p:cNvPr id="1" name="Shape 54"/>
        <p:cNvGrpSpPr/>
        <p:nvPr/>
      </p:nvGrpSpPr>
      <p:grpSpPr>
        <a:xfrm>
          <a:off x="0" y="0"/>
          <a:ext cx="0" cy="0"/>
          <a:chOff x="0" y="0"/>
          <a:chExt cx="0" cy="0"/>
        </a:xfrm>
      </p:grpSpPr>
      <p:sp>
        <p:nvSpPr>
          <p:cNvPr id="55" name="Google Shape;55;p17"/>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7"/>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17"/>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图片与标题" type="picTx">
  <p:cSld name="PICTURE_WITH_CAPTION_TEXT">
    <p:spTree>
      <p:nvGrpSpPr>
        <p:cNvPr id="1" name="Shape 61"/>
        <p:cNvGrpSpPr/>
        <p:nvPr/>
      </p:nvGrpSpPr>
      <p:grpSpPr>
        <a:xfrm>
          <a:off x="0" y="0"/>
          <a:ext cx="0" cy="0"/>
          <a:chOff x="0" y="0"/>
          <a:chExt cx="0" cy="0"/>
        </a:xfrm>
      </p:grpSpPr>
      <p:sp>
        <p:nvSpPr>
          <p:cNvPr id="62" name="Google Shape;62;p18"/>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8"/>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8"/>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hyperlink" Target="https://pacman-team-sleepyday.herokuapp.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685800" y="1622425"/>
            <a:ext cx="7772400" cy="1470025"/>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1"/>
              </a:buClr>
              <a:buSzPts val="4800"/>
              <a:buFont typeface="Calibri"/>
              <a:buNone/>
            </a:pPr>
            <a:r>
              <a:rPr lang="en-US" sz="4800" b="1"/>
              <a:t>Pacman Game API Design</a:t>
            </a:r>
            <a:endParaRPr sz="4800" b="1"/>
          </a:p>
        </p:txBody>
      </p:sp>
      <p:sp>
        <p:nvSpPr>
          <p:cNvPr id="85" name="Google Shape;85;p1"/>
          <p:cNvSpPr txBox="1"/>
          <p:nvPr/>
        </p:nvSpPr>
        <p:spPr>
          <a:xfrm>
            <a:off x="1339273" y="3440545"/>
            <a:ext cx="18466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1"/>
          <p:cNvSpPr txBox="1">
            <a:spLocks noGrp="1"/>
          </p:cNvSpPr>
          <p:nvPr>
            <p:ph type="subTitle" idx="1"/>
          </p:nvPr>
        </p:nvSpPr>
        <p:spPr>
          <a:xfrm>
            <a:off x="1339273" y="3440545"/>
            <a:ext cx="6400800" cy="17526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3200"/>
              <a:buNone/>
            </a:pPr>
            <a:r>
              <a:rPr lang="en-US">
                <a:solidFill>
                  <a:schemeClr val="dk1"/>
                </a:solidFill>
              </a:rPr>
              <a:t>COMP504</a:t>
            </a:r>
            <a:endParaRPr>
              <a:solidFill>
                <a:schemeClr val="dk1"/>
              </a:solidFill>
            </a:endParaRPr>
          </a:p>
          <a:p>
            <a:pPr marL="0" lvl="0" indent="0" algn="ctr" rtl="0">
              <a:spcBef>
                <a:spcPts val="640"/>
              </a:spcBef>
              <a:spcAft>
                <a:spcPts val="0"/>
              </a:spcAft>
              <a:buClr>
                <a:srgbClr val="000000"/>
              </a:buClr>
              <a:buSzPts val="3200"/>
              <a:buNone/>
            </a:pPr>
            <a:r>
              <a:rPr lang="en-US">
                <a:solidFill>
                  <a:srgbClr val="000000"/>
                </a:solidFill>
              </a:rPr>
              <a:t>Team Sleepy Day</a:t>
            </a:r>
            <a:endParaRPr>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g6f8c7d5ee9_0_5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800"/>
              <a:buNone/>
            </a:pPr>
            <a:r>
              <a:rPr lang="en-US"/>
              <a:t>Use case</a:t>
            </a:r>
            <a:endParaRPr/>
          </a:p>
        </p:txBody>
      </p:sp>
      <p:sp>
        <p:nvSpPr>
          <p:cNvPr id="186" name="Google Shape;186;g6f8c7d5ee9_0_57"/>
          <p:cNvSpPr/>
          <p:nvPr/>
        </p:nvSpPr>
        <p:spPr>
          <a:xfrm>
            <a:off x="810228" y="2977458"/>
            <a:ext cx="1532400" cy="8652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0" i="0" u="none" strike="noStrike" cap="none">
                <a:solidFill>
                  <a:schemeClr val="dk1"/>
                </a:solidFill>
                <a:latin typeface="Arial"/>
                <a:ea typeface="Arial"/>
                <a:cs typeface="Arial"/>
                <a:sym typeface="Arial"/>
              </a:rPr>
              <a:t>Start Game</a:t>
            </a:r>
            <a:endParaRPr/>
          </a:p>
        </p:txBody>
      </p:sp>
      <p:sp>
        <p:nvSpPr>
          <p:cNvPr id="187" name="Google Shape;187;g6f8c7d5ee9_0_57"/>
          <p:cNvSpPr/>
          <p:nvPr/>
        </p:nvSpPr>
        <p:spPr>
          <a:xfrm>
            <a:off x="2652532" y="2963120"/>
            <a:ext cx="1532400" cy="8652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0" i="0" u="none" strike="noStrike" cap="none">
                <a:solidFill>
                  <a:schemeClr val="dk1"/>
                </a:solidFill>
                <a:latin typeface="Arial"/>
                <a:ea typeface="Arial"/>
                <a:cs typeface="Arial"/>
                <a:sym typeface="Arial"/>
              </a:rPr>
              <a:t>Initialize Level</a:t>
            </a:r>
            <a:endParaRPr/>
          </a:p>
        </p:txBody>
      </p:sp>
      <p:sp>
        <p:nvSpPr>
          <p:cNvPr id="188" name="Google Shape;188;g6f8c7d5ee9_0_57"/>
          <p:cNvSpPr/>
          <p:nvPr/>
        </p:nvSpPr>
        <p:spPr>
          <a:xfrm>
            <a:off x="4494836" y="2963120"/>
            <a:ext cx="1532400" cy="865200"/>
          </a:xfrm>
          <a:prstGeom prst="rect">
            <a:avLst/>
          </a:prstGeom>
          <a:solidFill>
            <a:schemeClr val="accent2"/>
          </a:solidFill>
          <a:ln w="25400" cap="flat" cmpd="sng">
            <a:solidFill>
              <a:srgbClr val="8C3A3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0" i="0" u="none" strike="noStrike" cap="none">
                <a:solidFill>
                  <a:schemeClr val="lt1"/>
                </a:solidFill>
                <a:latin typeface="Arial"/>
                <a:ea typeface="Arial"/>
                <a:cs typeface="Arial"/>
                <a:sym typeface="Arial"/>
              </a:rPr>
              <a:t>Update</a:t>
            </a:r>
            <a:endParaRPr/>
          </a:p>
        </p:txBody>
      </p:sp>
      <p:sp>
        <p:nvSpPr>
          <p:cNvPr id="189" name="Google Shape;189;g6f8c7d5ee9_0_57"/>
          <p:cNvSpPr/>
          <p:nvPr/>
        </p:nvSpPr>
        <p:spPr>
          <a:xfrm>
            <a:off x="6337140" y="2963119"/>
            <a:ext cx="1532400" cy="8652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a:solidFill>
                  <a:schemeClr val="dk1"/>
                </a:solidFill>
              </a:rPr>
              <a:t>Terminate</a:t>
            </a:r>
            <a:r>
              <a:rPr lang="en-US" sz="2000" b="0" i="0" u="none" strike="noStrike" cap="none">
                <a:solidFill>
                  <a:schemeClr val="dk1"/>
                </a:solidFill>
                <a:latin typeface="Arial"/>
                <a:ea typeface="Arial"/>
                <a:cs typeface="Arial"/>
                <a:sym typeface="Arial"/>
              </a:rPr>
              <a:t> Game</a:t>
            </a:r>
            <a:endParaRPr/>
          </a:p>
        </p:txBody>
      </p:sp>
      <p:cxnSp>
        <p:nvCxnSpPr>
          <p:cNvPr id="190" name="Google Shape;190;g6f8c7d5ee9_0_57"/>
          <p:cNvCxnSpPr>
            <a:stCxn id="186" idx="3"/>
            <a:endCxn id="187" idx="1"/>
          </p:cNvCxnSpPr>
          <p:nvPr/>
        </p:nvCxnSpPr>
        <p:spPr>
          <a:xfrm rot="10800000" flipH="1">
            <a:off x="2342628" y="3395658"/>
            <a:ext cx="309900" cy="14400"/>
          </a:xfrm>
          <a:prstGeom prst="straightConnector1">
            <a:avLst/>
          </a:prstGeom>
          <a:solidFill>
            <a:schemeClr val="lt1"/>
          </a:solidFill>
          <a:ln w="38100" cap="flat" cmpd="sng">
            <a:solidFill>
              <a:schemeClr val="dk1"/>
            </a:solidFill>
            <a:prstDash val="solid"/>
            <a:round/>
            <a:headEnd type="none" w="sm" len="sm"/>
            <a:tailEnd type="triangle" w="med" len="med"/>
          </a:ln>
        </p:spPr>
      </p:cxnSp>
      <p:cxnSp>
        <p:nvCxnSpPr>
          <p:cNvPr id="191" name="Google Shape;191;g6f8c7d5ee9_0_57"/>
          <p:cNvCxnSpPr>
            <a:stCxn id="187" idx="3"/>
            <a:endCxn id="188" idx="1"/>
          </p:cNvCxnSpPr>
          <p:nvPr/>
        </p:nvCxnSpPr>
        <p:spPr>
          <a:xfrm>
            <a:off x="4184932" y="3395720"/>
            <a:ext cx="309900" cy="0"/>
          </a:xfrm>
          <a:prstGeom prst="straightConnector1">
            <a:avLst/>
          </a:prstGeom>
          <a:solidFill>
            <a:schemeClr val="lt1"/>
          </a:solidFill>
          <a:ln w="38100" cap="flat" cmpd="sng">
            <a:solidFill>
              <a:schemeClr val="dk1"/>
            </a:solidFill>
            <a:prstDash val="solid"/>
            <a:round/>
            <a:headEnd type="none" w="sm" len="sm"/>
            <a:tailEnd type="triangle" w="med" len="med"/>
          </a:ln>
        </p:spPr>
      </p:cxnSp>
      <p:cxnSp>
        <p:nvCxnSpPr>
          <p:cNvPr id="192" name="Google Shape;192;g6f8c7d5ee9_0_57"/>
          <p:cNvCxnSpPr>
            <a:stCxn id="188" idx="3"/>
            <a:endCxn id="189" idx="1"/>
          </p:cNvCxnSpPr>
          <p:nvPr/>
        </p:nvCxnSpPr>
        <p:spPr>
          <a:xfrm>
            <a:off x="6027236" y="3395720"/>
            <a:ext cx="309900" cy="0"/>
          </a:xfrm>
          <a:prstGeom prst="straightConnector1">
            <a:avLst/>
          </a:prstGeom>
          <a:solidFill>
            <a:schemeClr val="lt1"/>
          </a:solidFill>
          <a:ln w="38100" cap="flat" cmpd="sng">
            <a:solidFill>
              <a:schemeClr val="dk1"/>
            </a:solidFill>
            <a:prstDash val="solid"/>
            <a:round/>
            <a:headEnd type="none" w="sm" len="sm"/>
            <a:tailEnd type="triangle" w="med" len="med"/>
          </a:ln>
        </p:spPr>
      </p:cxnSp>
      <p:sp>
        <p:nvSpPr>
          <p:cNvPr id="193" name="Google Shape;193;g6f8c7d5ee9_0_57"/>
          <p:cNvSpPr/>
          <p:nvPr/>
        </p:nvSpPr>
        <p:spPr>
          <a:xfrm>
            <a:off x="4747224" y="2184243"/>
            <a:ext cx="1280100" cy="793200"/>
          </a:xfrm>
          <a:prstGeom prst="curvedDownArrow">
            <a:avLst>
              <a:gd name="adj1" fmla="val 25000"/>
              <a:gd name="adj2" fmla="val 50000"/>
              <a:gd name="adj3" fmla="val 25000"/>
            </a:avLst>
          </a:prstGeom>
          <a:solidFill>
            <a:schemeClr val="accent2"/>
          </a:solidFill>
          <a:ln w="25400" cap="flat" cmpd="sng">
            <a:solidFill>
              <a:srgbClr val="8C3A3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000" b="0" i="0" u="none" strike="noStrike" cap="none">
              <a:solidFill>
                <a:schemeClr val="dk1"/>
              </a:solidFill>
              <a:latin typeface="Arial"/>
              <a:ea typeface="Arial"/>
              <a:cs typeface="Arial"/>
              <a:sym typeface="Arial"/>
            </a:endParaRPr>
          </a:p>
        </p:txBody>
      </p:sp>
      <p:sp>
        <p:nvSpPr>
          <p:cNvPr id="194" name="Google Shape;194;g6f8c7d5ee9_0_57"/>
          <p:cNvSpPr/>
          <p:nvPr/>
        </p:nvSpPr>
        <p:spPr>
          <a:xfrm>
            <a:off x="3550534" y="4720295"/>
            <a:ext cx="1532400" cy="3759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0" i="0" u="none" strike="noStrike" cap="none">
                <a:solidFill>
                  <a:schemeClr val="dk1"/>
                </a:solidFill>
                <a:latin typeface="Arial"/>
                <a:ea typeface="Arial"/>
                <a:cs typeface="Arial"/>
                <a:sym typeface="Arial"/>
              </a:rPr>
              <a:t>Next Level</a:t>
            </a:r>
            <a:endParaRPr/>
          </a:p>
        </p:txBody>
      </p:sp>
      <p:sp>
        <p:nvSpPr>
          <p:cNvPr id="195" name="Google Shape;195;g6f8c7d5ee9_0_57"/>
          <p:cNvSpPr/>
          <p:nvPr/>
        </p:nvSpPr>
        <p:spPr>
          <a:xfrm rot="10800000">
            <a:off x="3550494" y="3842805"/>
            <a:ext cx="1532400" cy="793200"/>
          </a:xfrm>
          <a:prstGeom prst="curvedDownArrow">
            <a:avLst>
              <a:gd name="adj1" fmla="val 25000"/>
              <a:gd name="adj2" fmla="val 50000"/>
              <a:gd name="adj3" fmla="val 25000"/>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000" b="0" i="0" u="none" strike="noStrike" cap="non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g6f8c7d5ee9_0_71"/>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457200" lvl="0" indent="-342900" algn="l" rtl="0">
              <a:lnSpc>
                <a:spcPct val="90000"/>
              </a:lnSpc>
              <a:spcBef>
                <a:spcPts val="360"/>
              </a:spcBef>
              <a:spcAft>
                <a:spcPts val="0"/>
              </a:spcAft>
              <a:buClr>
                <a:schemeClr val="dk1"/>
              </a:buClr>
              <a:buSzPts val="1800"/>
              <a:buChar char="•"/>
            </a:pPr>
            <a:r>
              <a:rPr lang="en-US" dirty="0"/>
              <a:t>Press 		   to move Pacman</a:t>
            </a:r>
            <a:endParaRPr dirty="0"/>
          </a:p>
          <a:p>
            <a:pPr marL="457200" lvl="0" indent="-342900" algn="l" rtl="0">
              <a:lnSpc>
                <a:spcPct val="90000"/>
              </a:lnSpc>
              <a:spcBef>
                <a:spcPts val="360"/>
              </a:spcBef>
              <a:spcAft>
                <a:spcPts val="0"/>
              </a:spcAft>
              <a:buClr>
                <a:schemeClr val="dk1"/>
              </a:buClr>
              <a:buSzPts val="1800"/>
              <a:buChar char="•"/>
            </a:pPr>
            <a:r>
              <a:rPr lang="en-US" dirty="0"/>
              <a:t>A Pacman can eat (collide with)</a:t>
            </a:r>
            <a:endParaRPr dirty="0"/>
          </a:p>
          <a:p>
            <a:pPr marL="914400" lvl="1" indent="-342900" algn="l" rtl="0">
              <a:lnSpc>
                <a:spcPct val="90000"/>
              </a:lnSpc>
              <a:spcBef>
                <a:spcPts val="360"/>
              </a:spcBef>
              <a:spcAft>
                <a:spcPts val="0"/>
              </a:spcAft>
              <a:buSzPts val="1800"/>
              <a:buChar char="–"/>
            </a:pPr>
            <a:r>
              <a:rPr lang="en-US" dirty="0"/>
              <a:t>Dot --&gt; gain 10 points</a:t>
            </a:r>
            <a:endParaRPr dirty="0"/>
          </a:p>
          <a:p>
            <a:pPr marL="914400" lvl="1" indent="-342900" algn="l" rtl="0">
              <a:lnSpc>
                <a:spcPct val="90000"/>
              </a:lnSpc>
              <a:spcBef>
                <a:spcPts val="360"/>
              </a:spcBef>
              <a:spcAft>
                <a:spcPts val="0"/>
              </a:spcAft>
              <a:buSzPts val="1800"/>
              <a:buChar char="–"/>
            </a:pPr>
            <a:r>
              <a:rPr lang="en-US" dirty="0"/>
              <a:t>Fruit (randomly produced) --&gt; gain 100 points</a:t>
            </a:r>
            <a:endParaRPr dirty="0"/>
          </a:p>
          <a:p>
            <a:pPr marL="914400" lvl="1" indent="-342900" algn="l" rtl="0">
              <a:lnSpc>
                <a:spcPct val="90000"/>
              </a:lnSpc>
              <a:spcBef>
                <a:spcPts val="360"/>
              </a:spcBef>
              <a:spcAft>
                <a:spcPts val="0"/>
              </a:spcAft>
              <a:buSzPts val="1800"/>
              <a:buChar char="–"/>
            </a:pPr>
            <a:r>
              <a:rPr lang="en-US" dirty="0"/>
              <a:t>Energizer --&gt; gain 50 points </a:t>
            </a:r>
            <a:endParaRPr dirty="0"/>
          </a:p>
          <a:p>
            <a:pPr marL="571500" lvl="1" indent="0" algn="l" rtl="0">
              <a:lnSpc>
                <a:spcPct val="90000"/>
              </a:lnSpc>
              <a:spcBef>
                <a:spcPts val="360"/>
              </a:spcBef>
              <a:spcAft>
                <a:spcPts val="0"/>
              </a:spcAft>
              <a:buSzPts val="1800"/>
              <a:buNone/>
            </a:pPr>
            <a:r>
              <a:rPr lang="en-US" dirty="0"/>
              <a:t>		        &amp; switch to Ghost-Retreat (GR) mode</a:t>
            </a:r>
            <a:endParaRPr dirty="0"/>
          </a:p>
          <a:p>
            <a:pPr marL="914400" lvl="1" indent="-342900" algn="l" rtl="0">
              <a:lnSpc>
                <a:spcPct val="90000"/>
              </a:lnSpc>
              <a:spcBef>
                <a:spcPts val="360"/>
              </a:spcBef>
              <a:spcAft>
                <a:spcPts val="0"/>
              </a:spcAft>
              <a:buSzPts val="1800"/>
              <a:buChar char="–"/>
            </a:pPr>
            <a:r>
              <a:rPr lang="en-US" dirty="0"/>
              <a:t>Ghost (GR mode) --&gt; first 200 points, </a:t>
            </a:r>
          </a:p>
          <a:p>
            <a:pPr marL="571500" lvl="1" indent="0" algn="l" rtl="0">
              <a:lnSpc>
                <a:spcPct val="90000"/>
              </a:lnSpc>
              <a:spcBef>
                <a:spcPts val="360"/>
              </a:spcBef>
              <a:spcAft>
                <a:spcPts val="0"/>
              </a:spcAft>
              <a:buSzPts val="1800"/>
              <a:buNone/>
            </a:pPr>
            <a:r>
              <a:rPr lang="en-US" dirty="0"/>
              <a:t>				    second 400 points, …</a:t>
            </a:r>
            <a:endParaRPr dirty="0"/>
          </a:p>
          <a:p>
            <a:pPr marL="457200" lvl="0" indent="-342900" algn="l" rtl="0">
              <a:lnSpc>
                <a:spcPct val="90000"/>
              </a:lnSpc>
              <a:spcBef>
                <a:spcPts val="360"/>
              </a:spcBef>
              <a:spcAft>
                <a:spcPts val="0"/>
              </a:spcAft>
              <a:buClr>
                <a:schemeClr val="dk1"/>
              </a:buClr>
              <a:buSzPts val="1800"/>
              <a:buChar char="•"/>
            </a:pPr>
            <a:r>
              <a:rPr lang="en-US" dirty="0"/>
              <a:t>Ghost can eat (collide with) a Pacman      </a:t>
            </a:r>
            <a:r>
              <a:rPr lang="en-US" sz="2800" dirty="0"/>
              <a:t>--&gt;</a:t>
            </a:r>
            <a:endParaRPr dirty="0"/>
          </a:p>
          <a:p>
            <a:pPr marL="457200" lvl="0" indent="-228600" algn="l" rtl="0">
              <a:lnSpc>
                <a:spcPct val="90000"/>
              </a:lnSpc>
              <a:spcBef>
                <a:spcPts val="360"/>
              </a:spcBef>
              <a:spcAft>
                <a:spcPts val="0"/>
              </a:spcAft>
              <a:buClr>
                <a:schemeClr val="dk1"/>
              </a:buClr>
              <a:buSzPts val="1800"/>
              <a:buNone/>
            </a:pPr>
            <a:endParaRPr dirty="0"/>
          </a:p>
        </p:txBody>
      </p:sp>
      <p:sp>
        <p:nvSpPr>
          <p:cNvPr id="201" name="Google Shape;201;g6f8c7d5ee9_0_7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800"/>
              <a:buNone/>
            </a:pPr>
            <a:r>
              <a:rPr lang="en-US"/>
              <a:t>Update (Pacman - Ghost)</a:t>
            </a:r>
            <a:endParaRPr/>
          </a:p>
        </p:txBody>
      </p:sp>
      <p:pic>
        <p:nvPicPr>
          <p:cNvPr id="202" name="Google Shape;202;g6f8c7d5ee9_0_71"/>
          <p:cNvPicPr preferRelativeResize="0"/>
          <p:nvPr/>
        </p:nvPicPr>
        <p:blipFill rotWithShape="1">
          <a:blip r:embed="rId3">
            <a:alphaModFix/>
          </a:blip>
          <a:srcRect/>
          <a:stretch/>
        </p:blipFill>
        <p:spPr>
          <a:xfrm>
            <a:off x="2010735" y="1417638"/>
            <a:ext cx="1422400" cy="876300"/>
          </a:xfrm>
          <a:prstGeom prst="rect">
            <a:avLst/>
          </a:prstGeom>
          <a:noFill/>
          <a:ln>
            <a:noFill/>
          </a:ln>
        </p:spPr>
      </p:pic>
      <p:sp>
        <p:nvSpPr>
          <p:cNvPr id="203" name="Google Shape;203;g6f8c7d5ee9_0_71"/>
          <p:cNvSpPr/>
          <p:nvPr/>
        </p:nvSpPr>
        <p:spPr>
          <a:xfrm>
            <a:off x="8250156" y="5345577"/>
            <a:ext cx="287100" cy="287100"/>
          </a:xfrm>
          <a:prstGeom prst="heart">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4" name="Google Shape;204;g6f8c7d5ee9_0_71"/>
          <p:cNvSpPr/>
          <p:nvPr/>
        </p:nvSpPr>
        <p:spPr>
          <a:xfrm>
            <a:off x="7392581" y="5345577"/>
            <a:ext cx="287100" cy="287100"/>
          </a:xfrm>
          <a:prstGeom prst="heart">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g6f8c7d5ee9_0_7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800"/>
              <a:buNone/>
            </a:pPr>
            <a:r>
              <a:rPr lang="en-US"/>
              <a:t>Use case</a:t>
            </a:r>
            <a:endParaRPr/>
          </a:p>
        </p:txBody>
      </p:sp>
      <p:sp>
        <p:nvSpPr>
          <p:cNvPr id="210" name="Google Shape;210;g6f8c7d5ee9_0_79"/>
          <p:cNvSpPr/>
          <p:nvPr/>
        </p:nvSpPr>
        <p:spPr>
          <a:xfrm>
            <a:off x="810228" y="2977458"/>
            <a:ext cx="1532400" cy="8652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0" i="0" u="none" strike="noStrike" cap="none">
                <a:solidFill>
                  <a:schemeClr val="dk1"/>
                </a:solidFill>
                <a:latin typeface="Arial"/>
                <a:ea typeface="Arial"/>
                <a:cs typeface="Arial"/>
                <a:sym typeface="Arial"/>
              </a:rPr>
              <a:t>Start Game</a:t>
            </a:r>
            <a:endParaRPr/>
          </a:p>
        </p:txBody>
      </p:sp>
      <p:sp>
        <p:nvSpPr>
          <p:cNvPr id="211" name="Google Shape;211;g6f8c7d5ee9_0_79"/>
          <p:cNvSpPr/>
          <p:nvPr/>
        </p:nvSpPr>
        <p:spPr>
          <a:xfrm>
            <a:off x="2652532" y="2963120"/>
            <a:ext cx="1532400" cy="8652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0" i="0" u="none" strike="noStrike" cap="none">
                <a:solidFill>
                  <a:schemeClr val="dk1"/>
                </a:solidFill>
                <a:latin typeface="Arial"/>
                <a:ea typeface="Arial"/>
                <a:cs typeface="Arial"/>
                <a:sym typeface="Arial"/>
              </a:rPr>
              <a:t>Initialize Level</a:t>
            </a:r>
            <a:endParaRPr/>
          </a:p>
        </p:txBody>
      </p:sp>
      <p:sp>
        <p:nvSpPr>
          <p:cNvPr id="212" name="Google Shape;212;g6f8c7d5ee9_0_79"/>
          <p:cNvSpPr/>
          <p:nvPr/>
        </p:nvSpPr>
        <p:spPr>
          <a:xfrm>
            <a:off x="4494836" y="2963120"/>
            <a:ext cx="1532400" cy="8652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0" i="0" u="none" strike="noStrike" cap="none">
                <a:solidFill>
                  <a:schemeClr val="dk1"/>
                </a:solidFill>
                <a:latin typeface="Arial"/>
                <a:ea typeface="Arial"/>
                <a:cs typeface="Arial"/>
                <a:sym typeface="Arial"/>
              </a:rPr>
              <a:t>Update</a:t>
            </a:r>
            <a:endParaRPr/>
          </a:p>
        </p:txBody>
      </p:sp>
      <p:sp>
        <p:nvSpPr>
          <p:cNvPr id="213" name="Google Shape;213;g6f8c7d5ee9_0_79"/>
          <p:cNvSpPr/>
          <p:nvPr/>
        </p:nvSpPr>
        <p:spPr>
          <a:xfrm>
            <a:off x="6337140" y="2963119"/>
            <a:ext cx="1532400" cy="8652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a:solidFill>
                  <a:schemeClr val="dk1"/>
                </a:solidFill>
              </a:rPr>
              <a:t>Terminate</a:t>
            </a:r>
            <a:r>
              <a:rPr lang="en-US" sz="2000" b="0" i="0" u="none" strike="noStrike" cap="none">
                <a:solidFill>
                  <a:schemeClr val="dk1"/>
                </a:solidFill>
                <a:latin typeface="Arial"/>
                <a:ea typeface="Arial"/>
                <a:cs typeface="Arial"/>
                <a:sym typeface="Arial"/>
              </a:rPr>
              <a:t> Game</a:t>
            </a:r>
            <a:endParaRPr/>
          </a:p>
        </p:txBody>
      </p:sp>
      <p:cxnSp>
        <p:nvCxnSpPr>
          <p:cNvPr id="214" name="Google Shape;214;g6f8c7d5ee9_0_79"/>
          <p:cNvCxnSpPr>
            <a:stCxn id="210" idx="3"/>
            <a:endCxn id="211" idx="1"/>
          </p:cNvCxnSpPr>
          <p:nvPr/>
        </p:nvCxnSpPr>
        <p:spPr>
          <a:xfrm rot="10800000" flipH="1">
            <a:off x="2342628" y="3395658"/>
            <a:ext cx="309900" cy="14400"/>
          </a:xfrm>
          <a:prstGeom prst="straightConnector1">
            <a:avLst/>
          </a:prstGeom>
          <a:solidFill>
            <a:schemeClr val="lt1"/>
          </a:solidFill>
          <a:ln w="38100" cap="flat" cmpd="sng">
            <a:solidFill>
              <a:schemeClr val="dk1"/>
            </a:solidFill>
            <a:prstDash val="solid"/>
            <a:round/>
            <a:headEnd type="none" w="sm" len="sm"/>
            <a:tailEnd type="triangle" w="med" len="med"/>
          </a:ln>
        </p:spPr>
      </p:cxnSp>
      <p:cxnSp>
        <p:nvCxnSpPr>
          <p:cNvPr id="215" name="Google Shape;215;g6f8c7d5ee9_0_79"/>
          <p:cNvCxnSpPr>
            <a:stCxn id="211" idx="3"/>
            <a:endCxn id="212" idx="1"/>
          </p:cNvCxnSpPr>
          <p:nvPr/>
        </p:nvCxnSpPr>
        <p:spPr>
          <a:xfrm>
            <a:off x="4184932" y="3395720"/>
            <a:ext cx="309900" cy="0"/>
          </a:xfrm>
          <a:prstGeom prst="straightConnector1">
            <a:avLst/>
          </a:prstGeom>
          <a:solidFill>
            <a:schemeClr val="lt1"/>
          </a:solidFill>
          <a:ln w="38100" cap="flat" cmpd="sng">
            <a:solidFill>
              <a:schemeClr val="dk1"/>
            </a:solidFill>
            <a:prstDash val="solid"/>
            <a:round/>
            <a:headEnd type="none" w="sm" len="sm"/>
            <a:tailEnd type="triangle" w="med" len="med"/>
          </a:ln>
        </p:spPr>
      </p:cxnSp>
      <p:cxnSp>
        <p:nvCxnSpPr>
          <p:cNvPr id="216" name="Google Shape;216;g6f8c7d5ee9_0_79"/>
          <p:cNvCxnSpPr>
            <a:stCxn id="212" idx="3"/>
            <a:endCxn id="213" idx="1"/>
          </p:cNvCxnSpPr>
          <p:nvPr/>
        </p:nvCxnSpPr>
        <p:spPr>
          <a:xfrm>
            <a:off x="6027236" y="3395720"/>
            <a:ext cx="309900" cy="0"/>
          </a:xfrm>
          <a:prstGeom prst="straightConnector1">
            <a:avLst/>
          </a:prstGeom>
          <a:solidFill>
            <a:schemeClr val="lt1"/>
          </a:solidFill>
          <a:ln w="38100" cap="flat" cmpd="sng">
            <a:solidFill>
              <a:schemeClr val="dk1"/>
            </a:solidFill>
            <a:prstDash val="solid"/>
            <a:round/>
            <a:headEnd type="none" w="sm" len="sm"/>
            <a:tailEnd type="triangle" w="med" len="med"/>
          </a:ln>
        </p:spPr>
      </p:cxnSp>
      <p:sp>
        <p:nvSpPr>
          <p:cNvPr id="217" name="Google Shape;217;g6f8c7d5ee9_0_79"/>
          <p:cNvSpPr/>
          <p:nvPr/>
        </p:nvSpPr>
        <p:spPr>
          <a:xfrm>
            <a:off x="4747224" y="2184243"/>
            <a:ext cx="1280100" cy="793200"/>
          </a:xfrm>
          <a:prstGeom prst="curvedDownArrow">
            <a:avLst>
              <a:gd name="adj1" fmla="val 25000"/>
              <a:gd name="adj2" fmla="val 50000"/>
              <a:gd name="adj3" fmla="val 25000"/>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000" b="0" i="0" u="none" strike="noStrike" cap="none">
              <a:solidFill>
                <a:schemeClr val="dk1"/>
              </a:solidFill>
              <a:latin typeface="Arial"/>
              <a:ea typeface="Arial"/>
              <a:cs typeface="Arial"/>
              <a:sym typeface="Arial"/>
            </a:endParaRPr>
          </a:p>
        </p:txBody>
      </p:sp>
      <p:sp>
        <p:nvSpPr>
          <p:cNvPr id="218" name="Google Shape;218;g6f8c7d5ee9_0_79"/>
          <p:cNvSpPr/>
          <p:nvPr/>
        </p:nvSpPr>
        <p:spPr>
          <a:xfrm>
            <a:off x="3550534" y="4720295"/>
            <a:ext cx="1532400" cy="375900"/>
          </a:xfrm>
          <a:prstGeom prst="rect">
            <a:avLst/>
          </a:prstGeom>
          <a:solidFill>
            <a:schemeClr val="accent2"/>
          </a:solidFill>
          <a:ln w="25400" cap="flat" cmpd="sng">
            <a:solidFill>
              <a:srgbClr val="8C3A3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0" i="0" u="none" strike="noStrike" cap="none">
                <a:solidFill>
                  <a:schemeClr val="lt1"/>
                </a:solidFill>
                <a:latin typeface="Arial"/>
                <a:ea typeface="Arial"/>
                <a:cs typeface="Arial"/>
                <a:sym typeface="Arial"/>
              </a:rPr>
              <a:t>Next Level</a:t>
            </a:r>
            <a:endParaRPr/>
          </a:p>
        </p:txBody>
      </p:sp>
      <p:sp>
        <p:nvSpPr>
          <p:cNvPr id="219" name="Google Shape;219;g6f8c7d5ee9_0_79"/>
          <p:cNvSpPr/>
          <p:nvPr/>
        </p:nvSpPr>
        <p:spPr>
          <a:xfrm rot="10800000">
            <a:off x="3550494" y="3842805"/>
            <a:ext cx="1532400" cy="793200"/>
          </a:xfrm>
          <a:prstGeom prst="curvedDownArrow">
            <a:avLst>
              <a:gd name="adj1" fmla="val 25000"/>
              <a:gd name="adj2" fmla="val 50000"/>
              <a:gd name="adj3" fmla="val 25000"/>
            </a:avLst>
          </a:prstGeom>
          <a:solidFill>
            <a:schemeClr val="accent2"/>
          </a:solidFill>
          <a:ln w="25400" cap="flat" cmpd="sng">
            <a:solidFill>
              <a:srgbClr val="8C3A3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000" b="0" i="0" u="none" strike="noStrike" cap="none">
              <a:solidFill>
                <a:schemeClr val="dk1"/>
              </a:solidFill>
              <a:latin typeface="Arial"/>
              <a:ea typeface="Arial"/>
              <a:cs typeface="Arial"/>
              <a:sym typeface="Arial"/>
            </a:endParaRPr>
          </a:p>
        </p:txBody>
      </p:sp>
      <p:sp>
        <p:nvSpPr>
          <p:cNvPr id="220" name="Google Shape;220;g6f8c7d5ee9_0_79"/>
          <p:cNvSpPr txBox="1"/>
          <p:nvPr/>
        </p:nvSpPr>
        <p:spPr>
          <a:xfrm>
            <a:off x="5263116" y="4550676"/>
            <a:ext cx="2468100" cy="708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Pacman eats all dots in current level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g6f8c7d5ee9_0_9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800"/>
              <a:buNone/>
            </a:pPr>
            <a:r>
              <a:rPr lang="en-US"/>
              <a:t>Use case</a:t>
            </a:r>
            <a:endParaRPr/>
          </a:p>
        </p:txBody>
      </p:sp>
      <p:sp>
        <p:nvSpPr>
          <p:cNvPr id="226" name="Google Shape;226;g6f8c7d5ee9_0_94"/>
          <p:cNvSpPr/>
          <p:nvPr/>
        </p:nvSpPr>
        <p:spPr>
          <a:xfrm>
            <a:off x="810228" y="2977458"/>
            <a:ext cx="1532400" cy="8652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0" i="0" u="none" strike="noStrike" cap="none">
                <a:solidFill>
                  <a:schemeClr val="dk1"/>
                </a:solidFill>
                <a:latin typeface="Arial"/>
                <a:ea typeface="Arial"/>
                <a:cs typeface="Arial"/>
                <a:sym typeface="Arial"/>
              </a:rPr>
              <a:t>Start Game</a:t>
            </a:r>
            <a:endParaRPr/>
          </a:p>
        </p:txBody>
      </p:sp>
      <p:sp>
        <p:nvSpPr>
          <p:cNvPr id="227" name="Google Shape;227;g6f8c7d5ee9_0_94"/>
          <p:cNvSpPr/>
          <p:nvPr/>
        </p:nvSpPr>
        <p:spPr>
          <a:xfrm>
            <a:off x="2652532" y="2963120"/>
            <a:ext cx="1532400" cy="8652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0" i="0" u="none" strike="noStrike" cap="none">
                <a:solidFill>
                  <a:schemeClr val="dk1"/>
                </a:solidFill>
                <a:latin typeface="Arial"/>
                <a:ea typeface="Arial"/>
                <a:cs typeface="Arial"/>
                <a:sym typeface="Arial"/>
              </a:rPr>
              <a:t>Initialize Level</a:t>
            </a:r>
            <a:endParaRPr/>
          </a:p>
        </p:txBody>
      </p:sp>
      <p:sp>
        <p:nvSpPr>
          <p:cNvPr id="228" name="Google Shape;228;g6f8c7d5ee9_0_94"/>
          <p:cNvSpPr/>
          <p:nvPr/>
        </p:nvSpPr>
        <p:spPr>
          <a:xfrm>
            <a:off x="4494836" y="2963120"/>
            <a:ext cx="1532400" cy="8652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0" i="0" u="none" strike="noStrike" cap="none">
                <a:solidFill>
                  <a:schemeClr val="dk1"/>
                </a:solidFill>
                <a:latin typeface="Arial"/>
                <a:ea typeface="Arial"/>
                <a:cs typeface="Arial"/>
                <a:sym typeface="Arial"/>
              </a:rPr>
              <a:t>Update</a:t>
            </a:r>
            <a:endParaRPr/>
          </a:p>
        </p:txBody>
      </p:sp>
      <p:sp>
        <p:nvSpPr>
          <p:cNvPr id="229" name="Google Shape;229;g6f8c7d5ee9_0_94"/>
          <p:cNvSpPr/>
          <p:nvPr/>
        </p:nvSpPr>
        <p:spPr>
          <a:xfrm>
            <a:off x="6337140" y="2963119"/>
            <a:ext cx="1532400" cy="865200"/>
          </a:xfrm>
          <a:prstGeom prst="rect">
            <a:avLst/>
          </a:prstGeom>
          <a:solidFill>
            <a:schemeClr val="accent2"/>
          </a:solidFill>
          <a:ln w="25400" cap="flat" cmpd="sng">
            <a:solidFill>
              <a:srgbClr val="8C3A3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a:solidFill>
                  <a:schemeClr val="lt1"/>
                </a:solidFill>
              </a:rPr>
              <a:t>Terminate</a:t>
            </a:r>
            <a:r>
              <a:rPr lang="en-US" sz="2000" b="0" i="0" u="none" strike="noStrike" cap="none">
                <a:solidFill>
                  <a:schemeClr val="lt1"/>
                </a:solidFill>
                <a:latin typeface="Arial"/>
                <a:ea typeface="Arial"/>
                <a:cs typeface="Arial"/>
                <a:sym typeface="Arial"/>
              </a:rPr>
              <a:t> Game</a:t>
            </a:r>
            <a:endParaRPr/>
          </a:p>
        </p:txBody>
      </p:sp>
      <p:cxnSp>
        <p:nvCxnSpPr>
          <p:cNvPr id="230" name="Google Shape;230;g6f8c7d5ee9_0_94"/>
          <p:cNvCxnSpPr>
            <a:stCxn id="226" idx="3"/>
            <a:endCxn id="227" idx="1"/>
          </p:cNvCxnSpPr>
          <p:nvPr/>
        </p:nvCxnSpPr>
        <p:spPr>
          <a:xfrm rot="10800000" flipH="1">
            <a:off x="2342628" y="3395658"/>
            <a:ext cx="309900" cy="14400"/>
          </a:xfrm>
          <a:prstGeom prst="straightConnector1">
            <a:avLst/>
          </a:prstGeom>
          <a:solidFill>
            <a:schemeClr val="lt1"/>
          </a:solidFill>
          <a:ln w="38100" cap="flat" cmpd="sng">
            <a:solidFill>
              <a:schemeClr val="dk1"/>
            </a:solidFill>
            <a:prstDash val="solid"/>
            <a:round/>
            <a:headEnd type="none" w="sm" len="sm"/>
            <a:tailEnd type="triangle" w="med" len="med"/>
          </a:ln>
        </p:spPr>
      </p:cxnSp>
      <p:cxnSp>
        <p:nvCxnSpPr>
          <p:cNvPr id="231" name="Google Shape;231;g6f8c7d5ee9_0_94"/>
          <p:cNvCxnSpPr>
            <a:stCxn id="227" idx="3"/>
            <a:endCxn id="228" idx="1"/>
          </p:cNvCxnSpPr>
          <p:nvPr/>
        </p:nvCxnSpPr>
        <p:spPr>
          <a:xfrm>
            <a:off x="4184932" y="3395720"/>
            <a:ext cx="309900" cy="0"/>
          </a:xfrm>
          <a:prstGeom prst="straightConnector1">
            <a:avLst/>
          </a:prstGeom>
          <a:solidFill>
            <a:schemeClr val="lt1"/>
          </a:solidFill>
          <a:ln w="38100" cap="flat" cmpd="sng">
            <a:solidFill>
              <a:schemeClr val="dk1"/>
            </a:solidFill>
            <a:prstDash val="solid"/>
            <a:round/>
            <a:headEnd type="none" w="sm" len="sm"/>
            <a:tailEnd type="triangle" w="med" len="med"/>
          </a:ln>
        </p:spPr>
      </p:cxnSp>
      <p:cxnSp>
        <p:nvCxnSpPr>
          <p:cNvPr id="232" name="Google Shape;232;g6f8c7d5ee9_0_94"/>
          <p:cNvCxnSpPr>
            <a:stCxn id="228" idx="3"/>
            <a:endCxn id="229" idx="1"/>
          </p:cNvCxnSpPr>
          <p:nvPr/>
        </p:nvCxnSpPr>
        <p:spPr>
          <a:xfrm>
            <a:off x="6027236" y="3395720"/>
            <a:ext cx="309900" cy="0"/>
          </a:xfrm>
          <a:prstGeom prst="straightConnector1">
            <a:avLst/>
          </a:prstGeom>
          <a:solidFill>
            <a:schemeClr val="lt1"/>
          </a:solidFill>
          <a:ln w="38100" cap="flat" cmpd="sng">
            <a:solidFill>
              <a:schemeClr val="dk1"/>
            </a:solidFill>
            <a:prstDash val="solid"/>
            <a:round/>
            <a:headEnd type="none" w="sm" len="sm"/>
            <a:tailEnd type="triangle" w="med" len="med"/>
          </a:ln>
        </p:spPr>
      </p:cxnSp>
      <p:sp>
        <p:nvSpPr>
          <p:cNvPr id="233" name="Google Shape;233;g6f8c7d5ee9_0_94"/>
          <p:cNvSpPr/>
          <p:nvPr/>
        </p:nvSpPr>
        <p:spPr>
          <a:xfrm>
            <a:off x="4747224" y="2184243"/>
            <a:ext cx="1280100" cy="793200"/>
          </a:xfrm>
          <a:prstGeom prst="curvedDownArrow">
            <a:avLst>
              <a:gd name="adj1" fmla="val 25000"/>
              <a:gd name="adj2" fmla="val 50000"/>
              <a:gd name="adj3" fmla="val 25000"/>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000" b="0" i="0" u="none" strike="noStrike" cap="none">
              <a:solidFill>
                <a:schemeClr val="dk1"/>
              </a:solidFill>
              <a:latin typeface="Arial"/>
              <a:ea typeface="Arial"/>
              <a:cs typeface="Arial"/>
              <a:sym typeface="Arial"/>
            </a:endParaRPr>
          </a:p>
        </p:txBody>
      </p:sp>
      <p:sp>
        <p:nvSpPr>
          <p:cNvPr id="234" name="Google Shape;234;g6f8c7d5ee9_0_94"/>
          <p:cNvSpPr/>
          <p:nvPr/>
        </p:nvSpPr>
        <p:spPr>
          <a:xfrm>
            <a:off x="3550534" y="4720295"/>
            <a:ext cx="1532400" cy="3759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0" i="0" u="none" strike="noStrike" cap="none">
                <a:solidFill>
                  <a:schemeClr val="dk1"/>
                </a:solidFill>
                <a:latin typeface="Arial"/>
                <a:ea typeface="Arial"/>
                <a:cs typeface="Arial"/>
                <a:sym typeface="Arial"/>
              </a:rPr>
              <a:t>Next Level</a:t>
            </a:r>
            <a:endParaRPr/>
          </a:p>
        </p:txBody>
      </p:sp>
      <p:sp>
        <p:nvSpPr>
          <p:cNvPr id="235" name="Google Shape;235;g6f8c7d5ee9_0_94"/>
          <p:cNvSpPr/>
          <p:nvPr/>
        </p:nvSpPr>
        <p:spPr>
          <a:xfrm rot="10800000">
            <a:off x="3550494" y="3842805"/>
            <a:ext cx="1532400" cy="793200"/>
          </a:xfrm>
          <a:prstGeom prst="curvedDownArrow">
            <a:avLst>
              <a:gd name="adj1" fmla="val 25000"/>
              <a:gd name="adj2" fmla="val 50000"/>
              <a:gd name="adj3" fmla="val 25000"/>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000" b="0" i="0" u="none" strike="noStrike" cap="non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g6f8c7d5ee9_0_10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800"/>
              <a:buNone/>
            </a:pPr>
            <a:r>
              <a:rPr lang="en-US"/>
              <a:t>Terminate Game</a:t>
            </a:r>
            <a:endParaRPr/>
          </a:p>
        </p:txBody>
      </p:sp>
      <p:sp>
        <p:nvSpPr>
          <p:cNvPr id="241" name="Google Shape;241;g6f8c7d5ee9_0_108"/>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457200" lvl="0" indent="-342900" algn="l" rtl="0">
              <a:lnSpc>
                <a:spcPct val="100000"/>
              </a:lnSpc>
              <a:spcBef>
                <a:spcPts val="360"/>
              </a:spcBef>
              <a:spcAft>
                <a:spcPts val="0"/>
              </a:spcAft>
              <a:buClr>
                <a:schemeClr val="dk1"/>
              </a:buClr>
              <a:buSzPts val="1800"/>
              <a:buChar char="•"/>
            </a:pPr>
            <a:r>
              <a:rPr lang="en-US"/>
              <a:t>A Pacman loses all its lives</a:t>
            </a:r>
            <a:endParaRPr/>
          </a:p>
          <a:p>
            <a:pPr marL="457200" lvl="0" indent="-342900" algn="l" rtl="0">
              <a:lnSpc>
                <a:spcPct val="100000"/>
              </a:lnSpc>
              <a:spcBef>
                <a:spcPts val="360"/>
              </a:spcBef>
              <a:spcAft>
                <a:spcPts val="0"/>
              </a:spcAft>
              <a:buClr>
                <a:schemeClr val="dk1"/>
              </a:buClr>
              <a:buSzPts val="1800"/>
              <a:buChar char="•"/>
            </a:pPr>
            <a:r>
              <a:rPr lang="en-US"/>
              <a:t>Press  	     	button to restart the game</a:t>
            </a:r>
            <a:endParaRPr/>
          </a:p>
        </p:txBody>
      </p:sp>
      <p:grpSp>
        <p:nvGrpSpPr>
          <p:cNvPr id="242" name="Google Shape;242;g6f8c7d5ee9_0_108"/>
          <p:cNvGrpSpPr/>
          <p:nvPr/>
        </p:nvGrpSpPr>
        <p:grpSpPr>
          <a:xfrm>
            <a:off x="5571458" y="1815565"/>
            <a:ext cx="1111455" cy="295960"/>
            <a:chOff x="6657457" y="5717717"/>
            <a:chExt cx="1111455" cy="295960"/>
          </a:xfrm>
        </p:grpSpPr>
        <p:sp>
          <p:nvSpPr>
            <p:cNvPr id="243" name="Google Shape;243;g6f8c7d5ee9_0_108"/>
            <p:cNvSpPr/>
            <p:nvPr/>
          </p:nvSpPr>
          <p:spPr>
            <a:xfrm>
              <a:off x="6657457" y="5717717"/>
              <a:ext cx="287100" cy="287100"/>
            </a:xfrm>
            <a:prstGeom prst="heart">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44" name="Google Shape;244;g6f8c7d5ee9_0_108"/>
            <p:cNvSpPr/>
            <p:nvPr/>
          </p:nvSpPr>
          <p:spPr>
            <a:xfrm>
              <a:off x="7071460" y="5726577"/>
              <a:ext cx="287100" cy="287100"/>
            </a:xfrm>
            <a:prstGeom prst="heart">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45" name="Google Shape;245;g6f8c7d5ee9_0_108"/>
            <p:cNvSpPr/>
            <p:nvPr/>
          </p:nvSpPr>
          <p:spPr>
            <a:xfrm>
              <a:off x="7481812" y="5726577"/>
              <a:ext cx="287100" cy="287100"/>
            </a:xfrm>
            <a:prstGeom prst="heart">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pic>
        <p:nvPicPr>
          <p:cNvPr id="246" name="Google Shape;246;g6f8c7d5ee9_0_108"/>
          <p:cNvPicPr preferRelativeResize="0"/>
          <p:nvPr/>
        </p:nvPicPr>
        <p:blipFill rotWithShape="1">
          <a:blip r:embed="rId3">
            <a:alphaModFix/>
          </a:blip>
          <a:srcRect/>
          <a:stretch/>
        </p:blipFill>
        <p:spPr>
          <a:xfrm>
            <a:off x="2000695" y="2275368"/>
            <a:ext cx="1154389" cy="40403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Game API</a:t>
            </a:r>
            <a:endParaRPr/>
          </a:p>
        </p:txBody>
      </p:sp>
      <p:sp>
        <p:nvSpPr>
          <p:cNvPr id="252" name="Google Shape;252;p6"/>
          <p:cNvSpPr txBox="1">
            <a:spLocks noGrp="1"/>
          </p:cNvSpPr>
          <p:nvPr>
            <p:ph type="body" idx="4294967295"/>
          </p:nvPr>
        </p:nvSpPr>
        <p:spPr>
          <a:xfrm>
            <a:off x="610075" y="1362475"/>
            <a:ext cx="4568100" cy="4987200"/>
          </a:xfrm>
          <a:prstGeom prst="rect">
            <a:avLst/>
          </a:prstGeom>
          <a:noFill/>
          <a:ln>
            <a:noFill/>
          </a:ln>
        </p:spPr>
        <p:txBody>
          <a:bodyPr spcFirstLastPara="1" wrap="square" lIns="91425" tIns="45700" rIns="91425" bIns="45700" anchor="t" anchorCtr="0">
            <a:noAutofit/>
          </a:bodyPr>
          <a:lstStyle/>
          <a:p>
            <a:pPr marL="342900" lvl="0" indent="-342900" algn="l" rtl="0">
              <a:lnSpc>
                <a:spcPct val="130000"/>
              </a:lnSpc>
              <a:spcBef>
                <a:spcPts val="560"/>
              </a:spcBef>
              <a:spcAft>
                <a:spcPts val="0"/>
              </a:spcAft>
              <a:buClr>
                <a:schemeClr val="dk1"/>
              </a:buClr>
              <a:buSzPts val="2800"/>
              <a:buChar char="•"/>
            </a:pPr>
            <a:r>
              <a:rPr lang="en-US" sz="2800"/>
              <a:t>Create the game objects</a:t>
            </a:r>
            <a:endParaRPr sz="2800"/>
          </a:p>
          <a:p>
            <a:pPr marL="342900" lvl="0" indent="-342900" algn="l" rtl="0">
              <a:lnSpc>
                <a:spcPct val="130000"/>
              </a:lnSpc>
              <a:spcBef>
                <a:spcPts val="560"/>
              </a:spcBef>
              <a:spcAft>
                <a:spcPts val="0"/>
              </a:spcAft>
              <a:buSzPts val="2800"/>
              <a:buChar char="•"/>
            </a:pPr>
            <a:r>
              <a:rPr lang="en-US" sz="2800"/>
              <a:t>Maintain the game process</a:t>
            </a:r>
            <a:endParaRPr sz="2800"/>
          </a:p>
          <a:p>
            <a:pPr marL="0" lvl="0" indent="0" algn="l" rtl="0">
              <a:lnSpc>
                <a:spcPct val="130000"/>
              </a:lnSpc>
              <a:spcBef>
                <a:spcPts val="560"/>
              </a:spcBef>
              <a:spcAft>
                <a:spcPts val="0"/>
              </a:spcAft>
              <a:buNone/>
            </a:pPr>
            <a:endParaRPr sz="2800"/>
          </a:p>
          <a:p>
            <a:pPr marL="0" lvl="0" indent="0" algn="l" rtl="0">
              <a:lnSpc>
                <a:spcPct val="130000"/>
              </a:lnSpc>
              <a:spcBef>
                <a:spcPts val="560"/>
              </a:spcBef>
              <a:spcAft>
                <a:spcPts val="0"/>
              </a:spcAft>
              <a:buNone/>
            </a:pPr>
            <a:endParaRPr sz="2800"/>
          </a:p>
          <a:p>
            <a:pPr marL="0" lvl="0" indent="0" algn="l" rtl="0">
              <a:lnSpc>
                <a:spcPct val="130000"/>
              </a:lnSpc>
              <a:spcBef>
                <a:spcPts val="560"/>
              </a:spcBef>
              <a:spcAft>
                <a:spcPts val="0"/>
              </a:spcAft>
              <a:buNone/>
            </a:pPr>
            <a:endParaRPr sz="2800"/>
          </a:p>
          <a:p>
            <a:pPr marL="342900" lvl="0" indent="-215900" algn="l" rtl="0">
              <a:lnSpc>
                <a:spcPct val="130000"/>
              </a:lnSpc>
              <a:spcBef>
                <a:spcPts val="400"/>
              </a:spcBef>
              <a:spcAft>
                <a:spcPts val="0"/>
              </a:spcAft>
              <a:buClr>
                <a:schemeClr val="dk1"/>
              </a:buClr>
              <a:buSzPts val="2000"/>
              <a:buNone/>
            </a:pPr>
            <a:endParaRPr sz="2000"/>
          </a:p>
        </p:txBody>
      </p:sp>
      <p:pic>
        <p:nvPicPr>
          <p:cNvPr id="253" name="Google Shape;253;p6"/>
          <p:cNvPicPr preferRelativeResize="0"/>
          <p:nvPr/>
        </p:nvPicPr>
        <p:blipFill>
          <a:blip r:embed="rId3">
            <a:alphaModFix/>
          </a:blip>
          <a:stretch>
            <a:fillRect/>
          </a:stretch>
        </p:blipFill>
        <p:spPr>
          <a:xfrm>
            <a:off x="1086275" y="2803813"/>
            <a:ext cx="3625176" cy="2693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Game API</a:t>
            </a:r>
            <a:endParaRPr/>
          </a:p>
        </p:txBody>
      </p:sp>
      <p:sp>
        <p:nvSpPr>
          <p:cNvPr id="259" name="Google Shape;259;p7"/>
          <p:cNvSpPr txBox="1">
            <a:spLocks noGrp="1"/>
          </p:cNvSpPr>
          <p:nvPr>
            <p:ph type="body" idx="4294967295"/>
          </p:nvPr>
        </p:nvSpPr>
        <p:spPr>
          <a:xfrm>
            <a:off x="610076" y="1057675"/>
            <a:ext cx="3238200" cy="4987200"/>
          </a:xfrm>
          <a:prstGeom prst="rect">
            <a:avLst/>
          </a:prstGeom>
          <a:noFill/>
          <a:ln>
            <a:noFill/>
          </a:ln>
        </p:spPr>
        <p:txBody>
          <a:bodyPr spcFirstLastPara="1" wrap="square" lIns="91425" tIns="45700" rIns="91425" bIns="45700" anchor="t" anchorCtr="0">
            <a:noAutofit/>
          </a:bodyPr>
          <a:lstStyle/>
          <a:p>
            <a:pPr marL="342900" lvl="0" indent="-342900" algn="l" rtl="0">
              <a:lnSpc>
                <a:spcPct val="130000"/>
              </a:lnSpc>
              <a:spcBef>
                <a:spcPts val="560"/>
              </a:spcBef>
              <a:spcAft>
                <a:spcPts val="0"/>
              </a:spcAft>
              <a:buClr>
                <a:schemeClr val="dk1"/>
              </a:buClr>
              <a:buSzPts val="2800"/>
              <a:buChar char="•"/>
            </a:pPr>
            <a:r>
              <a:rPr lang="en-US" sz="2800"/>
              <a:t>Static objects</a:t>
            </a:r>
            <a:endParaRPr sz="2800"/>
          </a:p>
          <a:p>
            <a:pPr marL="342900" lvl="0" indent="-342900" algn="l" rtl="0">
              <a:lnSpc>
                <a:spcPct val="130000"/>
              </a:lnSpc>
              <a:spcBef>
                <a:spcPts val="560"/>
              </a:spcBef>
              <a:spcAft>
                <a:spcPts val="0"/>
              </a:spcAft>
              <a:buSzPts val="2800"/>
              <a:buChar char="•"/>
            </a:pPr>
            <a:r>
              <a:rPr lang="en-US" sz="2800"/>
              <a:t>Edible objects</a:t>
            </a:r>
            <a:endParaRPr sz="2800"/>
          </a:p>
          <a:p>
            <a:pPr marL="342900" lvl="0" indent="-342900" algn="l" rtl="0">
              <a:lnSpc>
                <a:spcPct val="130000"/>
              </a:lnSpc>
              <a:spcBef>
                <a:spcPts val="560"/>
              </a:spcBef>
              <a:spcAft>
                <a:spcPts val="0"/>
              </a:spcAft>
              <a:buSzPts val="2800"/>
              <a:buChar char="•"/>
            </a:pPr>
            <a:r>
              <a:rPr lang="en-US" sz="2800"/>
              <a:t>Moving objects</a:t>
            </a:r>
            <a:endParaRPr sz="2800"/>
          </a:p>
          <a:p>
            <a:pPr marL="0" lvl="0" indent="0" algn="l" rtl="0">
              <a:lnSpc>
                <a:spcPct val="130000"/>
              </a:lnSpc>
              <a:spcBef>
                <a:spcPts val="560"/>
              </a:spcBef>
              <a:spcAft>
                <a:spcPts val="0"/>
              </a:spcAft>
              <a:buNone/>
            </a:pPr>
            <a:endParaRPr sz="2800"/>
          </a:p>
          <a:p>
            <a:pPr marL="0" lvl="0" indent="0" algn="l" rtl="0">
              <a:lnSpc>
                <a:spcPct val="130000"/>
              </a:lnSpc>
              <a:spcBef>
                <a:spcPts val="560"/>
              </a:spcBef>
              <a:spcAft>
                <a:spcPts val="0"/>
              </a:spcAft>
              <a:buClr>
                <a:schemeClr val="dk1"/>
              </a:buClr>
              <a:buSzPts val="1100"/>
              <a:buFont typeface="Arial"/>
              <a:buNone/>
            </a:pPr>
            <a:endParaRPr sz="2800"/>
          </a:p>
          <a:p>
            <a:pPr marL="342900" lvl="0" indent="-215900" algn="l" rtl="0">
              <a:lnSpc>
                <a:spcPct val="130000"/>
              </a:lnSpc>
              <a:spcBef>
                <a:spcPts val="400"/>
              </a:spcBef>
              <a:spcAft>
                <a:spcPts val="0"/>
              </a:spcAft>
              <a:buClr>
                <a:schemeClr val="dk1"/>
              </a:buClr>
              <a:buSzPts val="2000"/>
              <a:buNone/>
            </a:pPr>
            <a:endParaRPr sz="2000"/>
          </a:p>
        </p:txBody>
      </p:sp>
      <p:pic>
        <p:nvPicPr>
          <p:cNvPr id="260" name="Google Shape;260;p7"/>
          <p:cNvPicPr preferRelativeResize="0"/>
          <p:nvPr/>
        </p:nvPicPr>
        <p:blipFill>
          <a:blip r:embed="rId3">
            <a:alphaModFix/>
          </a:blip>
          <a:stretch>
            <a:fillRect/>
          </a:stretch>
        </p:blipFill>
        <p:spPr>
          <a:xfrm>
            <a:off x="1261425" y="2877450"/>
            <a:ext cx="6621149" cy="3799725"/>
          </a:xfrm>
          <a:prstGeom prst="rect">
            <a:avLst/>
          </a:prstGeom>
          <a:noFill/>
          <a:ln>
            <a:noFill/>
          </a:ln>
        </p:spPr>
      </p:pic>
      <p:pic>
        <p:nvPicPr>
          <p:cNvPr id="261" name="Google Shape;261;p7"/>
          <p:cNvPicPr preferRelativeResize="0"/>
          <p:nvPr/>
        </p:nvPicPr>
        <p:blipFill>
          <a:blip r:embed="rId4">
            <a:alphaModFix/>
          </a:blip>
          <a:stretch>
            <a:fillRect/>
          </a:stretch>
        </p:blipFill>
        <p:spPr>
          <a:xfrm>
            <a:off x="4571998" y="1349025"/>
            <a:ext cx="4117574" cy="440450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1"/>
                                        </p:tgtEl>
                                        <p:attrNameLst>
                                          <p:attrName>style.visibility</p:attrName>
                                        </p:attrNameLst>
                                      </p:cBhvr>
                                      <p:to>
                                        <p:strVal val="visible"/>
                                      </p:to>
                                    </p:set>
                                    <p:animEffect transition="in" filter="fade">
                                      <p:cBhvr>
                                        <p:cTn id="7" dur="1000"/>
                                        <p:tgtEl>
                                          <p:spTgt spid="26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1000"/>
                                        <p:tgtEl>
                                          <p:spTgt spid="261"/>
                                        </p:tgtEl>
                                      </p:cBhvr>
                                    </p:animEffect>
                                    <p:set>
                                      <p:cBhvr>
                                        <p:cTn id="12" dur="1" fill="hold">
                                          <p:stCondLst>
                                            <p:cond delay="1000"/>
                                          </p:stCondLst>
                                        </p:cTn>
                                        <p:tgtEl>
                                          <p:spTgt spid="26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0"/>
                                        </p:tgtEl>
                                        <p:attrNameLst>
                                          <p:attrName>style.visibility</p:attrName>
                                        </p:attrNameLst>
                                      </p:cBhvr>
                                      <p:to>
                                        <p:strVal val="visible"/>
                                      </p:to>
                                    </p:set>
                                    <p:animEffect transition="in" filter="fade">
                                      <p:cBhvr>
                                        <p:cTn id="17" dur="1000"/>
                                        <p:tgtEl>
                                          <p:spTgt spid="26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1000"/>
                                        <p:tgtEl>
                                          <p:spTgt spid="260"/>
                                        </p:tgtEl>
                                      </p:cBhvr>
                                    </p:animEffect>
                                    <p:set>
                                      <p:cBhvr>
                                        <p:cTn id="22" dur="1" fill="hold">
                                          <p:stCondLst>
                                            <p:cond delay="1000"/>
                                          </p:stCondLst>
                                        </p:cTn>
                                        <p:tgtEl>
                                          <p:spTgt spid="26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g6f8c5557ce_0_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a:t>Game API</a:t>
            </a:r>
            <a:endParaRPr/>
          </a:p>
        </p:txBody>
      </p:sp>
      <p:sp>
        <p:nvSpPr>
          <p:cNvPr id="267" name="Google Shape;267;g6f8c5557ce_0_2"/>
          <p:cNvSpPr txBox="1">
            <a:spLocks noGrp="1"/>
          </p:cNvSpPr>
          <p:nvPr>
            <p:ph type="body" idx="4294967295"/>
          </p:nvPr>
        </p:nvSpPr>
        <p:spPr>
          <a:xfrm>
            <a:off x="610077" y="1362466"/>
            <a:ext cx="8076600" cy="4987200"/>
          </a:xfrm>
          <a:prstGeom prst="rect">
            <a:avLst/>
          </a:prstGeom>
          <a:noFill/>
          <a:ln>
            <a:noFill/>
          </a:ln>
        </p:spPr>
        <p:txBody>
          <a:bodyPr spcFirstLastPara="1" wrap="square" lIns="91425" tIns="45700" rIns="91425" bIns="45700" anchor="t" anchorCtr="0">
            <a:noAutofit/>
          </a:bodyPr>
          <a:lstStyle/>
          <a:p>
            <a:pPr marL="342900" lvl="0" indent="-342900" algn="l" rtl="0">
              <a:lnSpc>
                <a:spcPct val="130000"/>
              </a:lnSpc>
              <a:spcBef>
                <a:spcPts val="560"/>
              </a:spcBef>
              <a:spcAft>
                <a:spcPts val="0"/>
              </a:spcAft>
              <a:buClr>
                <a:schemeClr val="dk1"/>
              </a:buClr>
              <a:buSzPts val="2800"/>
              <a:buChar char="•"/>
            </a:pPr>
            <a:r>
              <a:rPr lang="en-US" sz="2800"/>
              <a:t>Strategies</a:t>
            </a:r>
            <a:endParaRPr sz="2800"/>
          </a:p>
          <a:p>
            <a:pPr marL="342900" lvl="0" indent="-342900" algn="l" rtl="0">
              <a:lnSpc>
                <a:spcPct val="130000"/>
              </a:lnSpc>
              <a:spcBef>
                <a:spcPts val="560"/>
              </a:spcBef>
              <a:spcAft>
                <a:spcPts val="0"/>
              </a:spcAft>
              <a:buSzPts val="2800"/>
              <a:buChar char="•"/>
            </a:pPr>
            <a:r>
              <a:rPr lang="en-US" sz="2800"/>
              <a:t>Commands</a:t>
            </a:r>
            <a:endParaRPr sz="2800"/>
          </a:p>
          <a:p>
            <a:pPr marL="0" lvl="0" indent="0" algn="l" rtl="0">
              <a:lnSpc>
                <a:spcPct val="130000"/>
              </a:lnSpc>
              <a:spcBef>
                <a:spcPts val="560"/>
              </a:spcBef>
              <a:spcAft>
                <a:spcPts val="0"/>
              </a:spcAft>
              <a:buNone/>
            </a:pPr>
            <a:endParaRPr sz="2800"/>
          </a:p>
          <a:p>
            <a:pPr marL="0" lvl="0" indent="0" algn="l" rtl="0">
              <a:lnSpc>
                <a:spcPct val="130000"/>
              </a:lnSpc>
              <a:spcBef>
                <a:spcPts val="560"/>
              </a:spcBef>
              <a:spcAft>
                <a:spcPts val="0"/>
              </a:spcAft>
              <a:buClr>
                <a:schemeClr val="dk1"/>
              </a:buClr>
              <a:buSzPts val="1100"/>
              <a:buFont typeface="Arial"/>
              <a:buNone/>
            </a:pPr>
            <a:endParaRPr sz="2800"/>
          </a:p>
          <a:p>
            <a:pPr marL="342900" lvl="0" indent="-215900" algn="l" rtl="0">
              <a:lnSpc>
                <a:spcPct val="130000"/>
              </a:lnSpc>
              <a:spcBef>
                <a:spcPts val="400"/>
              </a:spcBef>
              <a:spcAft>
                <a:spcPts val="0"/>
              </a:spcAft>
              <a:buClr>
                <a:schemeClr val="dk1"/>
              </a:buClr>
              <a:buSzPts val="2000"/>
              <a:buNone/>
            </a:pPr>
            <a:endParaRPr sz="2000"/>
          </a:p>
        </p:txBody>
      </p:sp>
      <p:pic>
        <p:nvPicPr>
          <p:cNvPr id="268" name="Google Shape;268;g6f8c5557ce_0_2"/>
          <p:cNvPicPr preferRelativeResize="0"/>
          <p:nvPr/>
        </p:nvPicPr>
        <p:blipFill>
          <a:blip r:embed="rId3">
            <a:alphaModFix/>
          </a:blip>
          <a:stretch>
            <a:fillRect/>
          </a:stretch>
        </p:blipFill>
        <p:spPr>
          <a:xfrm>
            <a:off x="352313" y="2732475"/>
            <a:ext cx="8439373" cy="1067150"/>
          </a:xfrm>
          <a:prstGeom prst="rect">
            <a:avLst/>
          </a:prstGeom>
          <a:noFill/>
          <a:ln>
            <a:noFill/>
          </a:ln>
        </p:spPr>
      </p:pic>
      <p:pic>
        <p:nvPicPr>
          <p:cNvPr id="269" name="Google Shape;269;g6f8c5557ce_0_2"/>
          <p:cNvPicPr preferRelativeResize="0"/>
          <p:nvPr/>
        </p:nvPicPr>
        <p:blipFill>
          <a:blip r:embed="rId4">
            <a:alphaModFix/>
          </a:blip>
          <a:stretch>
            <a:fillRect/>
          </a:stretch>
        </p:blipFill>
        <p:spPr>
          <a:xfrm>
            <a:off x="432525" y="4109700"/>
            <a:ext cx="8278951" cy="2001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6f8731db29_1_3"/>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Highlights</a:t>
            </a:r>
            <a:endParaRPr/>
          </a:p>
        </p:txBody>
      </p:sp>
      <p:pic>
        <p:nvPicPr>
          <p:cNvPr id="275" name="Google Shape;275;g6f8731db29_1_3"/>
          <p:cNvPicPr preferRelativeResize="0"/>
          <p:nvPr/>
        </p:nvPicPr>
        <p:blipFill>
          <a:blip r:embed="rId3">
            <a:alphaModFix/>
          </a:blip>
          <a:stretch>
            <a:fillRect/>
          </a:stretch>
        </p:blipFill>
        <p:spPr>
          <a:xfrm>
            <a:off x="5657563" y="2838050"/>
            <a:ext cx="2143125" cy="2143125"/>
          </a:xfrm>
          <a:prstGeom prst="rect">
            <a:avLst/>
          </a:prstGeom>
          <a:noFill/>
          <a:ln>
            <a:noFill/>
          </a:ln>
        </p:spPr>
      </p:pic>
      <p:sp>
        <p:nvSpPr>
          <p:cNvPr id="276" name="Google Shape;276;g6f8731db29_1_3"/>
          <p:cNvSpPr txBox="1"/>
          <p:nvPr/>
        </p:nvSpPr>
        <p:spPr>
          <a:xfrm>
            <a:off x="5316900" y="2076900"/>
            <a:ext cx="2871600" cy="761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200" b="1">
                <a:latin typeface="Calibri"/>
                <a:ea typeface="Calibri"/>
                <a:cs typeface="Calibri"/>
                <a:sym typeface="Calibri"/>
              </a:rPr>
              <a:t>Double player mode</a:t>
            </a:r>
            <a:endParaRPr sz="2200" b="1">
              <a:latin typeface="Calibri"/>
              <a:ea typeface="Calibri"/>
              <a:cs typeface="Calibri"/>
              <a:sym typeface="Calibri"/>
            </a:endParaRPr>
          </a:p>
        </p:txBody>
      </p:sp>
      <p:pic>
        <p:nvPicPr>
          <p:cNvPr id="277" name="Google Shape;277;g6f8731db29_1_3"/>
          <p:cNvPicPr preferRelativeResize="0"/>
          <p:nvPr/>
        </p:nvPicPr>
        <p:blipFill>
          <a:blip r:embed="rId4">
            <a:alphaModFix/>
          </a:blip>
          <a:stretch>
            <a:fillRect/>
          </a:stretch>
        </p:blipFill>
        <p:spPr>
          <a:xfrm>
            <a:off x="1187888" y="2933238"/>
            <a:ext cx="2466975" cy="1847850"/>
          </a:xfrm>
          <a:prstGeom prst="rect">
            <a:avLst/>
          </a:prstGeom>
          <a:noFill/>
          <a:ln>
            <a:noFill/>
          </a:ln>
        </p:spPr>
      </p:pic>
      <p:sp>
        <p:nvSpPr>
          <p:cNvPr id="278" name="Google Shape;278;g6f8731db29_1_3"/>
          <p:cNvSpPr txBox="1"/>
          <p:nvPr/>
        </p:nvSpPr>
        <p:spPr>
          <a:xfrm>
            <a:off x="931050" y="2076900"/>
            <a:ext cx="2871600" cy="70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200" b="1">
                <a:latin typeface="Calibri"/>
                <a:ea typeface="Calibri"/>
                <a:cs typeface="Calibri"/>
                <a:sym typeface="Calibri"/>
              </a:rPr>
              <a:t>Magic pacman mode</a:t>
            </a:r>
            <a:endParaRPr sz="2200" b="1">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7"/>
                                        </p:tgtEl>
                                        <p:attrNameLst>
                                          <p:attrName>style.visibility</p:attrName>
                                        </p:attrNameLst>
                                      </p:cBhvr>
                                      <p:to>
                                        <p:strVal val="visible"/>
                                      </p:to>
                                    </p:set>
                                    <p:animEffect transition="in" filter="fade">
                                      <p:cBhvr>
                                        <p:cTn id="7" dur="1000"/>
                                        <p:tgtEl>
                                          <p:spTgt spid="277"/>
                                        </p:tgtEl>
                                      </p:cBhvr>
                                    </p:animEffect>
                                  </p:childTnLst>
                                </p:cTn>
                              </p:par>
                              <p:par>
                                <p:cTn id="8" presetID="10" presetClass="entr" presetSubtype="0" fill="hold" nodeType="withEffect">
                                  <p:stCondLst>
                                    <p:cond delay="0"/>
                                  </p:stCondLst>
                                  <p:childTnLst>
                                    <p:set>
                                      <p:cBhvr>
                                        <p:cTn id="9" dur="1" fill="hold">
                                          <p:stCondLst>
                                            <p:cond delay="0"/>
                                          </p:stCondLst>
                                        </p:cTn>
                                        <p:tgtEl>
                                          <p:spTgt spid="278"/>
                                        </p:tgtEl>
                                        <p:attrNameLst>
                                          <p:attrName>style.visibility</p:attrName>
                                        </p:attrNameLst>
                                      </p:cBhvr>
                                      <p:to>
                                        <p:strVal val="visible"/>
                                      </p:to>
                                    </p:set>
                                    <p:animEffect transition="in" filter="fade">
                                      <p:cBhvr>
                                        <p:cTn id="10" dur="1000"/>
                                        <p:tgtEl>
                                          <p:spTgt spid="27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75"/>
                                        </p:tgtEl>
                                        <p:attrNameLst>
                                          <p:attrName>style.visibility</p:attrName>
                                        </p:attrNameLst>
                                      </p:cBhvr>
                                      <p:to>
                                        <p:strVal val="visible"/>
                                      </p:to>
                                    </p:set>
                                    <p:animEffect transition="in" filter="fade">
                                      <p:cBhvr>
                                        <p:cTn id="15" dur="1000"/>
                                        <p:tgtEl>
                                          <p:spTgt spid="275"/>
                                        </p:tgtEl>
                                      </p:cBhvr>
                                    </p:animEffect>
                                  </p:childTnLst>
                                </p:cTn>
                              </p:par>
                              <p:par>
                                <p:cTn id="16" presetID="10" presetClass="entr" presetSubtype="0" fill="hold" nodeType="withEffect">
                                  <p:stCondLst>
                                    <p:cond delay="0"/>
                                  </p:stCondLst>
                                  <p:childTnLst>
                                    <p:set>
                                      <p:cBhvr>
                                        <p:cTn id="17" dur="1" fill="hold">
                                          <p:stCondLst>
                                            <p:cond delay="0"/>
                                          </p:stCondLst>
                                        </p:cTn>
                                        <p:tgtEl>
                                          <p:spTgt spid="276"/>
                                        </p:tgtEl>
                                        <p:attrNameLst>
                                          <p:attrName>style.visibility</p:attrName>
                                        </p:attrNameLst>
                                      </p:cBhvr>
                                      <p:to>
                                        <p:strVal val="visible"/>
                                      </p:to>
                                    </p:set>
                                    <p:animEffect transition="in" filter="fade">
                                      <p:cBhvr>
                                        <p:cTn id="18" dur="1000"/>
                                        <p:tgtEl>
                                          <p:spTgt spid="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Pacman Skills</a:t>
            </a:r>
            <a:endParaRPr/>
          </a:p>
        </p:txBody>
      </p:sp>
      <p:pic>
        <p:nvPicPr>
          <p:cNvPr id="284" name="Google Shape;284;p8"/>
          <p:cNvPicPr preferRelativeResize="0"/>
          <p:nvPr/>
        </p:nvPicPr>
        <p:blipFill>
          <a:blip r:embed="rId3">
            <a:alphaModFix/>
          </a:blip>
          <a:stretch>
            <a:fillRect/>
          </a:stretch>
        </p:blipFill>
        <p:spPr>
          <a:xfrm>
            <a:off x="661175" y="2392549"/>
            <a:ext cx="1806375" cy="1806375"/>
          </a:xfrm>
          <a:prstGeom prst="rect">
            <a:avLst/>
          </a:prstGeom>
          <a:noFill/>
          <a:ln>
            <a:noFill/>
          </a:ln>
        </p:spPr>
      </p:pic>
      <p:pic>
        <p:nvPicPr>
          <p:cNvPr id="285" name="Google Shape;285;p8"/>
          <p:cNvPicPr preferRelativeResize="0"/>
          <p:nvPr/>
        </p:nvPicPr>
        <p:blipFill>
          <a:blip r:embed="rId4">
            <a:alphaModFix/>
          </a:blip>
          <a:stretch>
            <a:fillRect/>
          </a:stretch>
        </p:blipFill>
        <p:spPr>
          <a:xfrm>
            <a:off x="6954325" y="2392550"/>
            <a:ext cx="1732477" cy="1806375"/>
          </a:xfrm>
          <a:prstGeom prst="rect">
            <a:avLst/>
          </a:prstGeom>
          <a:noFill/>
          <a:ln>
            <a:noFill/>
          </a:ln>
        </p:spPr>
      </p:pic>
      <p:sp>
        <p:nvSpPr>
          <p:cNvPr id="286" name="Google Shape;286;p8"/>
          <p:cNvSpPr txBox="1"/>
          <p:nvPr/>
        </p:nvSpPr>
        <p:spPr>
          <a:xfrm>
            <a:off x="6917425" y="1787750"/>
            <a:ext cx="1806300" cy="60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200" b="1">
                <a:latin typeface="Calibri"/>
                <a:ea typeface="Calibri"/>
                <a:cs typeface="Calibri"/>
                <a:sym typeface="Calibri"/>
              </a:rPr>
              <a:t>Teleport</a:t>
            </a:r>
            <a:endParaRPr sz="2200" b="1">
              <a:latin typeface="Calibri"/>
              <a:ea typeface="Calibri"/>
              <a:cs typeface="Calibri"/>
              <a:sym typeface="Calibri"/>
            </a:endParaRPr>
          </a:p>
        </p:txBody>
      </p:sp>
      <p:sp>
        <p:nvSpPr>
          <p:cNvPr id="287" name="Google Shape;287;p8"/>
          <p:cNvSpPr txBox="1"/>
          <p:nvPr/>
        </p:nvSpPr>
        <p:spPr>
          <a:xfrm>
            <a:off x="3789312" y="1787750"/>
            <a:ext cx="1806300" cy="60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200" b="1">
                <a:latin typeface="Calibri"/>
                <a:ea typeface="Calibri"/>
                <a:cs typeface="Calibri"/>
                <a:sym typeface="Calibri"/>
              </a:rPr>
              <a:t>Invincible</a:t>
            </a:r>
            <a:endParaRPr sz="2200" b="1">
              <a:latin typeface="Calibri"/>
              <a:ea typeface="Calibri"/>
              <a:cs typeface="Calibri"/>
              <a:sym typeface="Calibri"/>
            </a:endParaRPr>
          </a:p>
        </p:txBody>
      </p:sp>
      <p:sp>
        <p:nvSpPr>
          <p:cNvPr id="288" name="Google Shape;288;p8"/>
          <p:cNvSpPr txBox="1"/>
          <p:nvPr/>
        </p:nvSpPr>
        <p:spPr>
          <a:xfrm>
            <a:off x="661212" y="1787750"/>
            <a:ext cx="1806300" cy="60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200" b="1">
                <a:latin typeface="Calibri"/>
                <a:ea typeface="Calibri"/>
                <a:cs typeface="Calibri"/>
                <a:sym typeface="Calibri"/>
              </a:rPr>
              <a:t>Acceleration</a:t>
            </a:r>
            <a:endParaRPr sz="2200" b="1">
              <a:latin typeface="Calibri"/>
              <a:ea typeface="Calibri"/>
              <a:cs typeface="Calibri"/>
              <a:sym typeface="Calibri"/>
            </a:endParaRPr>
          </a:p>
        </p:txBody>
      </p:sp>
      <p:pic>
        <p:nvPicPr>
          <p:cNvPr id="289" name="Google Shape;289;p8"/>
          <p:cNvPicPr preferRelativeResize="0"/>
          <p:nvPr/>
        </p:nvPicPr>
        <p:blipFill>
          <a:blip r:embed="rId5">
            <a:alphaModFix/>
          </a:blip>
          <a:stretch>
            <a:fillRect/>
          </a:stretch>
        </p:blipFill>
        <p:spPr>
          <a:xfrm>
            <a:off x="3712535" y="2359900"/>
            <a:ext cx="1959863" cy="1871674"/>
          </a:xfrm>
          <a:prstGeom prst="rect">
            <a:avLst/>
          </a:prstGeom>
          <a:noFill/>
          <a:ln>
            <a:noFill/>
          </a:ln>
        </p:spPr>
      </p:pic>
      <p:pic>
        <p:nvPicPr>
          <p:cNvPr id="290" name="Google Shape;290;p8"/>
          <p:cNvPicPr preferRelativeResize="0"/>
          <p:nvPr/>
        </p:nvPicPr>
        <p:blipFill>
          <a:blip r:embed="rId6">
            <a:alphaModFix/>
          </a:blip>
          <a:stretch>
            <a:fillRect/>
          </a:stretch>
        </p:blipFill>
        <p:spPr>
          <a:xfrm>
            <a:off x="7897150" y="3911925"/>
            <a:ext cx="1148098" cy="1143000"/>
          </a:xfrm>
          <a:prstGeom prst="rect">
            <a:avLst/>
          </a:prstGeom>
          <a:noFill/>
          <a:ln>
            <a:noFill/>
          </a:ln>
        </p:spPr>
      </p:pic>
      <p:pic>
        <p:nvPicPr>
          <p:cNvPr id="291" name="Google Shape;291;p8"/>
          <p:cNvPicPr preferRelativeResize="0"/>
          <p:nvPr/>
        </p:nvPicPr>
        <p:blipFill>
          <a:blip r:embed="rId7">
            <a:alphaModFix/>
          </a:blip>
          <a:stretch>
            <a:fillRect/>
          </a:stretch>
        </p:blipFill>
        <p:spPr>
          <a:xfrm>
            <a:off x="4925475" y="3911925"/>
            <a:ext cx="1148100" cy="1143003"/>
          </a:xfrm>
          <a:prstGeom prst="rect">
            <a:avLst/>
          </a:prstGeom>
          <a:noFill/>
          <a:ln>
            <a:noFill/>
          </a:ln>
        </p:spPr>
      </p:pic>
      <p:pic>
        <p:nvPicPr>
          <p:cNvPr id="292" name="Google Shape;292;p8"/>
          <p:cNvPicPr preferRelativeResize="0"/>
          <p:nvPr/>
        </p:nvPicPr>
        <p:blipFill>
          <a:blip r:embed="rId8">
            <a:alphaModFix/>
          </a:blip>
          <a:stretch>
            <a:fillRect/>
          </a:stretch>
        </p:blipFill>
        <p:spPr>
          <a:xfrm>
            <a:off x="1752150" y="3911925"/>
            <a:ext cx="1148100" cy="114299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4"/>
                                        </p:tgtEl>
                                        <p:attrNameLst>
                                          <p:attrName>style.visibility</p:attrName>
                                        </p:attrNameLst>
                                      </p:cBhvr>
                                      <p:to>
                                        <p:strVal val="visible"/>
                                      </p:to>
                                    </p:set>
                                    <p:animEffect transition="in" filter="fade">
                                      <p:cBhvr>
                                        <p:cTn id="7" dur="1000"/>
                                        <p:tgtEl>
                                          <p:spTgt spid="284"/>
                                        </p:tgtEl>
                                      </p:cBhvr>
                                    </p:animEffect>
                                  </p:childTnLst>
                                </p:cTn>
                              </p:par>
                              <p:par>
                                <p:cTn id="8" presetID="10" presetClass="entr" presetSubtype="0" fill="hold" nodeType="withEffect">
                                  <p:stCondLst>
                                    <p:cond delay="0"/>
                                  </p:stCondLst>
                                  <p:childTnLst>
                                    <p:set>
                                      <p:cBhvr>
                                        <p:cTn id="9" dur="1" fill="hold">
                                          <p:stCondLst>
                                            <p:cond delay="0"/>
                                          </p:stCondLst>
                                        </p:cTn>
                                        <p:tgtEl>
                                          <p:spTgt spid="288"/>
                                        </p:tgtEl>
                                        <p:attrNameLst>
                                          <p:attrName>style.visibility</p:attrName>
                                        </p:attrNameLst>
                                      </p:cBhvr>
                                      <p:to>
                                        <p:strVal val="visible"/>
                                      </p:to>
                                    </p:set>
                                    <p:animEffect transition="in" filter="fade">
                                      <p:cBhvr>
                                        <p:cTn id="10" dur="1000"/>
                                        <p:tgtEl>
                                          <p:spTgt spid="288"/>
                                        </p:tgtEl>
                                      </p:cBhvr>
                                    </p:animEffect>
                                  </p:childTnLst>
                                </p:cTn>
                              </p:par>
                              <p:par>
                                <p:cTn id="11" presetID="10" presetClass="entr" presetSubtype="0" fill="hold" nodeType="withEffect">
                                  <p:stCondLst>
                                    <p:cond delay="0"/>
                                  </p:stCondLst>
                                  <p:childTnLst>
                                    <p:set>
                                      <p:cBhvr>
                                        <p:cTn id="12" dur="1" fill="hold">
                                          <p:stCondLst>
                                            <p:cond delay="0"/>
                                          </p:stCondLst>
                                        </p:cTn>
                                        <p:tgtEl>
                                          <p:spTgt spid="292"/>
                                        </p:tgtEl>
                                        <p:attrNameLst>
                                          <p:attrName>style.visibility</p:attrName>
                                        </p:attrNameLst>
                                      </p:cBhvr>
                                      <p:to>
                                        <p:strVal val="visible"/>
                                      </p:to>
                                    </p:set>
                                    <p:animEffect transition="in" filter="fade">
                                      <p:cBhvr>
                                        <p:cTn id="13" dur="1000"/>
                                        <p:tgtEl>
                                          <p:spTgt spid="29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87"/>
                                        </p:tgtEl>
                                        <p:attrNameLst>
                                          <p:attrName>style.visibility</p:attrName>
                                        </p:attrNameLst>
                                      </p:cBhvr>
                                      <p:to>
                                        <p:strVal val="visible"/>
                                      </p:to>
                                    </p:set>
                                    <p:animEffect transition="in" filter="fade">
                                      <p:cBhvr>
                                        <p:cTn id="18" dur="1000"/>
                                        <p:tgtEl>
                                          <p:spTgt spid="287"/>
                                        </p:tgtEl>
                                      </p:cBhvr>
                                    </p:animEffect>
                                  </p:childTnLst>
                                </p:cTn>
                              </p:par>
                              <p:par>
                                <p:cTn id="19" presetID="10" presetClass="entr" presetSubtype="0" fill="hold" nodeType="withEffect">
                                  <p:stCondLst>
                                    <p:cond delay="0"/>
                                  </p:stCondLst>
                                  <p:childTnLst>
                                    <p:set>
                                      <p:cBhvr>
                                        <p:cTn id="20" dur="1" fill="hold">
                                          <p:stCondLst>
                                            <p:cond delay="0"/>
                                          </p:stCondLst>
                                        </p:cTn>
                                        <p:tgtEl>
                                          <p:spTgt spid="289"/>
                                        </p:tgtEl>
                                        <p:attrNameLst>
                                          <p:attrName>style.visibility</p:attrName>
                                        </p:attrNameLst>
                                      </p:cBhvr>
                                      <p:to>
                                        <p:strVal val="visible"/>
                                      </p:to>
                                    </p:set>
                                    <p:animEffect transition="in" filter="fade">
                                      <p:cBhvr>
                                        <p:cTn id="21" dur="1000"/>
                                        <p:tgtEl>
                                          <p:spTgt spid="289"/>
                                        </p:tgtEl>
                                      </p:cBhvr>
                                    </p:animEffect>
                                  </p:childTnLst>
                                </p:cTn>
                              </p:par>
                              <p:par>
                                <p:cTn id="22" presetID="10" presetClass="entr" presetSubtype="0" fill="hold" nodeType="withEffect">
                                  <p:stCondLst>
                                    <p:cond delay="0"/>
                                  </p:stCondLst>
                                  <p:childTnLst>
                                    <p:set>
                                      <p:cBhvr>
                                        <p:cTn id="23" dur="1" fill="hold">
                                          <p:stCondLst>
                                            <p:cond delay="0"/>
                                          </p:stCondLst>
                                        </p:cTn>
                                        <p:tgtEl>
                                          <p:spTgt spid="291"/>
                                        </p:tgtEl>
                                        <p:attrNameLst>
                                          <p:attrName>style.visibility</p:attrName>
                                        </p:attrNameLst>
                                      </p:cBhvr>
                                      <p:to>
                                        <p:strVal val="visible"/>
                                      </p:to>
                                    </p:set>
                                    <p:animEffect transition="in" filter="fade">
                                      <p:cBhvr>
                                        <p:cTn id="24" dur="1000"/>
                                        <p:tgtEl>
                                          <p:spTgt spid="29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85"/>
                                        </p:tgtEl>
                                        <p:attrNameLst>
                                          <p:attrName>style.visibility</p:attrName>
                                        </p:attrNameLst>
                                      </p:cBhvr>
                                      <p:to>
                                        <p:strVal val="visible"/>
                                      </p:to>
                                    </p:set>
                                    <p:animEffect transition="in" filter="fade">
                                      <p:cBhvr>
                                        <p:cTn id="29" dur="1000"/>
                                        <p:tgtEl>
                                          <p:spTgt spid="285"/>
                                        </p:tgtEl>
                                      </p:cBhvr>
                                    </p:animEffect>
                                  </p:childTnLst>
                                </p:cTn>
                              </p:par>
                              <p:par>
                                <p:cTn id="30" presetID="10" presetClass="entr" presetSubtype="0" fill="hold" nodeType="withEffect">
                                  <p:stCondLst>
                                    <p:cond delay="0"/>
                                  </p:stCondLst>
                                  <p:childTnLst>
                                    <p:set>
                                      <p:cBhvr>
                                        <p:cTn id="31" dur="1" fill="hold">
                                          <p:stCondLst>
                                            <p:cond delay="0"/>
                                          </p:stCondLst>
                                        </p:cTn>
                                        <p:tgtEl>
                                          <p:spTgt spid="286"/>
                                        </p:tgtEl>
                                        <p:attrNameLst>
                                          <p:attrName>style.visibility</p:attrName>
                                        </p:attrNameLst>
                                      </p:cBhvr>
                                      <p:to>
                                        <p:strVal val="visible"/>
                                      </p:to>
                                    </p:set>
                                    <p:animEffect transition="in" filter="fade">
                                      <p:cBhvr>
                                        <p:cTn id="32" dur="1000"/>
                                        <p:tgtEl>
                                          <p:spTgt spid="286"/>
                                        </p:tgtEl>
                                      </p:cBhvr>
                                    </p:animEffect>
                                  </p:childTnLst>
                                </p:cTn>
                              </p:par>
                              <p:par>
                                <p:cTn id="33" presetID="10" presetClass="entr" presetSubtype="0" fill="hold" nodeType="withEffect">
                                  <p:stCondLst>
                                    <p:cond delay="0"/>
                                  </p:stCondLst>
                                  <p:childTnLst>
                                    <p:set>
                                      <p:cBhvr>
                                        <p:cTn id="34" dur="1" fill="hold">
                                          <p:stCondLst>
                                            <p:cond delay="0"/>
                                          </p:stCondLst>
                                        </p:cTn>
                                        <p:tgtEl>
                                          <p:spTgt spid="290"/>
                                        </p:tgtEl>
                                        <p:attrNameLst>
                                          <p:attrName>style.visibility</p:attrName>
                                        </p:attrNameLst>
                                      </p:cBhvr>
                                      <p:to>
                                        <p:strVal val="visible"/>
                                      </p:to>
                                    </p:set>
                                    <p:animEffect transition="in" filter="fade">
                                      <p:cBhvr>
                                        <p:cTn id="35" dur="1000"/>
                                        <p:tgtEl>
                                          <p:spTgt spid="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3"/>
          <p:cNvSpPr txBox="1">
            <a:spLocks noGrp="1"/>
          </p:cNvSpPr>
          <p:nvPr>
            <p:ph type="title"/>
          </p:nvPr>
        </p:nvSpPr>
        <p:spPr>
          <a:xfrm>
            <a:off x="476300" y="814163"/>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Overview</a:t>
            </a:r>
            <a:endParaRPr/>
          </a:p>
        </p:txBody>
      </p:sp>
      <p:sp>
        <p:nvSpPr>
          <p:cNvPr id="92" name="Google Shape;92;p3"/>
          <p:cNvSpPr txBox="1"/>
          <p:nvPr/>
        </p:nvSpPr>
        <p:spPr>
          <a:xfrm>
            <a:off x="438088" y="1432161"/>
            <a:ext cx="43872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3" name="Google Shape;93;p3"/>
          <p:cNvSpPr txBox="1">
            <a:spLocks noGrp="1"/>
          </p:cNvSpPr>
          <p:nvPr>
            <p:ph type="body" idx="4294967295"/>
          </p:nvPr>
        </p:nvSpPr>
        <p:spPr>
          <a:xfrm>
            <a:off x="2059838" y="2235200"/>
            <a:ext cx="5062500" cy="3129000"/>
          </a:xfrm>
          <a:prstGeom prst="rect">
            <a:avLst/>
          </a:prstGeom>
          <a:noFill/>
          <a:ln>
            <a:noFill/>
          </a:ln>
        </p:spPr>
        <p:txBody>
          <a:bodyPr spcFirstLastPara="1" wrap="square" lIns="91425" tIns="45700" rIns="91425" bIns="45700" anchor="t" anchorCtr="0">
            <a:normAutofit/>
          </a:bodyPr>
          <a:lstStyle/>
          <a:p>
            <a:pPr marL="342900" lvl="0" indent="-342900" algn="l" rtl="0">
              <a:lnSpc>
                <a:spcPct val="130000"/>
              </a:lnSpc>
              <a:spcBef>
                <a:spcPts val="0"/>
              </a:spcBef>
              <a:spcAft>
                <a:spcPts val="0"/>
              </a:spcAft>
              <a:buClr>
                <a:schemeClr val="dk1"/>
              </a:buClr>
              <a:buSzPts val="2800"/>
              <a:buChar char="•"/>
            </a:pPr>
            <a:r>
              <a:rPr lang="en-US" sz="2800"/>
              <a:t>Team Members</a:t>
            </a:r>
            <a:endParaRPr sz="2800"/>
          </a:p>
          <a:p>
            <a:pPr marL="342900" lvl="0" indent="-317500" algn="l" rtl="0">
              <a:lnSpc>
                <a:spcPct val="130000"/>
              </a:lnSpc>
              <a:spcBef>
                <a:spcPts val="0"/>
              </a:spcBef>
              <a:spcAft>
                <a:spcPts val="0"/>
              </a:spcAft>
              <a:buSzPts val="2800"/>
              <a:buChar char="•"/>
            </a:pPr>
            <a:r>
              <a:rPr lang="en-US" sz="2800"/>
              <a:t>Graphical User Interface Demo</a:t>
            </a:r>
            <a:endParaRPr sz="2800"/>
          </a:p>
          <a:p>
            <a:pPr marL="342900" lvl="0" indent="-342900" algn="l" rtl="0">
              <a:lnSpc>
                <a:spcPct val="130000"/>
              </a:lnSpc>
              <a:spcBef>
                <a:spcPts val="560"/>
              </a:spcBef>
              <a:spcAft>
                <a:spcPts val="0"/>
              </a:spcAft>
              <a:buClr>
                <a:schemeClr val="dk1"/>
              </a:buClr>
              <a:buSzPts val="2800"/>
              <a:buChar char="•"/>
            </a:pPr>
            <a:r>
              <a:rPr lang="en-US" sz="2800"/>
              <a:t>Use Case Introduction</a:t>
            </a:r>
            <a:endParaRPr/>
          </a:p>
          <a:p>
            <a:pPr marL="342900" lvl="0" indent="-342900" algn="l" rtl="0">
              <a:lnSpc>
                <a:spcPct val="130000"/>
              </a:lnSpc>
              <a:spcBef>
                <a:spcPts val="560"/>
              </a:spcBef>
              <a:spcAft>
                <a:spcPts val="0"/>
              </a:spcAft>
              <a:buClr>
                <a:schemeClr val="dk1"/>
              </a:buClr>
              <a:buSzPts val="2800"/>
              <a:buChar char="•"/>
            </a:pPr>
            <a:r>
              <a:rPr lang="en-US" sz="2800"/>
              <a:t>Pac-Man Game API</a:t>
            </a:r>
            <a:endParaRPr/>
          </a:p>
          <a:p>
            <a:pPr marL="342900" lvl="0" indent="-342900" algn="l" rtl="0">
              <a:lnSpc>
                <a:spcPct val="130000"/>
              </a:lnSpc>
              <a:spcBef>
                <a:spcPts val="560"/>
              </a:spcBef>
              <a:spcAft>
                <a:spcPts val="0"/>
              </a:spcAft>
              <a:buClr>
                <a:schemeClr val="dk1"/>
              </a:buClr>
              <a:buSzPts val="2800"/>
              <a:buChar char="•"/>
            </a:pPr>
            <a:r>
              <a:rPr lang="en-US" sz="2800"/>
              <a:t>Highlights of Our Project</a:t>
            </a:r>
            <a:endParaRPr/>
          </a:p>
          <a:p>
            <a:pPr marL="342900" lvl="0" indent="-215900" algn="l" rtl="0">
              <a:lnSpc>
                <a:spcPct val="130000"/>
              </a:lnSpc>
              <a:spcBef>
                <a:spcPts val="400"/>
              </a:spcBef>
              <a:spcAft>
                <a:spcPts val="0"/>
              </a:spcAft>
              <a:buClr>
                <a:schemeClr val="dk1"/>
              </a:buClr>
              <a:buSzPts val="2000"/>
              <a:buNone/>
            </a:pPr>
            <a:endParaRPr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3">
                                            <p:txEl>
                                              <p:pRg st="0" end="0"/>
                                            </p:txEl>
                                          </p:spTgt>
                                        </p:tgtEl>
                                        <p:attrNameLst>
                                          <p:attrName>style.visibility</p:attrName>
                                        </p:attrNameLst>
                                      </p:cBhvr>
                                      <p:to>
                                        <p:strVal val="visible"/>
                                      </p:to>
                                    </p:set>
                                    <p:animEffect transition="in" filter="fade">
                                      <p:cBhvr>
                                        <p:cTn id="7" dur="500"/>
                                        <p:tgtEl>
                                          <p:spTgt spid="9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3">
                                            <p:txEl>
                                              <p:pRg st="1" end="1"/>
                                            </p:txEl>
                                          </p:spTgt>
                                        </p:tgtEl>
                                        <p:attrNameLst>
                                          <p:attrName>style.visibility</p:attrName>
                                        </p:attrNameLst>
                                      </p:cBhvr>
                                      <p:to>
                                        <p:strVal val="visible"/>
                                      </p:to>
                                    </p:set>
                                    <p:animEffect transition="in" filter="fade">
                                      <p:cBhvr>
                                        <p:cTn id="10" dur="500"/>
                                        <p:tgtEl>
                                          <p:spTgt spid="9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93">
                                            <p:txEl>
                                              <p:pRg st="2" end="2"/>
                                            </p:txEl>
                                          </p:spTgt>
                                        </p:tgtEl>
                                        <p:attrNameLst>
                                          <p:attrName>style.visibility</p:attrName>
                                        </p:attrNameLst>
                                      </p:cBhvr>
                                      <p:to>
                                        <p:strVal val="visible"/>
                                      </p:to>
                                    </p:set>
                                    <p:animEffect transition="in" filter="fade">
                                      <p:cBhvr>
                                        <p:cTn id="13" dur="500"/>
                                        <p:tgtEl>
                                          <p:spTgt spid="9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93">
                                            <p:txEl>
                                              <p:pRg st="3" end="3"/>
                                            </p:txEl>
                                          </p:spTgt>
                                        </p:tgtEl>
                                        <p:attrNameLst>
                                          <p:attrName>style.visibility</p:attrName>
                                        </p:attrNameLst>
                                      </p:cBhvr>
                                      <p:to>
                                        <p:strVal val="visible"/>
                                      </p:to>
                                    </p:set>
                                    <p:animEffect transition="in" filter="fade">
                                      <p:cBhvr>
                                        <p:cTn id="16" dur="500"/>
                                        <p:tgtEl>
                                          <p:spTgt spid="9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93">
                                            <p:txEl>
                                              <p:pRg st="4" end="4"/>
                                            </p:txEl>
                                          </p:spTgt>
                                        </p:tgtEl>
                                        <p:attrNameLst>
                                          <p:attrName>style.visibility</p:attrName>
                                        </p:attrNameLst>
                                      </p:cBhvr>
                                      <p:to>
                                        <p:strVal val="visible"/>
                                      </p:to>
                                    </p:set>
                                    <p:animEffect transition="in" filter="fade">
                                      <p:cBhvr>
                                        <p:cTn id="19" dur="500"/>
                                        <p:tgtEl>
                                          <p:spTgt spid="9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93">
                                            <p:txEl>
                                              <p:pRg st="5" end="5"/>
                                            </p:txEl>
                                          </p:spTgt>
                                        </p:tgtEl>
                                        <p:attrNameLst>
                                          <p:attrName>style.visibility</p:attrName>
                                        </p:attrNameLst>
                                      </p:cBhvr>
                                      <p:to>
                                        <p:strVal val="visible"/>
                                      </p:to>
                                    </p:set>
                                    <p:animEffect transition="in" filter="fade">
                                      <p:cBhvr>
                                        <p:cTn id="22" dur="500"/>
                                        <p:tgtEl>
                                          <p:spTgt spid="9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530300" y="1482463"/>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Team Introduction</a:t>
            </a:r>
            <a:endParaRPr/>
          </a:p>
        </p:txBody>
      </p:sp>
      <p:sp>
        <p:nvSpPr>
          <p:cNvPr id="99" name="Google Shape;99;p2"/>
          <p:cNvSpPr txBox="1"/>
          <p:nvPr/>
        </p:nvSpPr>
        <p:spPr>
          <a:xfrm flipH="1">
            <a:off x="196100" y="4700263"/>
            <a:ext cx="1527600" cy="646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dk1"/>
                </a:solidFill>
                <a:latin typeface="Calibri"/>
                <a:ea typeface="Calibri"/>
                <a:cs typeface="Calibri"/>
                <a:sym typeface="Calibri"/>
              </a:rPr>
              <a:t>Bingnan</a:t>
            </a:r>
            <a:endParaRPr sz="1800" b="1">
              <a:solidFill>
                <a:schemeClr val="dk1"/>
              </a:solidFill>
              <a:latin typeface="Calibri"/>
              <a:ea typeface="Calibri"/>
              <a:cs typeface="Calibri"/>
              <a:sym typeface="Calibri"/>
            </a:endParaRPr>
          </a:p>
          <a:p>
            <a:pPr marL="0" marR="0" lvl="0" indent="0" algn="ctr" rtl="0">
              <a:spcBef>
                <a:spcPts val="0"/>
              </a:spcBef>
              <a:spcAft>
                <a:spcPts val="0"/>
              </a:spcAft>
              <a:buNone/>
            </a:pPr>
            <a:r>
              <a:rPr lang="en-US" sz="1800">
                <a:solidFill>
                  <a:srgbClr val="BFBFBF"/>
                </a:solidFill>
                <a:latin typeface="Calibri"/>
                <a:ea typeface="Calibri"/>
                <a:cs typeface="Calibri"/>
                <a:sym typeface="Calibri"/>
              </a:rPr>
              <a:t>Team Leader</a:t>
            </a:r>
            <a:endParaRPr sz="1800">
              <a:solidFill>
                <a:srgbClr val="BFBFBF"/>
              </a:solidFill>
              <a:latin typeface="Calibri"/>
              <a:ea typeface="Calibri"/>
              <a:cs typeface="Calibri"/>
              <a:sym typeface="Calibri"/>
            </a:endParaRPr>
          </a:p>
        </p:txBody>
      </p:sp>
      <p:sp>
        <p:nvSpPr>
          <p:cNvPr id="100" name="Google Shape;100;p2"/>
          <p:cNvSpPr txBox="1"/>
          <p:nvPr/>
        </p:nvSpPr>
        <p:spPr>
          <a:xfrm flipH="1">
            <a:off x="12192000" y="4696739"/>
            <a:ext cx="792656"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dk1"/>
                </a:solidFill>
                <a:latin typeface="Calibri"/>
                <a:ea typeface="Calibri"/>
                <a:cs typeface="Calibri"/>
                <a:sym typeface="Calibri"/>
              </a:rPr>
              <a:t>Li Chen</a:t>
            </a:r>
            <a:endParaRPr/>
          </a:p>
          <a:p>
            <a:pPr marL="0" marR="0" lvl="0" indent="0" algn="ctr" rtl="0">
              <a:spcBef>
                <a:spcPts val="0"/>
              </a:spcBef>
              <a:spcAft>
                <a:spcPts val="0"/>
              </a:spcAft>
              <a:buNone/>
            </a:pPr>
            <a:r>
              <a:rPr lang="en-US" sz="1800">
                <a:solidFill>
                  <a:srgbClr val="BFBFBF"/>
                </a:solidFill>
                <a:latin typeface="Calibri"/>
                <a:ea typeface="Calibri"/>
                <a:cs typeface="Calibri"/>
                <a:sym typeface="Calibri"/>
              </a:rPr>
              <a:t>Developer</a:t>
            </a:r>
            <a:endParaRPr sz="1800">
              <a:solidFill>
                <a:srgbClr val="BFBFBF"/>
              </a:solidFill>
              <a:latin typeface="Calibri"/>
              <a:ea typeface="Calibri"/>
              <a:cs typeface="Calibri"/>
              <a:sym typeface="Calibri"/>
            </a:endParaRPr>
          </a:p>
        </p:txBody>
      </p:sp>
      <p:sp>
        <p:nvSpPr>
          <p:cNvPr id="102" name="Google Shape;102;p2"/>
          <p:cNvSpPr txBox="1"/>
          <p:nvPr/>
        </p:nvSpPr>
        <p:spPr>
          <a:xfrm flipH="1">
            <a:off x="1669724" y="4729325"/>
            <a:ext cx="1445100" cy="646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dk1"/>
                </a:solidFill>
                <a:latin typeface="Calibri"/>
                <a:ea typeface="Calibri"/>
                <a:cs typeface="Calibri"/>
                <a:sym typeface="Calibri"/>
              </a:rPr>
              <a:t>Qi-ao</a:t>
            </a:r>
            <a:endParaRPr sz="1800" b="1">
              <a:solidFill>
                <a:schemeClr val="dk1"/>
              </a:solidFill>
              <a:latin typeface="Calibri"/>
              <a:ea typeface="Calibri"/>
              <a:cs typeface="Calibri"/>
              <a:sym typeface="Calibri"/>
            </a:endParaRPr>
          </a:p>
          <a:p>
            <a:pPr marL="0" marR="0" lvl="0" indent="0" algn="ctr" rtl="0">
              <a:spcBef>
                <a:spcPts val="0"/>
              </a:spcBef>
              <a:spcAft>
                <a:spcPts val="0"/>
              </a:spcAft>
              <a:buNone/>
            </a:pPr>
            <a:r>
              <a:rPr lang="en-US" sz="1800">
                <a:solidFill>
                  <a:srgbClr val="BFBFBF"/>
                </a:solidFill>
                <a:latin typeface="Calibri"/>
                <a:ea typeface="Calibri"/>
                <a:cs typeface="Calibri"/>
                <a:sym typeface="Calibri"/>
              </a:rPr>
              <a:t>Tech Leader</a:t>
            </a:r>
            <a:endParaRPr sz="1800">
              <a:solidFill>
                <a:srgbClr val="BFBFBF"/>
              </a:solidFill>
              <a:latin typeface="Calibri"/>
              <a:ea typeface="Calibri"/>
              <a:cs typeface="Calibri"/>
              <a:sym typeface="Calibri"/>
            </a:endParaRPr>
          </a:p>
        </p:txBody>
      </p:sp>
      <p:sp>
        <p:nvSpPr>
          <p:cNvPr id="103" name="Google Shape;103;p2"/>
          <p:cNvSpPr txBox="1"/>
          <p:nvPr/>
        </p:nvSpPr>
        <p:spPr>
          <a:xfrm flipH="1">
            <a:off x="3232262" y="4729326"/>
            <a:ext cx="1249800" cy="646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dk1"/>
                </a:solidFill>
                <a:latin typeface="Calibri"/>
                <a:ea typeface="Calibri"/>
                <a:cs typeface="Calibri"/>
                <a:sym typeface="Calibri"/>
              </a:rPr>
              <a:t>Qian</a:t>
            </a:r>
            <a:endParaRPr sz="1800" b="1">
              <a:solidFill>
                <a:schemeClr val="dk1"/>
              </a:solidFill>
              <a:latin typeface="Calibri"/>
              <a:ea typeface="Calibri"/>
              <a:cs typeface="Calibri"/>
              <a:sym typeface="Calibri"/>
            </a:endParaRPr>
          </a:p>
          <a:p>
            <a:pPr marL="0" marR="0" lvl="0" indent="0" algn="ctr" rtl="0">
              <a:spcBef>
                <a:spcPts val="0"/>
              </a:spcBef>
              <a:spcAft>
                <a:spcPts val="0"/>
              </a:spcAft>
              <a:buNone/>
            </a:pPr>
            <a:r>
              <a:rPr lang="en-US" sz="1800">
                <a:solidFill>
                  <a:srgbClr val="BFBFBF"/>
                </a:solidFill>
                <a:latin typeface="Calibri"/>
                <a:ea typeface="Calibri"/>
                <a:cs typeface="Calibri"/>
                <a:sym typeface="Calibri"/>
              </a:rPr>
              <a:t>Doc Leader</a:t>
            </a:r>
            <a:endParaRPr sz="1800">
              <a:solidFill>
                <a:srgbClr val="BFBFBF"/>
              </a:solidFill>
              <a:latin typeface="Calibri"/>
              <a:ea typeface="Calibri"/>
              <a:cs typeface="Calibri"/>
              <a:sym typeface="Calibri"/>
            </a:endParaRPr>
          </a:p>
        </p:txBody>
      </p:sp>
      <p:sp>
        <p:nvSpPr>
          <p:cNvPr id="104" name="Google Shape;104;p2"/>
          <p:cNvSpPr txBox="1"/>
          <p:nvPr/>
        </p:nvSpPr>
        <p:spPr>
          <a:xfrm flipH="1">
            <a:off x="4599463" y="4729325"/>
            <a:ext cx="1445100" cy="646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dk1"/>
                </a:solidFill>
                <a:latin typeface="Calibri"/>
                <a:ea typeface="Calibri"/>
                <a:cs typeface="Calibri"/>
                <a:sym typeface="Calibri"/>
              </a:rPr>
              <a:t>Jianxu</a:t>
            </a:r>
            <a:endParaRPr sz="1800" b="1">
              <a:solidFill>
                <a:schemeClr val="dk1"/>
              </a:solidFill>
              <a:latin typeface="Calibri"/>
              <a:ea typeface="Calibri"/>
              <a:cs typeface="Calibri"/>
              <a:sym typeface="Calibri"/>
            </a:endParaRPr>
          </a:p>
          <a:p>
            <a:pPr marL="0" marR="0" lvl="0" indent="0" algn="ctr" rtl="0">
              <a:spcBef>
                <a:spcPts val="0"/>
              </a:spcBef>
              <a:spcAft>
                <a:spcPts val="0"/>
              </a:spcAft>
              <a:buNone/>
            </a:pPr>
            <a:r>
              <a:rPr lang="en-US" sz="1800">
                <a:solidFill>
                  <a:srgbClr val="BFBFBF"/>
                </a:solidFill>
                <a:latin typeface="Calibri"/>
                <a:ea typeface="Calibri"/>
                <a:cs typeface="Calibri"/>
                <a:sym typeface="Calibri"/>
              </a:rPr>
              <a:t>Backend Dev</a:t>
            </a:r>
            <a:endParaRPr sz="1800">
              <a:solidFill>
                <a:srgbClr val="BFBFBF"/>
              </a:solidFill>
              <a:latin typeface="Calibri"/>
              <a:ea typeface="Calibri"/>
              <a:cs typeface="Calibri"/>
              <a:sym typeface="Calibri"/>
            </a:endParaRPr>
          </a:p>
        </p:txBody>
      </p:sp>
      <p:sp>
        <p:nvSpPr>
          <p:cNvPr id="105" name="Google Shape;105;p2"/>
          <p:cNvSpPr txBox="1"/>
          <p:nvPr/>
        </p:nvSpPr>
        <p:spPr>
          <a:xfrm flipH="1">
            <a:off x="5990599" y="4729325"/>
            <a:ext cx="1527600" cy="646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dk1"/>
                </a:solidFill>
                <a:latin typeface="Calibri"/>
                <a:ea typeface="Calibri"/>
                <a:cs typeface="Calibri"/>
                <a:sym typeface="Calibri"/>
              </a:rPr>
              <a:t>Yusen</a:t>
            </a:r>
            <a:endParaRPr sz="1800" b="1">
              <a:solidFill>
                <a:schemeClr val="dk1"/>
              </a:solidFill>
              <a:latin typeface="Calibri"/>
              <a:ea typeface="Calibri"/>
              <a:cs typeface="Calibri"/>
              <a:sym typeface="Calibri"/>
            </a:endParaRPr>
          </a:p>
          <a:p>
            <a:pPr marL="0" marR="0" lvl="0" indent="0" algn="ctr" rtl="0">
              <a:spcBef>
                <a:spcPts val="0"/>
              </a:spcBef>
              <a:spcAft>
                <a:spcPts val="0"/>
              </a:spcAft>
              <a:buNone/>
            </a:pPr>
            <a:r>
              <a:rPr lang="en-US" sz="1800">
                <a:solidFill>
                  <a:srgbClr val="BFBFBF"/>
                </a:solidFill>
                <a:latin typeface="Calibri"/>
                <a:ea typeface="Calibri"/>
                <a:cs typeface="Calibri"/>
                <a:sym typeface="Calibri"/>
              </a:rPr>
              <a:t>Frontend Dev</a:t>
            </a:r>
            <a:endParaRPr sz="1800">
              <a:solidFill>
                <a:srgbClr val="BFBFBF"/>
              </a:solidFill>
              <a:latin typeface="Calibri"/>
              <a:ea typeface="Calibri"/>
              <a:cs typeface="Calibri"/>
              <a:sym typeface="Calibri"/>
            </a:endParaRPr>
          </a:p>
        </p:txBody>
      </p:sp>
      <p:sp>
        <p:nvSpPr>
          <p:cNvPr id="106" name="Google Shape;106;p2"/>
          <p:cNvSpPr txBox="1"/>
          <p:nvPr/>
        </p:nvSpPr>
        <p:spPr>
          <a:xfrm flipH="1">
            <a:off x="7420288" y="4700263"/>
            <a:ext cx="1527600" cy="646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dk1"/>
                </a:solidFill>
                <a:latin typeface="Calibri"/>
                <a:ea typeface="Calibri"/>
                <a:cs typeface="Calibri"/>
                <a:sym typeface="Calibri"/>
              </a:rPr>
              <a:t>Jianjun</a:t>
            </a:r>
            <a:endParaRPr sz="1800" b="1">
              <a:solidFill>
                <a:schemeClr val="dk1"/>
              </a:solidFill>
              <a:latin typeface="Calibri"/>
              <a:ea typeface="Calibri"/>
              <a:cs typeface="Calibri"/>
              <a:sym typeface="Calibri"/>
            </a:endParaRPr>
          </a:p>
          <a:p>
            <a:pPr marL="0" marR="0" lvl="0" indent="0" algn="ctr" rtl="0">
              <a:spcBef>
                <a:spcPts val="0"/>
              </a:spcBef>
              <a:spcAft>
                <a:spcPts val="0"/>
              </a:spcAft>
              <a:buNone/>
            </a:pPr>
            <a:r>
              <a:rPr lang="en-US" sz="1800">
                <a:solidFill>
                  <a:srgbClr val="BFBFBF"/>
                </a:solidFill>
                <a:latin typeface="Calibri"/>
                <a:ea typeface="Calibri"/>
                <a:cs typeface="Calibri"/>
                <a:sym typeface="Calibri"/>
              </a:rPr>
              <a:t>Frontend Dev</a:t>
            </a:r>
            <a:endParaRPr sz="1800">
              <a:solidFill>
                <a:srgbClr val="BFBFBF"/>
              </a:solidFill>
              <a:latin typeface="Calibri"/>
              <a:ea typeface="Calibri"/>
              <a:cs typeface="Calibri"/>
              <a:sym typeface="Calibri"/>
            </a:endParaRPr>
          </a:p>
        </p:txBody>
      </p:sp>
      <p:pic>
        <p:nvPicPr>
          <p:cNvPr id="107" name="Google Shape;107;p2"/>
          <p:cNvPicPr preferRelativeResize="0"/>
          <p:nvPr/>
        </p:nvPicPr>
        <p:blipFill>
          <a:blip r:embed="rId3">
            <a:alphaModFix/>
          </a:blip>
          <a:stretch>
            <a:fillRect/>
          </a:stretch>
        </p:blipFill>
        <p:spPr>
          <a:xfrm>
            <a:off x="384075" y="3171075"/>
            <a:ext cx="1151676" cy="1249850"/>
          </a:xfrm>
          <a:prstGeom prst="rect">
            <a:avLst/>
          </a:prstGeom>
          <a:noFill/>
          <a:ln>
            <a:noFill/>
          </a:ln>
        </p:spPr>
      </p:pic>
      <p:pic>
        <p:nvPicPr>
          <p:cNvPr id="108" name="Google Shape;108;p2"/>
          <p:cNvPicPr preferRelativeResize="0"/>
          <p:nvPr/>
        </p:nvPicPr>
        <p:blipFill rotWithShape="1">
          <a:blip r:embed="rId4">
            <a:alphaModFix/>
          </a:blip>
          <a:srcRect/>
          <a:stretch/>
        </p:blipFill>
        <p:spPr>
          <a:xfrm>
            <a:off x="4650688" y="3171075"/>
            <a:ext cx="1249850" cy="1249838"/>
          </a:xfrm>
          <a:prstGeom prst="rect">
            <a:avLst/>
          </a:prstGeom>
          <a:noFill/>
          <a:ln>
            <a:noFill/>
          </a:ln>
        </p:spPr>
      </p:pic>
      <p:pic>
        <p:nvPicPr>
          <p:cNvPr id="109" name="Google Shape;109;p2"/>
          <p:cNvPicPr preferRelativeResize="0"/>
          <p:nvPr/>
        </p:nvPicPr>
        <p:blipFill>
          <a:blip r:embed="rId5">
            <a:alphaModFix/>
          </a:blip>
          <a:stretch>
            <a:fillRect/>
          </a:stretch>
        </p:blipFill>
        <p:spPr>
          <a:xfrm>
            <a:off x="1773538" y="3170652"/>
            <a:ext cx="1249850" cy="1249850"/>
          </a:xfrm>
          <a:prstGeom prst="rect">
            <a:avLst/>
          </a:prstGeom>
          <a:noFill/>
          <a:ln>
            <a:noFill/>
          </a:ln>
        </p:spPr>
      </p:pic>
      <p:pic>
        <p:nvPicPr>
          <p:cNvPr id="110" name="Google Shape;110;p2"/>
          <p:cNvPicPr preferRelativeResize="0"/>
          <p:nvPr/>
        </p:nvPicPr>
        <p:blipFill>
          <a:blip r:embed="rId6">
            <a:alphaModFix/>
          </a:blip>
          <a:stretch>
            <a:fillRect/>
          </a:stretch>
        </p:blipFill>
        <p:spPr>
          <a:xfrm>
            <a:off x="6129463" y="3170648"/>
            <a:ext cx="1249850" cy="1249850"/>
          </a:xfrm>
          <a:prstGeom prst="rect">
            <a:avLst/>
          </a:prstGeom>
          <a:noFill/>
          <a:ln>
            <a:noFill/>
          </a:ln>
        </p:spPr>
      </p:pic>
      <p:pic>
        <p:nvPicPr>
          <p:cNvPr id="5" name="Picture 4" descr="A person smiling for the camera&#10;&#10;Description automatically generated">
            <a:extLst>
              <a:ext uri="{FF2B5EF4-FFF2-40B4-BE49-F238E27FC236}">
                <a16:creationId xmlns:a16="http://schemas.microsoft.com/office/drawing/2014/main" id="{9E71AA1B-1C40-4AC5-972A-C28042E72A52}"/>
              </a:ext>
            </a:extLst>
          </p:cNvPr>
          <p:cNvPicPr>
            <a:picLocks noChangeAspect="1"/>
          </p:cNvPicPr>
          <p:nvPr/>
        </p:nvPicPr>
        <p:blipFill>
          <a:blip r:embed="rId7"/>
          <a:stretch>
            <a:fillRect/>
          </a:stretch>
        </p:blipFill>
        <p:spPr>
          <a:xfrm>
            <a:off x="3252314" y="3152625"/>
            <a:ext cx="1176378" cy="1267873"/>
          </a:xfrm>
          <a:prstGeom prst="rect">
            <a:avLst/>
          </a:prstGeom>
        </p:spPr>
      </p:pic>
      <p:pic>
        <p:nvPicPr>
          <p:cNvPr id="1030" name="Picture 6">
            <a:extLst>
              <a:ext uri="{FF2B5EF4-FFF2-40B4-BE49-F238E27FC236}">
                <a16:creationId xmlns:a16="http://schemas.microsoft.com/office/drawing/2014/main" id="{27172AC7-459B-4B89-800C-D2AC9241D41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50151" y="3161636"/>
            <a:ext cx="1267873" cy="12678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4"/>
          <p:cNvSpPr txBox="1">
            <a:spLocks noGrp="1"/>
          </p:cNvSpPr>
          <p:nvPr>
            <p:ph type="title"/>
          </p:nvPr>
        </p:nvSpPr>
        <p:spPr>
          <a:xfrm>
            <a:off x="457200" y="224347"/>
            <a:ext cx="8229600" cy="8655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ts val="4400"/>
              <a:buFont typeface="Calibri"/>
              <a:buNone/>
            </a:pPr>
            <a:r>
              <a:rPr lang="en-US"/>
              <a:t>Graphical User Interface Demo</a:t>
            </a:r>
            <a:endParaRPr/>
          </a:p>
          <a:p>
            <a:pPr marL="3200400" lvl="0" indent="457200" algn="ctr" rtl="0">
              <a:spcBef>
                <a:spcPts val="0"/>
              </a:spcBef>
              <a:spcAft>
                <a:spcPts val="0"/>
              </a:spcAft>
              <a:buClr>
                <a:schemeClr val="dk1"/>
              </a:buClr>
              <a:buSzPts val="4400"/>
              <a:buFont typeface="Calibri"/>
              <a:buNone/>
            </a:pPr>
            <a:r>
              <a:rPr lang="en-US" sz="1400" u="sng">
                <a:solidFill>
                  <a:schemeClr val="hlink"/>
                </a:solidFill>
                <a:latin typeface="Arial"/>
                <a:ea typeface="Arial"/>
                <a:cs typeface="Arial"/>
                <a:sym typeface="Arial"/>
                <a:hlinkClick r:id="rId3"/>
              </a:rPr>
              <a:t>https://pacman-team-sleepyday.herokuapp.com</a:t>
            </a:r>
            <a:endParaRPr sz="1400"/>
          </a:p>
        </p:txBody>
      </p:sp>
      <p:sp>
        <p:nvSpPr>
          <p:cNvPr id="117" name="Google Shape;117;p4"/>
          <p:cNvSpPr txBox="1"/>
          <p:nvPr/>
        </p:nvSpPr>
        <p:spPr>
          <a:xfrm>
            <a:off x="3064681" y="1988026"/>
            <a:ext cx="18466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8" name="Google Shape;118;p4"/>
          <p:cNvPicPr preferRelativeResize="0"/>
          <p:nvPr/>
        </p:nvPicPr>
        <p:blipFill>
          <a:blip r:embed="rId4">
            <a:alphaModFix/>
          </a:blip>
          <a:stretch>
            <a:fillRect/>
          </a:stretch>
        </p:blipFill>
        <p:spPr>
          <a:xfrm>
            <a:off x="517800" y="1266373"/>
            <a:ext cx="8108376" cy="5405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g6f8c7d5ee9_0_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800"/>
              <a:buNone/>
            </a:pPr>
            <a:r>
              <a:rPr lang="en-US"/>
              <a:t>Use case</a:t>
            </a:r>
            <a:endParaRPr/>
          </a:p>
        </p:txBody>
      </p:sp>
      <p:sp>
        <p:nvSpPr>
          <p:cNvPr id="124" name="Google Shape;124;g6f8c7d5ee9_0_0"/>
          <p:cNvSpPr/>
          <p:nvPr/>
        </p:nvSpPr>
        <p:spPr>
          <a:xfrm>
            <a:off x="810228" y="2977458"/>
            <a:ext cx="1532400" cy="8652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0" i="0" u="none" strike="noStrike" cap="none">
                <a:solidFill>
                  <a:schemeClr val="dk1"/>
                </a:solidFill>
                <a:latin typeface="Arial"/>
                <a:ea typeface="Arial"/>
                <a:cs typeface="Arial"/>
                <a:sym typeface="Arial"/>
              </a:rPr>
              <a:t>Start Game</a:t>
            </a:r>
            <a:endParaRPr/>
          </a:p>
        </p:txBody>
      </p:sp>
      <p:sp>
        <p:nvSpPr>
          <p:cNvPr id="125" name="Google Shape;125;g6f8c7d5ee9_0_0"/>
          <p:cNvSpPr/>
          <p:nvPr/>
        </p:nvSpPr>
        <p:spPr>
          <a:xfrm>
            <a:off x="2652532" y="2963120"/>
            <a:ext cx="1532400" cy="8652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0" i="0" u="none" strike="noStrike" cap="none">
                <a:solidFill>
                  <a:schemeClr val="dk1"/>
                </a:solidFill>
                <a:latin typeface="Arial"/>
                <a:ea typeface="Arial"/>
                <a:cs typeface="Arial"/>
                <a:sym typeface="Arial"/>
              </a:rPr>
              <a:t>Initialize Level</a:t>
            </a:r>
            <a:endParaRPr/>
          </a:p>
        </p:txBody>
      </p:sp>
      <p:sp>
        <p:nvSpPr>
          <p:cNvPr id="126" name="Google Shape;126;g6f8c7d5ee9_0_0"/>
          <p:cNvSpPr/>
          <p:nvPr/>
        </p:nvSpPr>
        <p:spPr>
          <a:xfrm>
            <a:off x="4494836" y="2963120"/>
            <a:ext cx="1532400" cy="8652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0" i="0" u="none" strike="noStrike" cap="none">
                <a:solidFill>
                  <a:schemeClr val="dk1"/>
                </a:solidFill>
                <a:latin typeface="Arial"/>
                <a:ea typeface="Arial"/>
                <a:cs typeface="Arial"/>
                <a:sym typeface="Arial"/>
              </a:rPr>
              <a:t>Update</a:t>
            </a:r>
            <a:endParaRPr/>
          </a:p>
        </p:txBody>
      </p:sp>
      <p:sp>
        <p:nvSpPr>
          <p:cNvPr id="127" name="Google Shape;127;g6f8c7d5ee9_0_0"/>
          <p:cNvSpPr/>
          <p:nvPr/>
        </p:nvSpPr>
        <p:spPr>
          <a:xfrm>
            <a:off x="6337140" y="2963119"/>
            <a:ext cx="1532400" cy="8652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a:solidFill>
                  <a:schemeClr val="dk1"/>
                </a:solidFill>
              </a:rPr>
              <a:t>Terminate</a:t>
            </a:r>
            <a:r>
              <a:rPr lang="en-US" sz="2000" b="0" i="0" u="none" strike="noStrike" cap="none">
                <a:solidFill>
                  <a:schemeClr val="dk1"/>
                </a:solidFill>
                <a:latin typeface="Arial"/>
                <a:ea typeface="Arial"/>
                <a:cs typeface="Arial"/>
                <a:sym typeface="Arial"/>
              </a:rPr>
              <a:t> Game</a:t>
            </a:r>
            <a:endParaRPr/>
          </a:p>
        </p:txBody>
      </p:sp>
      <p:cxnSp>
        <p:nvCxnSpPr>
          <p:cNvPr id="128" name="Google Shape;128;g6f8c7d5ee9_0_0"/>
          <p:cNvCxnSpPr>
            <a:stCxn id="124" idx="3"/>
            <a:endCxn id="125" idx="1"/>
          </p:cNvCxnSpPr>
          <p:nvPr/>
        </p:nvCxnSpPr>
        <p:spPr>
          <a:xfrm rot="10800000" flipH="1">
            <a:off x="2342628" y="3395658"/>
            <a:ext cx="309900" cy="14400"/>
          </a:xfrm>
          <a:prstGeom prst="straightConnector1">
            <a:avLst/>
          </a:prstGeom>
          <a:solidFill>
            <a:schemeClr val="lt1"/>
          </a:solidFill>
          <a:ln w="38100" cap="flat" cmpd="sng">
            <a:solidFill>
              <a:schemeClr val="dk1"/>
            </a:solidFill>
            <a:prstDash val="solid"/>
            <a:round/>
            <a:headEnd type="none" w="sm" len="sm"/>
            <a:tailEnd type="triangle" w="med" len="med"/>
          </a:ln>
        </p:spPr>
      </p:cxnSp>
      <p:cxnSp>
        <p:nvCxnSpPr>
          <p:cNvPr id="129" name="Google Shape;129;g6f8c7d5ee9_0_0"/>
          <p:cNvCxnSpPr>
            <a:stCxn id="125" idx="3"/>
            <a:endCxn id="126" idx="1"/>
          </p:cNvCxnSpPr>
          <p:nvPr/>
        </p:nvCxnSpPr>
        <p:spPr>
          <a:xfrm>
            <a:off x="4184932" y="3395720"/>
            <a:ext cx="309900" cy="0"/>
          </a:xfrm>
          <a:prstGeom prst="straightConnector1">
            <a:avLst/>
          </a:prstGeom>
          <a:solidFill>
            <a:schemeClr val="lt1"/>
          </a:solidFill>
          <a:ln w="38100" cap="flat" cmpd="sng">
            <a:solidFill>
              <a:schemeClr val="dk1"/>
            </a:solidFill>
            <a:prstDash val="solid"/>
            <a:round/>
            <a:headEnd type="none" w="sm" len="sm"/>
            <a:tailEnd type="triangle" w="med" len="med"/>
          </a:ln>
        </p:spPr>
      </p:cxnSp>
      <p:cxnSp>
        <p:nvCxnSpPr>
          <p:cNvPr id="130" name="Google Shape;130;g6f8c7d5ee9_0_0"/>
          <p:cNvCxnSpPr>
            <a:stCxn id="126" idx="3"/>
            <a:endCxn id="127" idx="1"/>
          </p:cNvCxnSpPr>
          <p:nvPr/>
        </p:nvCxnSpPr>
        <p:spPr>
          <a:xfrm>
            <a:off x="6027236" y="3395720"/>
            <a:ext cx="309900" cy="0"/>
          </a:xfrm>
          <a:prstGeom prst="straightConnector1">
            <a:avLst/>
          </a:prstGeom>
          <a:solidFill>
            <a:schemeClr val="lt1"/>
          </a:solidFill>
          <a:ln w="38100" cap="flat" cmpd="sng">
            <a:solidFill>
              <a:schemeClr val="dk1"/>
            </a:solidFill>
            <a:prstDash val="solid"/>
            <a:round/>
            <a:headEnd type="none" w="sm" len="sm"/>
            <a:tailEnd type="triangle" w="med" len="med"/>
          </a:ln>
        </p:spPr>
      </p:cxnSp>
      <p:sp>
        <p:nvSpPr>
          <p:cNvPr id="131" name="Google Shape;131;g6f8c7d5ee9_0_0"/>
          <p:cNvSpPr/>
          <p:nvPr/>
        </p:nvSpPr>
        <p:spPr>
          <a:xfrm>
            <a:off x="4747224" y="2184243"/>
            <a:ext cx="1280100" cy="793200"/>
          </a:xfrm>
          <a:prstGeom prst="curvedDownArrow">
            <a:avLst>
              <a:gd name="adj1" fmla="val 25000"/>
              <a:gd name="adj2" fmla="val 50000"/>
              <a:gd name="adj3" fmla="val 25000"/>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000" b="0" i="0" u="none" strike="noStrike" cap="none">
              <a:solidFill>
                <a:schemeClr val="dk1"/>
              </a:solidFill>
              <a:latin typeface="Arial"/>
              <a:ea typeface="Arial"/>
              <a:cs typeface="Arial"/>
              <a:sym typeface="Arial"/>
            </a:endParaRPr>
          </a:p>
        </p:txBody>
      </p:sp>
      <p:sp>
        <p:nvSpPr>
          <p:cNvPr id="132" name="Google Shape;132;g6f8c7d5ee9_0_0"/>
          <p:cNvSpPr/>
          <p:nvPr/>
        </p:nvSpPr>
        <p:spPr>
          <a:xfrm>
            <a:off x="3550534" y="4720295"/>
            <a:ext cx="1532400" cy="3759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0" i="0" u="none" strike="noStrike" cap="none">
                <a:solidFill>
                  <a:schemeClr val="dk1"/>
                </a:solidFill>
                <a:latin typeface="Arial"/>
                <a:ea typeface="Arial"/>
                <a:cs typeface="Arial"/>
                <a:sym typeface="Arial"/>
              </a:rPr>
              <a:t>Next Level</a:t>
            </a:r>
            <a:endParaRPr/>
          </a:p>
        </p:txBody>
      </p:sp>
      <p:sp>
        <p:nvSpPr>
          <p:cNvPr id="133" name="Google Shape;133;g6f8c7d5ee9_0_0"/>
          <p:cNvSpPr/>
          <p:nvPr/>
        </p:nvSpPr>
        <p:spPr>
          <a:xfrm rot="10800000">
            <a:off x="3550494" y="3842805"/>
            <a:ext cx="1532400" cy="793200"/>
          </a:xfrm>
          <a:prstGeom prst="curvedDownArrow">
            <a:avLst>
              <a:gd name="adj1" fmla="val 25000"/>
              <a:gd name="adj2" fmla="val 50000"/>
              <a:gd name="adj3" fmla="val 25000"/>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000" b="0" i="0" u="none" strike="noStrike" cap="non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g6f8c7d5ee9_0_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800"/>
              <a:buNone/>
            </a:pPr>
            <a:r>
              <a:rPr lang="en-US"/>
              <a:t>Use case</a:t>
            </a:r>
            <a:endParaRPr/>
          </a:p>
        </p:txBody>
      </p:sp>
      <p:sp>
        <p:nvSpPr>
          <p:cNvPr id="139" name="Google Shape;139;g6f8c7d5ee9_0_14"/>
          <p:cNvSpPr/>
          <p:nvPr/>
        </p:nvSpPr>
        <p:spPr>
          <a:xfrm>
            <a:off x="810228" y="2977458"/>
            <a:ext cx="1532400" cy="865200"/>
          </a:xfrm>
          <a:prstGeom prst="rect">
            <a:avLst/>
          </a:prstGeom>
          <a:solidFill>
            <a:schemeClr val="accent2"/>
          </a:solidFill>
          <a:ln w="25400" cap="flat" cmpd="sng">
            <a:solidFill>
              <a:srgbClr val="8C3A3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0" i="0" u="none" strike="noStrike" cap="none">
                <a:solidFill>
                  <a:schemeClr val="lt1"/>
                </a:solidFill>
                <a:latin typeface="Arial"/>
                <a:ea typeface="Arial"/>
                <a:cs typeface="Arial"/>
                <a:sym typeface="Arial"/>
              </a:rPr>
              <a:t>Start Game</a:t>
            </a:r>
            <a:endParaRPr/>
          </a:p>
        </p:txBody>
      </p:sp>
      <p:sp>
        <p:nvSpPr>
          <p:cNvPr id="140" name="Google Shape;140;g6f8c7d5ee9_0_14"/>
          <p:cNvSpPr/>
          <p:nvPr/>
        </p:nvSpPr>
        <p:spPr>
          <a:xfrm>
            <a:off x="2652532" y="2963120"/>
            <a:ext cx="1532400" cy="8652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0" i="0" u="none" strike="noStrike" cap="none">
                <a:solidFill>
                  <a:schemeClr val="dk1"/>
                </a:solidFill>
                <a:latin typeface="Arial"/>
                <a:ea typeface="Arial"/>
                <a:cs typeface="Arial"/>
                <a:sym typeface="Arial"/>
              </a:rPr>
              <a:t>Initialize Level</a:t>
            </a:r>
            <a:endParaRPr/>
          </a:p>
        </p:txBody>
      </p:sp>
      <p:sp>
        <p:nvSpPr>
          <p:cNvPr id="141" name="Google Shape;141;g6f8c7d5ee9_0_14"/>
          <p:cNvSpPr/>
          <p:nvPr/>
        </p:nvSpPr>
        <p:spPr>
          <a:xfrm>
            <a:off x="4494836" y="2963120"/>
            <a:ext cx="1532400" cy="8652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0" i="0" u="none" strike="noStrike" cap="none">
                <a:solidFill>
                  <a:schemeClr val="dk1"/>
                </a:solidFill>
                <a:latin typeface="Arial"/>
                <a:ea typeface="Arial"/>
                <a:cs typeface="Arial"/>
                <a:sym typeface="Arial"/>
              </a:rPr>
              <a:t>Update</a:t>
            </a:r>
            <a:endParaRPr/>
          </a:p>
        </p:txBody>
      </p:sp>
      <p:sp>
        <p:nvSpPr>
          <p:cNvPr id="142" name="Google Shape;142;g6f8c7d5ee9_0_14"/>
          <p:cNvSpPr/>
          <p:nvPr/>
        </p:nvSpPr>
        <p:spPr>
          <a:xfrm>
            <a:off x="6337140" y="2963119"/>
            <a:ext cx="1532400" cy="8652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a:solidFill>
                  <a:schemeClr val="dk1"/>
                </a:solidFill>
              </a:rPr>
              <a:t>Terminate</a:t>
            </a:r>
            <a:r>
              <a:rPr lang="en-US" sz="2000" b="0" i="0" u="none" strike="noStrike" cap="none">
                <a:solidFill>
                  <a:schemeClr val="dk1"/>
                </a:solidFill>
                <a:latin typeface="Arial"/>
                <a:ea typeface="Arial"/>
                <a:cs typeface="Arial"/>
                <a:sym typeface="Arial"/>
              </a:rPr>
              <a:t> Game</a:t>
            </a:r>
            <a:endParaRPr/>
          </a:p>
        </p:txBody>
      </p:sp>
      <p:cxnSp>
        <p:nvCxnSpPr>
          <p:cNvPr id="143" name="Google Shape;143;g6f8c7d5ee9_0_14"/>
          <p:cNvCxnSpPr>
            <a:stCxn id="139" idx="3"/>
            <a:endCxn id="140" idx="1"/>
          </p:cNvCxnSpPr>
          <p:nvPr/>
        </p:nvCxnSpPr>
        <p:spPr>
          <a:xfrm rot="10800000" flipH="1">
            <a:off x="2342628" y="3395658"/>
            <a:ext cx="309900" cy="14400"/>
          </a:xfrm>
          <a:prstGeom prst="straightConnector1">
            <a:avLst/>
          </a:prstGeom>
          <a:solidFill>
            <a:schemeClr val="lt1"/>
          </a:solidFill>
          <a:ln w="38100" cap="flat" cmpd="sng">
            <a:solidFill>
              <a:schemeClr val="dk1"/>
            </a:solidFill>
            <a:prstDash val="solid"/>
            <a:round/>
            <a:headEnd type="none" w="sm" len="sm"/>
            <a:tailEnd type="triangle" w="med" len="med"/>
          </a:ln>
        </p:spPr>
      </p:cxnSp>
      <p:cxnSp>
        <p:nvCxnSpPr>
          <p:cNvPr id="144" name="Google Shape;144;g6f8c7d5ee9_0_14"/>
          <p:cNvCxnSpPr>
            <a:stCxn id="140" idx="3"/>
            <a:endCxn id="141" idx="1"/>
          </p:cNvCxnSpPr>
          <p:nvPr/>
        </p:nvCxnSpPr>
        <p:spPr>
          <a:xfrm>
            <a:off x="4184932" y="3395720"/>
            <a:ext cx="309900" cy="0"/>
          </a:xfrm>
          <a:prstGeom prst="straightConnector1">
            <a:avLst/>
          </a:prstGeom>
          <a:solidFill>
            <a:schemeClr val="lt1"/>
          </a:solidFill>
          <a:ln w="38100" cap="flat" cmpd="sng">
            <a:solidFill>
              <a:schemeClr val="dk1"/>
            </a:solidFill>
            <a:prstDash val="solid"/>
            <a:round/>
            <a:headEnd type="none" w="sm" len="sm"/>
            <a:tailEnd type="triangle" w="med" len="med"/>
          </a:ln>
        </p:spPr>
      </p:cxnSp>
      <p:cxnSp>
        <p:nvCxnSpPr>
          <p:cNvPr id="145" name="Google Shape;145;g6f8c7d5ee9_0_14"/>
          <p:cNvCxnSpPr>
            <a:stCxn id="141" idx="3"/>
            <a:endCxn id="142" idx="1"/>
          </p:cNvCxnSpPr>
          <p:nvPr/>
        </p:nvCxnSpPr>
        <p:spPr>
          <a:xfrm>
            <a:off x="6027236" y="3395720"/>
            <a:ext cx="309900" cy="0"/>
          </a:xfrm>
          <a:prstGeom prst="straightConnector1">
            <a:avLst/>
          </a:prstGeom>
          <a:solidFill>
            <a:schemeClr val="lt1"/>
          </a:solidFill>
          <a:ln w="38100" cap="flat" cmpd="sng">
            <a:solidFill>
              <a:schemeClr val="dk1"/>
            </a:solidFill>
            <a:prstDash val="solid"/>
            <a:round/>
            <a:headEnd type="none" w="sm" len="sm"/>
            <a:tailEnd type="triangle" w="med" len="med"/>
          </a:ln>
        </p:spPr>
      </p:cxnSp>
      <p:sp>
        <p:nvSpPr>
          <p:cNvPr id="146" name="Google Shape;146;g6f8c7d5ee9_0_14"/>
          <p:cNvSpPr/>
          <p:nvPr/>
        </p:nvSpPr>
        <p:spPr>
          <a:xfrm>
            <a:off x="4747224" y="2184243"/>
            <a:ext cx="1280100" cy="793200"/>
          </a:xfrm>
          <a:prstGeom prst="curvedDownArrow">
            <a:avLst>
              <a:gd name="adj1" fmla="val 25000"/>
              <a:gd name="adj2" fmla="val 50000"/>
              <a:gd name="adj3" fmla="val 25000"/>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000" b="0" i="0" u="none" strike="noStrike" cap="none">
              <a:solidFill>
                <a:schemeClr val="dk1"/>
              </a:solidFill>
              <a:latin typeface="Arial"/>
              <a:ea typeface="Arial"/>
              <a:cs typeface="Arial"/>
              <a:sym typeface="Arial"/>
            </a:endParaRPr>
          </a:p>
        </p:txBody>
      </p:sp>
      <p:sp>
        <p:nvSpPr>
          <p:cNvPr id="147" name="Google Shape;147;g6f8c7d5ee9_0_14"/>
          <p:cNvSpPr/>
          <p:nvPr/>
        </p:nvSpPr>
        <p:spPr>
          <a:xfrm>
            <a:off x="3550534" y="4720295"/>
            <a:ext cx="1532400" cy="3759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0" i="0" u="none" strike="noStrike" cap="none">
                <a:solidFill>
                  <a:schemeClr val="dk1"/>
                </a:solidFill>
                <a:latin typeface="Arial"/>
                <a:ea typeface="Arial"/>
                <a:cs typeface="Arial"/>
                <a:sym typeface="Arial"/>
              </a:rPr>
              <a:t>Next Level</a:t>
            </a:r>
            <a:endParaRPr/>
          </a:p>
        </p:txBody>
      </p:sp>
      <p:sp>
        <p:nvSpPr>
          <p:cNvPr id="148" name="Google Shape;148;g6f8c7d5ee9_0_14"/>
          <p:cNvSpPr/>
          <p:nvPr/>
        </p:nvSpPr>
        <p:spPr>
          <a:xfrm rot="10800000">
            <a:off x="3550494" y="3842805"/>
            <a:ext cx="1532400" cy="793200"/>
          </a:xfrm>
          <a:prstGeom prst="curvedDownArrow">
            <a:avLst>
              <a:gd name="adj1" fmla="val 25000"/>
              <a:gd name="adj2" fmla="val 50000"/>
              <a:gd name="adj3" fmla="val 25000"/>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000" b="0" i="0" u="none" strike="noStrike" cap="non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6f8c7d5ee9_0_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800"/>
              <a:buNone/>
            </a:pPr>
            <a:r>
              <a:rPr lang="en-US"/>
              <a:t>Start Game</a:t>
            </a:r>
            <a:endParaRPr/>
          </a:p>
        </p:txBody>
      </p:sp>
      <p:pic>
        <p:nvPicPr>
          <p:cNvPr id="154" name="Google Shape;154;g6f8c7d5ee9_0_28"/>
          <p:cNvPicPr preferRelativeResize="0"/>
          <p:nvPr/>
        </p:nvPicPr>
        <p:blipFill rotWithShape="1">
          <a:blip r:embed="rId3">
            <a:alphaModFix/>
          </a:blip>
          <a:srcRect/>
          <a:stretch/>
        </p:blipFill>
        <p:spPr>
          <a:xfrm>
            <a:off x="2086935" y="1417638"/>
            <a:ext cx="1422400" cy="876300"/>
          </a:xfrm>
          <a:prstGeom prst="rect">
            <a:avLst/>
          </a:prstGeom>
          <a:noFill/>
          <a:ln>
            <a:noFill/>
          </a:ln>
        </p:spPr>
      </p:pic>
      <p:sp>
        <p:nvSpPr>
          <p:cNvPr id="155" name="Google Shape;155;g6f8c7d5ee9_0_28"/>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457200" lvl="0" indent="-342900" algn="l" rtl="0">
              <a:lnSpc>
                <a:spcPct val="100000"/>
              </a:lnSpc>
              <a:spcBef>
                <a:spcPts val="360"/>
              </a:spcBef>
              <a:spcAft>
                <a:spcPts val="0"/>
              </a:spcAft>
              <a:buClr>
                <a:schemeClr val="dk1"/>
              </a:buClr>
              <a:buSzPts val="1800"/>
              <a:buChar char="•"/>
            </a:pPr>
            <a:r>
              <a:rPr lang="en-US" dirty="0"/>
              <a:t>Press 		    to start game</a:t>
            </a:r>
            <a:endParaRPr dirty="0"/>
          </a:p>
          <a:p>
            <a:pPr marL="457200" lvl="0" indent="-342900" algn="l" rtl="0">
              <a:lnSpc>
                <a:spcPct val="100000"/>
              </a:lnSpc>
              <a:spcBef>
                <a:spcPts val="360"/>
              </a:spcBef>
              <a:spcAft>
                <a:spcPts val="0"/>
              </a:spcAft>
              <a:buClr>
                <a:schemeClr val="dk1"/>
              </a:buClr>
              <a:buSzPts val="1800"/>
              <a:buChar char="•"/>
            </a:pPr>
            <a:r>
              <a:rPr lang="en-US" dirty="0"/>
              <a:t>Initialize one Pacman with 3 lives</a:t>
            </a:r>
            <a:endParaRPr dirty="0"/>
          </a:p>
          <a:p>
            <a:pPr marL="457200" lvl="0" indent="-228600" algn="l" rtl="0">
              <a:lnSpc>
                <a:spcPct val="100000"/>
              </a:lnSpc>
              <a:spcBef>
                <a:spcPts val="360"/>
              </a:spcBef>
              <a:spcAft>
                <a:spcPts val="0"/>
              </a:spcAft>
              <a:buClr>
                <a:schemeClr val="dk1"/>
              </a:buClr>
              <a:buSzPts val="1800"/>
              <a:buNone/>
            </a:pPr>
            <a:endParaRPr dirty="0"/>
          </a:p>
        </p:txBody>
      </p:sp>
      <p:grpSp>
        <p:nvGrpSpPr>
          <p:cNvPr id="156" name="Google Shape;156;g6f8c7d5ee9_0_28"/>
          <p:cNvGrpSpPr/>
          <p:nvPr/>
        </p:nvGrpSpPr>
        <p:grpSpPr>
          <a:xfrm>
            <a:off x="6723321" y="2357735"/>
            <a:ext cx="1038468" cy="287100"/>
            <a:chOff x="6113718" y="2357735"/>
            <a:chExt cx="1038468" cy="287100"/>
          </a:xfrm>
        </p:grpSpPr>
        <p:sp>
          <p:nvSpPr>
            <p:cNvPr id="157" name="Google Shape;157;g6f8c7d5ee9_0_28"/>
            <p:cNvSpPr/>
            <p:nvPr/>
          </p:nvSpPr>
          <p:spPr>
            <a:xfrm>
              <a:off x="6113718" y="2357735"/>
              <a:ext cx="287100" cy="287100"/>
            </a:xfrm>
            <a:prstGeom prst="heart">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58" name="Google Shape;158;g6f8c7d5ee9_0_28"/>
            <p:cNvSpPr/>
            <p:nvPr/>
          </p:nvSpPr>
          <p:spPr>
            <a:xfrm>
              <a:off x="6489402" y="2357735"/>
              <a:ext cx="287100" cy="287100"/>
            </a:xfrm>
            <a:prstGeom prst="heart">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59" name="Google Shape;159;g6f8c7d5ee9_0_28"/>
            <p:cNvSpPr/>
            <p:nvPr/>
          </p:nvSpPr>
          <p:spPr>
            <a:xfrm>
              <a:off x="6865086" y="2357735"/>
              <a:ext cx="287100" cy="287100"/>
            </a:xfrm>
            <a:prstGeom prst="heart">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g6f8c7d5ee9_0_3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800"/>
              <a:buNone/>
            </a:pPr>
            <a:r>
              <a:rPr lang="en-US"/>
              <a:t>Use case</a:t>
            </a:r>
            <a:endParaRPr/>
          </a:p>
        </p:txBody>
      </p:sp>
      <p:sp>
        <p:nvSpPr>
          <p:cNvPr id="165" name="Google Shape;165;g6f8c7d5ee9_0_38"/>
          <p:cNvSpPr/>
          <p:nvPr/>
        </p:nvSpPr>
        <p:spPr>
          <a:xfrm>
            <a:off x="810228" y="2977458"/>
            <a:ext cx="1532400" cy="8652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0" i="0" u="none" strike="noStrike" cap="none">
                <a:solidFill>
                  <a:schemeClr val="dk1"/>
                </a:solidFill>
                <a:latin typeface="Arial"/>
                <a:ea typeface="Arial"/>
                <a:cs typeface="Arial"/>
                <a:sym typeface="Arial"/>
              </a:rPr>
              <a:t>Start Game</a:t>
            </a:r>
            <a:endParaRPr/>
          </a:p>
        </p:txBody>
      </p:sp>
      <p:sp>
        <p:nvSpPr>
          <p:cNvPr id="166" name="Google Shape;166;g6f8c7d5ee9_0_38"/>
          <p:cNvSpPr/>
          <p:nvPr/>
        </p:nvSpPr>
        <p:spPr>
          <a:xfrm>
            <a:off x="2652532" y="2963120"/>
            <a:ext cx="1532400" cy="865200"/>
          </a:xfrm>
          <a:prstGeom prst="rect">
            <a:avLst/>
          </a:prstGeom>
          <a:solidFill>
            <a:schemeClr val="accent2"/>
          </a:solidFill>
          <a:ln w="25400" cap="flat" cmpd="sng">
            <a:solidFill>
              <a:srgbClr val="8C3A3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0" i="0" u="none" strike="noStrike" cap="none">
                <a:solidFill>
                  <a:schemeClr val="lt1"/>
                </a:solidFill>
                <a:latin typeface="Arial"/>
                <a:ea typeface="Arial"/>
                <a:cs typeface="Arial"/>
                <a:sym typeface="Arial"/>
              </a:rPr>
              <a:t>Initialize Level</a:t>
            </a:r>
            <a:endParaRPr/>
          </a:p>
        </p:txBody>
      </p:sp>
      <p:sp>
        <p:nvSpPr>
          <p:cNvPr id="167" name="Google Shape;167;g6f8c7d5ee9_0_38"/>
          <p:cNvSpPr/>
          <p:nvPr/>
        </p:nvSpPr>
        <p:spPr>
          <a:xfrm>
            <a:off x="4494836" y="2963120"/>
            <a:ext cx="1532400" cy="8652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0" i="0" u="none" strike="noStrike" cap="none">
                <a:solidFill>
                  <a:schemeClr val="dk1"/>
                </a:solidFill>
                <a:latin typeface="Arial"/>
                <a:ea typeface="Arial"/>
                <a:cs typeface="Arial"/>
                <a:sym typeface="Arial"/>
              </a:rPr>
              <a:t>Update</a:t>
            </a:r>
            <a:endParaRPr/>
          </a:p>
        </p:txBody>
      </p:sp>
      <p:sp>
        <p:nvSpPr>
          <p:cNvPr id="168" name="Google Shape;168;g6f8c7d5ee9_0_38"/>
          <p:cNvSpPr/>
          <p:nvPr/>
        </p:nvSpPr>
        <p:spPr>
          <a:xfrm>
            <a:off x="6337140" y="2963119"/>
            <a:ext cx="1532400" cy="8652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a:solidFill>
                  <a:schemeClr val="dk1"/>
                </a:solidFill>
              </a:rPr>
              <a:t>Terminate</a:t>
            </a:r>
            <a:r>
              <a:rPr lang="en-US" sz="2000" b="0" i="0" u="none" strike="noStrike" cap="none">
                <a:solidFill>
                  <a:schemeClr val="dk1"/>
                </a:solidFill>
                <a:latin typeface="Arial"/>
                <a:ea typeface="Arial"/>
                <a:cs typeface="Arial"/>
                <a:sym typeface="Arial"/>
              </a:rPr>
              <a:t> Game</a:t>
            </a:r>
            <a:endParaRPr/>
          </a:p>
        </p:txBody>
      </p:sp>
      <p:cxnSp>
        <p:nvCxnSpPr>
          <p:cNvPr id="169" name="Google Shape;169;g6f8c7d5ee9_0_38"/>
          <p:cNvCxnSpPr>
            <a:stCxn id="165" idx="3"/>
            <a:endCxn id="166" idx="1"/>
          </p:cNvCxnSpPr>
          <p:nvPr/>
        </p:nvCxnSpPr>
        <p:spPr>
          <a:xfrm rot="10800000" flipH="1">
            <a:off x="2342628" y="3395658"/>
            <a:ext cx="309900" cy="14400"/>
          </a:xfrm>
          <a:prstGeom prst="straightConnector1">
            <a:avLst/>
          </a:prstGeom>
          <a:solidFill>
            <a:schemeClr val="lt1"/>
          </a:solidFill>
          <a:ln w="38100" cap="flat" cmpd="sng">
            <a:solidFill>
              <a:schemeClr val="dk1"/>
            </a:solidFill>
            <a:prstDash val="solid"/>
            <a:round/>
            <a:headEnd type="none" w="sm" len="sm"/>
            <a:tailEnd type="triangle" w="med" len="med"/>
          </a:ln>
        </p:spPr>
      </p:cxnSp>
      <p:cxnSp>
        <p:nvCxnSpPr>
          <p:cNvPr id="170" name="Google Shape;170;g6f8c7d5ee9_0_38"/>
          <p:cNvCxnSpPr>
            <a:stCxn id="166" idx="3"/>
            <a:endCxn id="167" idx="1"/>
          </p:cNvCxnSpPr>
          <p:nvPr/>
        </p:nvCxnSpPr>
        <p:spPr>
          <a:xfrm>
            <a:off x="4184932" y="3395720"/>
            <a:ext cx="309900" cy="0"/>
          </a:xfrm>
          <a:prstGeom prst="straightConnector1">
            <a:avLst/>
          </a:prstGeom>
          <a:solidFill>
            <a:schemeClr val="lt1"/>
          </a:solidFill>
          <a:ln w="38100" cap="flat" cmpd="sng">
            <a:solidFill>
              <a:schemeClr val="dk1"/>
            </a:solidFill>
            <a:prstDash val="solid"/>
            <a:round/>
            <a:headEnd type="none" w="sm" len="sm"/>
            <a:tailEnd type="triangle" w="med" len="med"/>
          </a:ln>
        </p:spPr>
      </p:cxnSp>
      <p:cxnSp>
        <p:nvCxnSpPr>
          <p:cNvPr id="171" name="Google Shape;171;g6f8c7d5ee9_0_38"/>
          <p:cNvCxnSpPr>
            <a:stCxn id="167" idx="3"/>
            <a:endCxn id="168" idx="1"/>
          </p:cNvCxnSpPr>
          <p:nvPr/>
        </p:nvCxnSpPr>
        <p:spPr>
          <a:xfrm>
            <a:off x="6027236" y="3395720"/>
            <a:ext cx="309900" cy="0"/>
          </a:xfrm>
          <a:prstGeom prst="straightConnector1">
            <a:avLst/>
          </a:prstGeom>
          <a:solidFill>
            <a:schemeClr val="lt1"/>
          </a:solidFill>
          <a:ln w="38100" cap="flat" cmpd="sng">
            <a:solidFill>
              <a:schemeClr val="dk1"/>
            </a:solidFill>
            <a:prstDash val="solid"/>
            <a:round/>
            <a:headEnd type="none" w="sm" len="sm"/>
            <a:tailEnd type="triangle" w="med" len="med"/>
          </a:ln>
        </p:spPr>
      </p:cxnSp>
      <p:sp>
        <p:nvSpPr>
          <p:cNvPr id="172" name="Google Shape;172;g6f8c7d5ee9_0_38"/>
          <p:cNvSpPr/>
          <p:nvPr/>
        </p:nvSpPr>
        <p:spPr>
          <a:xfrm>
            <a:off x="4747224" y="2184243"/>
            <a:ext cx="1280100" cy="793200"/>
          </a:xfrm>
          <a:prstGeom prst="curvedDownArrow">
            <a:avLst>
              <a:gd name="adj1" fmla="val 25000"/>
              <a:gd name="adj2" fmla="val 50000"/>
              <a:gd name="adj3" fmla="val 25000"/>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000" b="0" i="0" u="none" strike="noStrike" cap="none">
              <a:solidFill>
                <a:schemeClr val="dk1"/>
              </a:solidFill>
              <a:latin typeface="Arial"/>
              <a:ea typeface="Arial"/>
              <a:cs typeface="Arial"/>
              <a:sym typeface="Arial"/>
            </a:endParaRPr>
          </a:p>
        </p:txBody>
      </p:sp>
      <p:sp>
        <p:nvSpPr>
          <p:cNvPr id="173" name="Google Shape;173;g6f8c7d5ee9_0_38"/>
          <p:cNvSpPr/>
          <p:nvPr/>
        </p:nvSpPr>
        <p:spPr>
          <a:xfrm>
            <a:off x="3550534" y="4720295"/>
            <a:ext cx="1532400" cy="3759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0" i="0" u="none" strike="noStrike" cap="none">
                <a:solidFill>
                  <a:schemeClr val="dk1"/>
                </a:solidFill>
                <a:latin typeface="Arial"/>
                <a:ea typeface="Arial"/>
                <a:cs typeface="Arial"/>
                <a:sym typeface="Arial"/>
              </a:rPr>
              <a:t>Next Level</a:t>
            </a:r>
            <a:endParaRPr/>
          </a:p>
        </p:txBody>
      </p:sp>
      <p:sp>
        <p:nvSpPr>
          <p:cNvPr id="174" name="Google Shape;174;g6f8c7d5ee9_0_38"/>
          <p:cNvSpPr/>
          <p:nvPr/>
        </p:nvSpPr>
        <p:spPr>
          <a:xfrm rot="10800000">
            <a:off x="3550494" y="3842805"/>
            <a:ext cx="1532400" cy="793200"/>
          </a:xfrm>
          <a:prstGeom prst="curvedDownArrow">
            <a:avLst>
              <a:gd name="adj1" fmla="val 25000"/>
              <a:gd name="adj2" fmla="val 50000"/>
              <a:gd name="adj3" fmla="val 25000"/>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000" b="0" i="0" u="none" strike="noStrike" cap="non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g6f8c7d5ee9_0_5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800"/>
              <a:buNone/>
            </a:pPr>
            <a:r>
              <a:rPr lang="en-US"/>
              <a:t>Initialize Level</a:t>
            </a:r>
            <a:endParaRPr/>
          </a:p>
        </p:txBody>
      </p:sp>
      <p:sp>
        <p:nvSpPr>
          <p:cNvPr id="180" name="Google Shape;180;g6f8c7d5ee9_0_52"/>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457200" lvl="0" indent="-342900" algn="l" rtl="0">
              <a:lnSpc>
                <a:spcPct val="100000"/>
              </a:lnSpc>
              <a:spcBef>
                <a:spcPts val="360"/>
              </a:spcBef>
              <a:spcAft>
                <a:spcPts val="0"/>
              </a:spcAft>
              <a:buClr>
                <a:schemeClr val="dk1"/>
              </a:buClr>
              <a:buSzPts val="1800"/>
              <a:buChar char="•"/>
            </a:pPr>
            <a:r>
              <a:rPr lang="en-US"/>
              <a:t>Load current level information from stored files</a:t>
            </a:r>
            <a:endParaRPr/>
          </a:p>
          <a:p>
            <a:pPr marL="914400" lvl="1" indent="-342900" algn="l" rtl="0">
              <a:lnSpc>
                <a:spcPct val="100000"/>
              </a:lnSpc>
              <a:spcBef>
                <a:spcPts val="360"/>
              </a:spcBef>
              <a:spcAft>
                <a:spcPts val="0"/>
              </a:spcAft>
              <a:buSzPts val="1800"/>
              <a:buChar char="–"/>
            </a:pPr>
            <a:r>
              <a:rPr lang="en-US"/>
              <a:t>Map of this level</a:t>
            </a:r>
            <a:endParaRPr/>
          </a:p>
          <a:p>
            <a:pPr marL="914400" lvl="1" indent="-342900" algn="l" rtl="0">
              <a:lnSpc>
                <a:spcPct val="100000"/>
              </a:lnSpc>
              <a:spcBef>
                <a:spcPts val="360"/>
              </a:spcBef>
              <a:spcAft>
                <a:spcPts val="0"/>
              </a:spcAft>
              <a:buSzPts val="1800"/>
              <a:buChar char="–"/>
            </a:pPr>
            <a:r>
              <a:rPr lang="en-US"/>
              <a:t>Ghost number for each type</a:t>
            </a:r>
            <a:endParaRPr/>
          </a:p>
          <a:p>
            <a:pPr marL="457200" lvl="0" indent="-342900" algn="l" rtl="0">
              <a:lnSpc>
                <a:spcPct val="100000"/>
              </a:lnSpc>
              <a:spcBef>
                <a:spcPts val="360"/>
              </a:spcBef>
              <a:spcAft>
                <a:spcPts val="0"/>
              </a:spcAft>
              <a:buClr>
                <a:schemeClr val="dk1"/>
              </a:buClr>
              <a:buSzPts val="1800"/>
              <a:buChar char="•"/>
            </a:pPr>
            <a:r>
              <a:rPr lang="en-US"/>
              <a:t>Initialize Pacman and Ghosts states</a:t>
            </a:r>
            <a:endParaRPr/>
          </a:p>
          <a:p>
            <a:pPr marL="914400" lvl="1" indent="-342900" algn="l" rtl="0">
              <a:lnSpc>
                <a:spcPct val="100000"/>
              </a:lnSpc>
              <a:spcBef>
                <a:spcPts val="360"/>
              </a:spcBef>
              <a:spcAft>
                <a:spcPts val="0"/>
              </a:spcAft>
              <a:buSzPts val="1800"/>
              <a:buChar char="–"/>
            </a:pPr>
            <a:r>
              <a:rPr lang="en-US"/>
              <a:t>Location (place of birth)</a:t>
            </a:r>
            <a:endParaRPr/>
          </a:p>
          <a:p>
            <a:pPr marL="914400" lvl="1" indent="-342900" algn="l" rtl="0">
              <a:lnSpc>
                <a:spcPct val="100000"/>
              </a:lnSpc>
              <a:spcBef>
                <a:spcPts val="360"/>
              </a:spcBef>
              <a:spcAft>
                <a:spcPts val="0"/>
              </a:spcAft>
              <a:buSzPts val="1800"/>
              <a:buChar char="–"/>
            </a:pPr>
            <a:r>
              <a:rPr lang="en-US"/>
              <a:t>Speed (without skills)</a:t>
            </a:r>
            <a:endParaRPr/>
          </a:p>
          <a:p>
            <a:pPr marL="914400" lvl="1" indent="-342900" algn="l" rtl="0">
              <a:lnSpc>
                <a:spcPct val="100000"/>
              </a:lnSpc>
              <a:spcBef>
                <a:spcPts val="360"/>
              </a:spcBef>
              <a:spcAft>
                <a:spcPts val="0"/>
              </a:spcAft>
              <a:buSzPts val="1800"/>
              <a:buChar char="–"/>
            </a:pPr>
            <a:r>
              <a:rPr lang="en-US"/>
              <a:t>Types</a:t>
            </a:r>
            <a:endParaRPr/>
          </a:p>
          <a:p>
            <a:pPr marL="457200" lvl="0" indent="-228600" algn="l" rtl="0">
              <a:lnSpc>
                <a:spcPct val="100000"/>
              </a:lnSpc>
              <a:spcBef>
                <a:spcPts val="360"/>
              </a:spcBef>
              <a:spcAft>
                <a:spcPts val="0"/>
              </a:spcAft>
              <a:buClr>
                <a:schemeClr val="dk1"/>
              </a:buClr>
              <a:buSzPts val="1800"/>
              <a:buNone/>
            </a:pPr>
            <a:endParaRPr/>
          </a:p>
          <a:p>
            <a:pPr marL="457200" lvl="0" indent="-228600" algn="l" rtl="0">
              <a:lnSpc>
                <a:spcPct val="100000"/>
              </a:lnSpc>
              <a:spcBef>
                <a:spcPts val="360"/>
              </a:spcBef>
              <a:spcAft>
                <a:spcPts val="0"/>
              </a:spcAft>
              <a:buClr>
                <a:schemeClr val="dk1"/>
              </a:buClr>
              <a:buSzPts val="1800"/>
              <a:buNone/>
            </a:pPr>
            <a:endParaRPr/>
          </a:p>
        </p:txBody>
      </p:sp>
    </p:spTree>
  </p:cSld>
  <p:clrMapOvr>
    <a:masterClrMapping/>
  </p:clrMapOvr>
</p:sld>
</file>

<file path=ppt/theme/theme1.xml><?xml version="1.0" encoding="utf-8"?>
<a:theme xmlns:a="http://schemas.openxmlformats.org/drawingml/2006/main" name="Office 主题">
  <a:themeElements>
    <a:clrScheme name="办公室">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743</Words>
  <Application>Microsoft Office PowerPoint</Application>
  <PresentationFormat>On-screen Show (4:3)</PresentationFormat>
  <Paragraphs>137</Paragraphs>
  <Slides>19</Slides>
  <Notes>19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Office 主题</vt:lpstr>
      <vt:lpstr>Pacman Game API Design</vt:lpstr>
      <vt:lpstr>Overview</vt:lpstr>
      <vt:lpstr>Team Introduction</vt:lpstr>
      <vt:lpstr>Graphical User Interface Demo https://pacman-team-sleepyday.herokuapp.com</vt:lpstr>
      <vt:lpstr>Use case</vt:lpstr>
      <vt:lpstr>Use case</vt:lpstr>
      <vt:lpstr>Start Game</vt:lpstr>
      <vt:lpstr>Use case</vt:lpstr>
      <vt:lpstr>Initialize Level</vt:lpstr>
      <vt:lpstr>Use case</vt:lpstr>
      <vt:lpstr>Update (Pacman - Ghost)</vt:lpstr>
      <vt:lpstr>Use case</vt:lpstr>
      <vt:lpstr>Use case</vt:lpstr>
      <vt:lpstr>Terminate Game</vt:lpstr>
      <vt:lpstr>Game API</vt:lpstr>
      <vt:lpstr>Game API</vt:lpstr>
      <vt:lpstr>Game API</vt:lpstr>
      <vt:lpstr>Highlights</vt:lpstr>
      <vt:lpstr>Pacman Skills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Pacman Game API Design</dc:title>
  <dc:creator>Q C</dc:creator>
  <cp:lastModifiedBy>Peng Benjamin</cp:lastModifiedBy>
  <cp:revision>4</cp:revision>
  <dcterms:created xsi:type="dcterms:W3CDTF">2019-10-25T21:16:46Z</dcterms:created>
  <dcterms:modified xsi:type="dcterms:W3CDTF">2019-10-28T14:47:25Z</dcterms:modified>
</cp:coreProperties>
</file>