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8" r:id="rId4"/>
    <p:sldId id="270" r:id="rId5"/>
    <p:sldId id="271" r:id="rId6"/>
    <p:sldId id="269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40D"/>
    <a:srgbClr val="383838"/>
    <a:srgbClr val="404040"/>
    <a:srgbClr val="0B6FB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17" autoAdjust="0"/>
    <p:restoredTop sz="94660"/>
  </p:normalViewPr>
  <p:slideViewPr>
    <p:cSldViewPr>
      <p:cViewPr varScale="1">
        <p:scale>
          <a:sx n="108" d="100"/>
          <a:sy n="108" d="100"/>
        </p:scale>
        <p:origin x="-18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91AE163-1DEC-41F2-BF04-3B1EC74B74B8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19A8560-9A7F-4661-BA6E-7B0BB4BA20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4B2AB64-5F39-4735-8A3F-8FD295C25A5E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224BE-ADC4-43D9-8210-89D80F7E4AD9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B3198-353E-42E3-80C7-F881A360EA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F8799-1C5C-4E74-A0F2-8B0579A87511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7FC22-0ADB-48F3-95DA-255C2EA266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6123A-14E5-4E5D-95BD-BE30A6AF34B5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B5C19-548C-4407-A7D0-BE6270E94E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650BF-70FB-4270-B74C-4609B6F8D46B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4E4E9-4B14-4873-A595-4B8873BCB4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95D21-825B-49EA-A2C7-3A0A722617BD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8A8A8-1E33-44E4-B58C-1AF70EC8CC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87CE0-858F-4D85-B490-F2F4CEB3EF82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B6BB8-029E-4B26-BE7D-4C4689FDA4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281C4-B4EA-4D53-8CCA-911A772A7FD1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B58EF-FC82-45DD-AA3E-ED6796DBB9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83A1E-87AC-49C3-95AE-57911F07256B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AC777-A9F9-4F20-AAD8-F5439B3608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7690B-1986-42D9-BD35-9D29EE050116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967B4-727F-4072-8AE9-0AEA12F002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428EA-01F5-4B16-841D-DDFF37081161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9EFB9-42C0-40F1-8495-9BA32DDEBD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650F-E33A-48FA-A6D7-D60F54554573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4264D-0D3C-4CC0-8A6F-4CAEE6442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0D1F8FA-1D39-4205-9121-B7431CAA1267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4D50AE4-42EA-4178-8E1D-C23300F213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57813" y="0"/>
            <a:ext cx="2571750" cy="6858000"/>
          </a:xfrm>
          <a:prstGeom prst="rect">
            <a:avLst/>
          </a:prstGeom>
          <a:solidFill>
            <a:srgbClr val="FEC40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4338" name="图片 5" descr="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6000750"/>
            <a:ext cx="200025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1285852" y="2643188"/>
            <a:ext cx="6858000" cy="1714500"/>
          </a:xfrm>
        </p:spPr>
        <p:txBody>
          <a:bodyPr/>
          <a:lstStyle/>
          <a:p>
            <a:pPr eaLnBrk="1" hangingPunct="1"/>
            <a:r>
              <a:rPr lang="en-US" altLang="zh-CN" sz="4400" b="1" dirty="0" smtClean="0">
                <a:solidFill>
                  <a:srgbClr val="FEC40D"/>
                </a:solidFill>
                <a:latin typeface="微软雅黑" pitchFamily="34" charset="-122"/>
                <a:ea typeface="微软雅黑" pitchFamily="34" charset="-122"/>
              </a:rPr>
              <a:t>T4M</a:t>
            </a:r>
            <a:r>
              <a:rPr lang="zh-CN" altLang="en-US" sz="4400" b="1" dirty="0" smtClean="0">
                <a:solidFill>
                  <a:srgbClr val="FEC40D"/>
                </a:solidFill>
                <a:latin typeface="微软雅黑" pitchFamily="34" charset="-122"/>
                <a:ea typeface="微软雅黑" pitchFamily="34" charset="-122"/>
              </a:rPr>
              <a:t>地形插件 </a:t>
            </a:r>
            <a:r>
              <a:rPr lang="zh-CN" altLang="en-US" sz="4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基础功能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4294"/>
            <a:ext cx="642938" cy="571500"/>
          </a:xfrm>
          <a:prstGeom prst="rect">
            <a:avLst/>
          </a:prstGeom>
          <a:solidFill>
            <a:srgbClr val="FEC40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375" y="428604"/>
            <a:ext cx="8229600" cy="357187"/>
          </a:xfrm>
        </p:spPr>
        <p:txBody>
          <a:bodyPr rtlCol="0"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绘制地表纹理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7224" y="1142984"/>
            <a:ext cx="357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如何添加自定义笔刷：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7224" y="2214554"/>
            <a:ext cx="3571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ps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里制作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64*64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像素的透明图，四周留出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像素空隙。存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PNG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格式。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9294" y="3071810"/>
            <a:ext cx="3488392" cy="322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4929190" y="1785926"/>
            <a:ext cx="3857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把图片拷到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T4M-Editor-Brushes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下，命名必须为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Brush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序号。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3509" y="2643182"/>
            <a:ext cx="3100391" cy="364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931977"/>
            <a:ext cx="4222780" cy="4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214294"/>
            <a:ext cx="642938" cy="571500"/>
          </a:xfrm>
          <a:prstGeom prst="rect">
            <a:avLst/>
          </a:prstGeom>
          <a:solidFill>
            <a:srgbClr val="FEC40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375" y="428604"/>
            <a:ext cx="8229600" cy="357187"/>
          </a:xfrm>
        </p:spPr>
        <p:txBody>
          <a:bodyPr rtlCol="0"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绘制地表纹理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910" y="1416594"/>
            <a:ext cx="357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修改图片属性如下并应用。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00628" y="3354173"/>
            <a:ext cx="371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如此在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T4M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中就可以使用自定义的画刷了。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0263" y="4143380"/>
            <a:ext cx="428945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9147"/>
            <a:ext cx="5572132" cy="593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214294"/>
            <a:ext cx="642938" cy="571500"/>
          </a:xfrm>
          <a:prstGeom prst="rect">
            <a:avLst/>
          </a:prstGeom>
          <a:solidFill>
            <a:srgbClr val="FEC40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375" y="428604"/>
            <a:ext cx="8229600" cy="357187"/>
          </a:xfrm>
        </p:spPr>
        <p:txBody>
          <a:bodyPr rtlCol="0"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种植地表植被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72100" y="1071546"/>
            <a:ext cx="357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先添加植物模型。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72132" y="3500438"/>
            <a:ext cx="32147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添加好模型就可以在地形上开始种植了。</a:t>
            </a: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 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按住</a:t>
            </a:r>
            <a:r>
              <a:rPr 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Shift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擦除已种的树，按住</a:t>
            </a:r>
            <a:r>
              <a:rPr 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Ctrl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替换已种的树。</a:t>
            </a: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4294"/>
            <a:ext cx="642938" cy="571500"/>
          </a:xfrm>
          <a:prstGeom prst="rect">
            <a:avLst/>
          </a:prstGeom>
          <a:solidFill>
            <a:srgbClr val="FEC40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375" y="428604"/>
            <a:ext cx="8229600" cy="357187"/>
          </a:xfrm>
        </p:spPr>
        <p:txBody>
          <a:bodyPr rtlCol="0"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种植地表植被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7752" y="1071546"/>
            <a:ext cx="357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种植相关的参数：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928670"/>
            <a:ext cx="481836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9690" y="2781641"/>
            <a:ext cx="5274310" cy="4076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4294"/>
            <a:ext cx="642938" cy="571500"/>
          </a:xfrm>
          <a:prstGeom prst="rect">
            <a:avLst/>
          </a:prstGeom>
          <a:solidFill>
            <a:srgbClr val="FEC40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375" y="428604"/>
            <a:ext cx="8229600" cy="357187"/>
          </a:xfrm>
        </p:spPr>
        <p:txBody>
          <a:bodyPr rtlCol="0"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种植地表植被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8662" y="5214950"/>
            <a:ext cx="5715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按“</a:t>
            </a:r>
            <a:r>
              <a:rPr 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”或者“</a:t>
            </a:r>
            <a:r>
              <a:rPr 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”也能够控制物体插入地面的深度。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37956"/>
            <a:ext cx="9144000" cy="353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4294"/>
            <a:ext cx="642938" cy="571500"/>
          </a:xfrm>
          <a:prstGeom prst="rect">
            <a:avLst/>
          </a:prstGeom>
          <a:solidFill>
            <a:srgbClr val="FEC40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375" y="428604"/>
            <a:ext cx="8229600" cy="357187"/>
          </a:xfrm>
        </p:spPr>
        <p:txBody>
          <a:bodyPr rtlCol="0"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种植地表植被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rcRect b="4093"/>
          <a:stretch>
            <a:fillRect/>
          </a:stretch>
        </p:blipFill>
        <p:spPr bwMode="auto">
          <a:xfrm>
            <a:off x="0" y="861635"/>
            <a:ext cx="5793793" cy="2393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327964"/>
            <a:ext cx="7431177" cy="353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4294"/>
            <a:ext cx="642938" cy="571500"/>
          </a:xfrm>
          <a:prstGeom prst="rect">
            <a:avLst/>
          </a:prstGeom>
          <a:solidFill>
            <a:srgbClr val="FEC40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375" y="428604"/>
            <a:ext cx="8229600" cy="357187"/>
          </a:xfrm>
        </p:spPr>
        <p:txBody>
          <a:bodyPr rtlCol="0"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种植地表植被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7404130" cy="273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714348" y="4702742"/>
            <a:ext cx="7715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T4M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的基本功能介绍完了，下章节开始非常重要的优化相关功能。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75" y="428604"/>
            <a:ext cx="8229600" cy="357187"/>
          </a:xfrm>
        </p:spPr>
        <p:txBody>
          <a:bodyPr rtlCol="0"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T4M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基础功能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14290"/>
            <a:ext cx="642938" cy="571500"/>
          </a:xfrm>
          <a:prstGeom prst="rect">
            <a:avLst/>
          </a:prstGeom>
          <a:solidFill>
            <a:srgbClr val="FEC40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14348" y="2786058"/>
            <a:ext cx="778674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Unity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自带地形系统的</a:t>
            </a: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Drawcall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过高，在移动平台上限制大，所以目前公司项目的地形实现主要使用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T4M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插件。</a:t>
            </a: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4294"/>
            <a:ext cx="642938" cy="571500"/>
          </a:xfrm>
          <a:prstGeom prst="rect">
            <a:avLst/>
          </a:prstGeom>
          <a:solidFill>
            <a:srgbClr val="FEC40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375" y="428604"/>
            <a:ext cx="8229600" cy="357187"/>
          </a:xfrm>
        </p:spPr>
        <p:txBody>
          <a:bodyPr rtlCol="0"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T4M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48" y="1076910"/>
            <a:ext cx="40719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Unity3.x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版本请安装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2.2.8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版本的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T4M</a:t>
            </a:r>
          </a:p>
          <a:p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Unity4.x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版本请安装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版本的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T4M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219325"/>
            <a:ext cx="313372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8300" y="1085850"/>
            <a:ext cx="3695700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642910" y="5000636"/>
            <a:ext cx="17145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安装后点击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Window-</a:t>
            </a: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T4M Source Codes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即可打开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T4M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插件面板。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4294"/>
            <a:ext cx="642938" cy="571500"/>
          </a:xfrm>
          <a:prstGeom prst="rect">
            <a:avLst/>
          </a:prstGeom>
          <a:solidFill>
            <a:srgbClr val="FEC40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375" y="428604"/>
            <a:ext cx="8229600" cy="357187"/>
          </a:xfrm>
        </p:spPr>
        <p:txBody>
          <a:bodyPr rtlCol="0"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把资源转换成</a:t>
            </a:r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T4M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格式的地形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48" y="1000108"/>
            <a:ext cx="7858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如果是自己在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MAX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MAYA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中创建的地形模型，把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FBX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资源拖入视图，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点击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PROCESS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即可完成转换。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9144000" cy="484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0" y="1000108"/>
            <a:ext cx="642938" cy="285752"/>
          </a:xfrm>
          <a:prstGeom prst="rect">
            <a:avLst/>
          </a:prstGeom>
          <a:solidFill>
            <a:srgbClr val="0B6FB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4294"/>
            <a:ext cx="642938" cy="571500"/>
          </a:xfrm>
          <a:prstGeom prst="rect">
            <a:avLst/>
          </a:prstGeom>
          <a:solidFill>
            <a:srgbClr val="FEC40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375" y="428604"/>
            <a:ext cx="8229600" cy="357187"/>
          </a:xfrm>
        </p:spPr>
        <p:txBody>
          <a:bodyPr rtlCol="0"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把资源转换成</a:t>
            </a:r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T4M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格式的地形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48" y="1000108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也可以转换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Unity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Terrain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系统创建的地形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000108"/>
            <a:ext cx="642938" cy="285752"/>
          </a:xfrm>
          <a:prstGeom prst="rect">
            <a:avLst/>
          </a:prstGeom>
          <a:solidFill>
            <a:srgbClr val="0B6FB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33655"/>
            <a:ext cx="9144000" cy="448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4294"/>
            <a:ext cx="642938" cy="571500"/>
          </a:xfrm>
          <a:prstGeom prst="rect">
            <a:avLst/>
          </a:prstGeom>
          <a:solidFill>
            <a:srgbClr val="0B6FB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375" y="428604"/>
            <a:ext cx="8229600" cy="357187"/>
          </a:xfrm>
        </p:spPr>
        <p:txBody>
          <a:bodyPr rtlCol="0"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如果转换用</a:t>
            </a:r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Unity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Terrain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系统创建的地形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66843"/>
            <a:ext cx="629981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7072330" y="4786322"/>
            <a:ext cx="21431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选择保留结果并删除原地形。原地形文件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会备份在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项目目录里，不用担心会删除。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34256" y="3824297"/>
            <a:ext cx="18669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4294"/>
            <a:ext cx="642938" cy="571500"/>
          </a:xfrm>
          <a:prstGeom prst="rect">
            <a:avLst/>
          </a:prstGeom>
          <a:solidFill>
            <a:srgbClr val="FEC40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375" y="428604"/>
            <a:ext cx="8229600" cy="357187"/>
          </a:xfrm>
        </p:spPr>
        <p:txBody>
          <a:bodyPr rtlCol="0"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绘制地表纹理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48" y="1488032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刷地表前需要先添加纹理。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16660"/>
            <a:ext cx="5438813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3235" y="1916660"/>
            <a:ext cx="375076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714348" y="548856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重复上述方法添加若干个材质。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4294"/>
            <a:ext cx="642938" cy="571500"/>
          </a:xfrm>
          <a:prstGeom prst="rect">
            <a:avLst/>
          </a:prstGeom>
          <a:solidFill>
            <a:srgbClr val="FEC40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375" y="428604"/>
            <a:ext cx="8229600" cy="357187"/>
          </a:xfrm>
        </p:spPr>
        <p:txBody>
          <a:bodyPr rtlCol="0"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绘制地表纹理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4348" y="4425743"/>
            <a:ext cx="75724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Material Type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：材质类型有默认和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Substances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程序材质两种，有喜欢用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Substance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制作贴图的同学也可以在这里使用。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建议尽量多的使用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Substances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，因为程序贴图的存储优势可以大幅缩减包体大小，十分适合咱们公司的项目。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00174"/>
            <a:ext cx="5643602" cy="264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4294"/>
            <a:ext cx="642938" cy="571500"/>
          </a:xfrm>
          <a:prstGeom prst="rect">
            <a:avLst/>
          </a:prstGeom>
          <a:solidFill>
            <a:srgbClr val="FEC40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375" y="428604"/>
            <a:ext cx="8229600" cy="357187"/>
          </a:xfrm>
        </p:spPr>
        <p:txBody>
          <a:bodyPr rtlCol="0"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绘制地表纹理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7224" y="857232"/>
            <a:ext cx="1643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绘制地表：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D:\Work\15.9.17 新人培训材料\09.T4M地形插件培训\流程0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4422"/>
            <a:ext cx="7500990" cy="5486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3602</TotalTime>
  <Words>405</Words>
  <Application>Microsoft Office PowerPoint</Application>
  <PresentationFormat>全屏显示(4:3)</PresentationFormat>
  <Paragraphs>48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pc</dc:creator>
  <cp:lastModifiedBy>pc</cp:lastModifiedBy>
  <cp:revision>573</cp:revision>
  <dcterms:created xsi:type="dcterms:W3CDTF">2015-05-08T08:28:55Z</dcterms:created>
  <dcterms:modified xsi:type="dcterms:W3CDTF">2015-11-17T02:19:15Z</dcterms:modified>
</cp:coreProperties>
</file>