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8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3B3B"/>
    <a:srgbClr val="0B6FB8"/>
    <a:srgbClr val="FEC40D"/>
    <a:srgbClr val="383838"/>
    <a:srgbClr val="40404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017" autoAdjust="0"/>
    <p:restoredTop sz="94660"/>
  </p:normalViewPr>
  <p:slideViewPr>
    <p:cSldViewPr>
      <p:cViewPr varScale="1">
        <p:scale>
          <a:sx n="108" d="100"/>
          <a:sy n="108" d="100"/>
        </p:scale>
        <p:origin x="-188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491AE163-1DEC-41F2-BF04-3B1EC74B74B8}" type="datetimeFigureOut">
              <a:rPr lang="zh-CN" altLang="en-US"/>
              <a:pPr>
                <a:defRPr/>
              </a:pPr>
              <a:t>2015/11/17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C19A8560-9A7F-4661-BA6E-7B0BB4BA20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224BE-ADC4-43D9-8210-89D80F7E4AD9}" type="datetimeFigureOut">
              <a:rPr lang="zh-CN" altLang="en-US"/>
              <a:pPr>
                <a:defRPr/>
              </a:pPr>
              <a:t>2015/11/17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2B3198-353E-42E3-80C7-F881A360EA6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AF8799-1C5C-4E74-A0F2-8B0579A87511}" type="datetimeFigureOut">
              <a:rPr lang="zh-CN" altLang="en-US"/>
              <a:pPr>
                <a:defRPr/>
              </a:pPr>
              <a:t>2015/11/17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27FC22-0ADB-48F3-95DA-255C2EA266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46123A-14E5-4E5D-95BD-BE30A6AF34B5}" type="datetimeFigureOut">
              <a:rPr lang="zh-CN" altLang="en-US"/>
              <a:pPr>
                <a:defRPr/>
              </a:pPr>
              <a:t>2015/11/17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DB5C19-548C-4407-A7D0-BE6270E94E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F650BF-70FB-4270-B74C-4609B6F8D46B}" type="datetimeFigureOut">
              <a:rPr lang="zh-CN" altLang="en-US"/>
              <a:pPr>
                <a:defRPr/>
              </a:pPr>
              <a:t>2015/11/17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B4E4E9-4B14-4873-A595-4B8873BCB4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95D21-825B-49EA-A2C7-3A0A722617BD}" type="datetimeFigureOut">
              <a:rPr lang="zh-CN" altLang="en-US"/>
              <a:pPr>
                <a:defRPr/>
              </a:pPr>
              <a:t>2015/11/17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F8A8A8-1E33-44E4-B58C-1AF70EC8CC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887CE0-858F-4D85-B490-F2F4CEB3EF82}" type="datetimeFigureOut">
              <a:rPr lang="zh-CN" altLang="en-US"/>
              <a:pPr>
                <a:defRPr/>
              </a:pPr>
              <a:t>2015/11/17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BB6BB8-029E-4B26-BE7D-4C4689FDA4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C281C4-B4EA-4D53-8CCA-911A772A7FD1}" type="datetimeFigureOut">
              <a:rPr lang="zh-CN" altLang="en-US"/>
              <a:pPr>
                <a:defRPr/>
              </a:pPr>
              <a:t>2015/11/17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B58EF-FC82-45DD-AA3E-ED6796DBB9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F83A1E-87AC-49C3-95AE-57911F07256B}" type="datetimeFigureOut">
              <a:rPr lang="zh-CN" altLang="en-US"/>
              <a:pPr>
                <a:defRPr/>
              </a:pPr>
              <a:t>2015/11/17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FAC777-A9F9-4F20-AAD8-F5439B36086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67690B-1986-42D9-BD35-9D29EE050116}" type="datetimeFigureOut">
              <a:rPr lang="zh-CN" altLang="en-US"/>
              <a:pPr>
                <a:defRPr/>
              </a:pPr>
              <a:t>2015/11/17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9967B4-727F-4072-8AE9-0AEA12F002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F428EA-01F5-4B16-841D-DDFF37081161}" type="datetimeFigureOut">
              <a:rPr lang="zh-CN" altLang="en-US"/>
              <a:pPr>
                <a:defRPr/>
              </a:pPr>
              <a:t>2015/11/17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69EFB9-42C0-40F1-8495-9BA32DDEBD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48650F-E33A-48FA-A6D7-D60F54554573}" type="datetimeFigureOut">
              <a:rPr lang="zh-CN" altLang="en-US"/>
              <a:pPr>
                <a:defRPr/>
              </a:pPr>
              <a:t>2015/11/17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34264D-0D3C-4CC0-8A6F-4CAEE64427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0D1F8FA-1D39-4205-9121-B7431CAA1267}" type="datetimeFigureOut">
              <a:rPr lang="zh-CN" altLang="en-US"/>
              <a:pPr>
                <a:defRPr/>
              </a:pPr>
              <a:t>2015/11/17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4D50AE4-42EA-4178-8E1D-C23300F213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57813" y="0"/>
            <a:ext cx="2571750" cy="6858000"/>
          </a:xfrm>
          <a:prstGeom prst="rect">
            <a:avLst/>
          </a:prstGeom>
          <a:solidFill>
            <a:srgbClr val="FEC40D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4338" name="图片 5" descr="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8" y="6000750"/>
            <a:ext cx="2000250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1285852" y="2643188"/>
            <a:ext cx="6858000" cy="1714500"/>
          </a:xfrm>
        </p:spPr>
        <p:txBody>
          <a:bodyPr/>
          <a:lstStyle/>
          <a:p>
            <a:pPr eaLnBrk="1" hangingPunct="1"/>
            <a:r>
              <a:rPr lang="en-US" altLang="zh-CN" sz="4400" b="1" dirty="0" smtClean="0">
                <a:solidFill>
                  <a:srgbClr val="FEC40D"/>
                </a:solidFill>
                <a:latin typeface="微软雅黑" pitchFamily="34" charset="-122"/>
                <a:ea typeface="微软雅黑" pitchFamily="34" charset="-122"/>
              </a:rPr>
              <a:t>T4M</a:t>
            </a:r>
            <a:r>
              <a:rPr lang="zh-CN" altLang="en-US" sz="4400" b="1" dirty="0" smtClean="0">
                <a:solidFill>
                  <a:srgbClr val="FEC40D"/>
                </a:solidFill>
                <a:latin typeface="微软雅黑" pitchFamily="34" charset="-122"/>
                <a:ea typeface="微软雅黑" pitchFamily="34" charset="-122"/>
              </a:rPr>
              <a:t>地形插件 </a:t>
            </a:r>
            <a:r>
              <a:rPr lang="zh-CN" altLang="en-US" sz="4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优化功能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14294"/>
            <a:ext cx="642938" cy="571500"/>
          </a:xfrm>
          <a:prstGeom prst="rect">
            <a:avLst/>
          </a:prstGeom>
          <a:solidFill>
            <a:srgbClr val="FEC40D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714375" y="428604"/>
            <a:ext cx="8229600" cy="357187"/>
          </a:xfrm>
        </p:spPr>
        <p:txBody>
          <a:bodyPr rtlCol="0">
            <a:normAutofit lnSpcReduction="10000"/>
          </a:bodyPr>
          <a:lstStyle/>
          <a:p>
            <a:pPr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en-US" sz="1800" dirty="0" smtClean="0">
                <a:latin typeface="微软雅黑" pitchFamily="34" charset="-122"/>
                <a:ea typeface="微软雅黑" pitchFamily="34" charset="-122"/>
              </a:rPr>
              <a:t> LOD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功能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28860" y="928670"/>
            <a:ext cx="157163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激活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LOD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前：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激活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LOD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后：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11211" y="0"/>
            <a:ext cx="5132821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9"/>
          <p:cNvPicPr/>
          <p:nvPr/>
        </p:nvPicPr>
        <p:blipFill>
          <a:blip r:embed="rId3"/>
          <a:srcRect l="786"/>
          <a:stretch>
            <a:fillRect/>
          </a:stretch>
        </p:blipFill>
        <p:spPr bwMode="auto">
          <a:xfrm>
            <a:off x="4030281" y="3428976"/>
            <a:ext cx="5113751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71406" y="5357826"/>
            <a:ext cx="385765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可以看到距离越远的物体，用的是越低资源的模型。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运行游戏后可以拖动摄像机，看动态效果。</a:t>
            </a:r>
            <a:endParaRPr kumimoji="0" 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D:\Work\15.9.17 新人培训材料\09.T4M地形插件培训\流程02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2872" y="0"/>
            <a:ext cx="602112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0" y="214294"/>
            <a:ext cx="642938" cy="571500"/>
          </a:xfrm>
          <a:prstGeom prst="rect">
            <a:avLst/>
          </a:prstGeom>
          <a:solidFill>
            <a:srgbClr val="FEC40D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714375" y="428604"/>
            <a:ext cx="8229600" cy="357187"/>
          </a:xfrm>
        </p:spPr>
        <p:txBody>
          <a:bodyPr rtlCol="0">
            <a:normAutofit lnSpcReduction="10000"/>
          </a:bodyPr>
          <a:lstStyle/>
          <a:p>
            <a:pPr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en-US" sz="1800" dirty="0" smtClean="0">
                <a:latin typeface="微软雅黑" pitchFamily="34" charset="-122"/>
                <a:ea typeface="微软雅黑" pitchFamily="34" charset="-122"/>
              </a:rPr>
              <a:t> Billboard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广告牌</a:t>
            </a:r>
          </a:p>
          <a:p>
            <a:pPr>
              <a:buNone/>
            </a:pP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85786" y="1200867"/>
            <a:ext cx="228601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广告牌就是一直面朝玩家的片。能跟随玩家位置转动，就像一直看着玩家的板子。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广告牌资源的顶点很少，一般用于制作不能靠近的中景或者近景的草等细小物体。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14294"/>
            <a:ext cx="642938" cy="571500"/>
          </a:xfrm>
          <a:prstGeom prst="rect">
            <a:avLst/>
          </a:prstGeom>
          <a:solidFill>
            <a:srgbClr val="FEC40D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714375" y="428604"/>
            <a:ext cx="8229600" cy="357187"/>
          </a:xfrm>
        </p:spPr>
        <p:txBody>
          <a:bodyPr rtlCol="0">
            <a:normAutofit lnSpcReduction="10000"/>
          </a:bodyPr>
          <a:lstStyle/>
          <a:p>
            <a:pPr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en-US" sz="1800" dirty="0" smtClean="0">
                <a:latin typeface="微软雅黑" pitchFamily="34" charset="-122"/>
                <a:ea typeface="微软雅黑" pitchFamily="34" charset="-122"/>
              </a:rPr>
              <a:t> Billboard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广告牌</a:t>
            </a:r>
          </a:p>
          <a:p>
            <a:pPr>
              <a:buNone/>
            </a:pP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8596" y="1428736"/>
            <a:ext cx="18574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使用广告牌功能需要先创建广告牌资源：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94692" y="1428736"/>
            <a:ext cx="6849307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428596" y="4071942"/>
            <a:ext cx="18573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可见广告牌生成器和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LOD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很相似。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此例中我们创建一个草，刷满整个场景。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14294"/>
            <a:ext cx="642938" cy="571500"/>
          </a:xfrm>
          <a:prstGeom prst="rect">
            <a:avLst/>
          </a:prstGeom>
          <a:solidFill>
            <a:srgbClr val="FEC40D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714375" y="428604"/>
            <a:ext cx="8229600" cy="357187"/>
          </a:xfrm>
        </p:spPr>
        <p:txBody>
          <a:bodyPr rtlCol="0">
            <a:normAutofit lnSpcReduction="10000"/>
          </a:bodyPr>
          <a:lstStyle/>
          <a:p>
            <a:pPr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en-US" sz="1800" dirty="0" smtClean="0">
                <a:latin typeface="微软雅黑" pitchFamily="34" charset="-122"/>
                <a:ea typeface="微软雅黑" pitchFamily="34" charset="-122"/>
              </a:rPr>
              <a:t> Billboard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广告牌</a:t>
            </a:r>
          </a:p>
          <a:p>
            <a:pPr>
              <a:buNone/>
            </a:pP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00100" y="1142984"/>
            <a:ext cx="18574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广告牌管理选项：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32" y="3434364"/>
            <a:ext cx="30003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广告牌的旋转轴如果从顶视图向下看，更好理解。沿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轴旋转的草不会“躺下”。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5257" y="0"/>
            <a:ext cx="6138743" cy="4357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357694"/>
            <a:ext cx="8906318" cy="2500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14294"/>
            <a:ext cx="642938" cy="571500"/>
          </a:xfrm>
          <a:prstGeom prst="rect">
            <a:avLst/>
          </a:prstGeom>
          <a:solidFill>
            <a:srgbClr val="FEC40D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714375" y="428604"/>
            <a:ext cx="8229600" cy="357187"/>
          </a:xfrm>
        </p:spPr>
        <p:txBody>
          <a:bodyPr rtlCol="0">
            <a:normAutofit lnSpcReduction="10000"/>
          </a:bodyPr>
          <a:lstStyle/>
          <a:p>
            <a:pPr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en-US" sz="1800" dirty="0" smtClean="0">
                <a:latin typeface="微软雅黑" pitchFamily="34" charset="-122"/>
                <a:ea typeface="微软雅黑" pitchFamily="34" charset="-122"/>
              </a:rPr>
              <a:t> Billboard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广告牌</a:t>
            </a:r>
          </a:p>
          <a:p>
            <a:pPr>
              <a:buNone/>
            </a:pP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2910" y="1428736"/>
            <a:ext cx="25003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设置好后激活广告牌，我们就看到了之前的示例结果：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2910" y="5220314"/>
            <a:ext cx="25003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近景地面的细节物体可以尽量多使用广告牌制作，十分节省资源。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 descr="D:\Work\15.9.17 新人培训材料\09.T4M地形插件培训\流程02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2872" y="0"/>
            <a:ext cx="602112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14294"/>
            <a:ext cx="642938" cy="571500"/>
          </a:xfrm>
          <a:prstGeom prst="rect">
            <a:avLst/>
          </a:prstGeom>
          <a:solidFill>
            <a:srgbClr val="FEC40D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714375" y="428604"/>
            <a:ext cx="8229600" cy="357187"/>
          </a:xfrm>
        </p:spPr>
        <p:txBody>
          <a:bodyPr rtlCol="0">
            <a:normAutofit lnSpcReduction="10000"/>
          </a:bodyPr>
          <a:lstStyle/>
          <a:p>
            <a:pPr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en-US" sz="1800" dirty="0" smtClean="0">
                <a:latin typeface="微软雅黑" pitchFamily="34" charset="-122"/>
                <a:ea typeface="微软雅黑" pitchFamily="34" charset="-122"/>
              </a:rPr>
              <a:t> Mesh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优化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4348" y="1500174"/>
            <a:ext cx="17859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地形转换完可以优化地形资源，同时会再次损失地形细节，建议优化。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78553" y="1500174"/>
            <a:ext cx="6665447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14294"/>
            <a:ext cx="642938" cy="571500"/>
          </a:xfrm>
          <a:prstGeom prst="rect">
            <a:avLst/>
          </a:prstGeom>
          <a:solidFill>
            <a:srgbClr val="FEC40D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714375" y="428604"/>
            <a:ext cx="8229600" cy="357187"/>
          </a:xfrm>
        </p:spPr>
        <p:txBody>
          <a:bodyPr rtlCol="0">
            <a:normAutofit lnSpcReduction="10000"/>
          </a:bodyPr>
          <a:lstStyle/>
          <a:p>
            <a:pPr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en-US" sz="1800" dirty="0" smtClean="0">
                <a:latin typeface="微软雅黑" pitchFamily="34" charset="-122"/>
                <a:ea typeface="微软雅黑" pitchFamily="34" charset="-122"/>
              </a:rPr>
              <a:t> T4M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的其他设置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/>
          <p:nvPr/>
        </p:nvPicPr>
        <p:blipFill>
          <a:blip r:embed="rId2"/>
          <a:srcRect t="1966"/>
          <a:stretch>
            <a:fillRect/>
          </a:stretch>
        </p:blipFill>
        <p:spPr bwMode="auto">
          <a:xfrm>
            <a:off x="0" y="842980"/>
            <a:ext cx="9144001" cy="6015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14294"/>
            <a:ext cx="642938" cy="571500"/>
          </a:xfrm>
          <a:prstGeom prst="rect">
            <a:avLst/>
          </a:prstGeom>
          <a:solidFill>
            <a:srgbClr val="FEC40D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714375" y="428604"/>
            <a:ext cx="8229600" cy="357187"/>
          </a:xfrm>
        </p:spPr>
        <p:txBody>
          <a:bodyPr rtlCol="0">
            <a:normAutofit lnSpcReduction="10000"/>
          </a:bodyPr>
          <a:lstStyle/>
          <a:p>
            <a:pPr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en-US" sz="1800" dirty="0" smtClean="0">
                <a:latin typeface="微软雅黑" pitchFamily="34" charset="-122"/>
                <a:ea typeface="微软雅黑" pitchFamily="34" charset="-122"/>
              </a:rPr>
              <a:t> T4M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的其他设置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571472" y="3071810"/>
            <a:ext cx="8143932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Master T4M Object (T4M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主物体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：场景中有多个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T4M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地形时需要确定由谁控制摄像机、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LOD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、广告牌，此选项可以设置谁是主物体。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Scene Camera(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场景摄像机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：默认为</a:t>
            </a:r>
            <a:r>
              <a:rPr lang="en-US" dirty="0" err="1" smtClean="0">
                <a:latin typeface="微软雅黑" pitchFamily="34" charset="-122"/>
                <a:ea typeface="微软雅黑" pitchFamily="34" charset="-122"/>
              </a:rPr>
              <a:t>MainCamera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，有需要也可以改成别的摄像机，用于控制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LOD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、广告牌。</a:t>
            </a: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9"/>
          <p:cNvPicPr/>
          <p:nvPr/>
        </p:nvPicPr>
        <p:blipFill>
          <a:blip r:embed="rId2"/>
          <a:srcRect t="46200" r="33640" b="45708"/>
          <a:stretch>
            <a:fillRect/>
          </a:stretch>
        </p:blipFill>
        <p:spPr bwMode="auto">
          <a:xfrm>
            <a:off x="500034" y="2000240"/>
            <a:ext cx="8143932" cy="666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8244" y="928694"/>
            <a:ext cx="7399970" cy="5857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0" y="214294"/>
            <a:ext cx="642938" cy="571500"/>
          </a:xfrm>
          <a:prstGeom prst="rect">
            <a:avLst/>
          </a:prstGeom>
          <a:solidFill>
            <a:srgbClr val="0B6FB8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714375" y="428604"/>
            <a:ext cx="8229600" cy="357187"/>
          </a:xfrm>
        </p:spPr>
        <p:txBody>
          <a:bodyPr rtlCol="0">
            <a:normAutofit lnSpcReduction="10000"/>
          </a:bodyPr>
          <a:lstStyle/>
          <a:p>
            <a:pPr>
              <a:buNone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注意：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1142976" y="4572008"/>
            <a:ext cx="3214710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种植在场景里的物体会自动添加</a:t>
            </a:r>
            <a:r>
              <a:rPr 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T4M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的脚本，所以千万不要点应用把脚本同步进</a:t>
            </a:r>
            <a:r>
              <a:rPr 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Prefab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里。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否则下次种植的时候将出错。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14294"/>
            <a:ext cx="642938" cy="571500"/>
          </a:xfrm>
          <a:prstGeom prst="rect">
            <a:avLst/>
          </a:prstGeom>
          <a:solidFill>
            <a:srgbClr val="FEC40D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714375" y="428604"/>
            <a:ext cx="8229600" cy="357187"/>
          </a:xfrm>
        </p:spPr>
        <p:txBody>
          <a:bodyPr rtlCol="0">
            <a:normAutofit lnSpcReduction="10000"/>
          </a:bodyPr>
          <a:lstStyle/>
          <a:p>
            <a:pPr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分层裁剪物体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4348" y="2428868"/>
            <a:ext cx="778674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T4M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可以把物体添加到不同的“层”，各“层”的裁剪距离分别控制。</a:t>
            </a: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比如咱们可以把草放在近景层，灌木放在中景层，大树放在远景层，分别控制近中远层的消失距离为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米，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40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米，和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米。那从玩家视角看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米外的草就消失了，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40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米外的灌木没有了，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米外的树也会消失，这样可以保证景观饱满的情况下剔除大量地表物体，提高渲染效率。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14294"/>
            <a:ext cx="642938" cy="571500"/>
          </a:xfrm>
          <a:prstGeom prst="rect">
            <a:avLst/>
          </a:prstGeom>
          <a:solidFill>
            <a:srgbClr val="FEC40D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714375" y="428604"/>
            <a:ext cx="8229600" cy="357187"/>
          </a:xfrm>
        </p:spPr>
        <p:txBody>
          <a:bodyPr rtlCol="0">
            <a:normAutofit lnSpcReduction="10000"/>
          </a:bodyPr>
          <a:lstStyle/>
          <a:p>
            <a:pPr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分层裁剪物体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4348" y="1988098"/>
            <a:ext cx="34290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使用“层”之前需要先创建层：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498" y="2428868"/>
            <a:ext cx="4100816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图片 8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52762" y="59296"/>
            <a:ext cx="3519766" cy="6357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5072066" y="6417254"/>
            <a:ext cx="2571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6-30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层按照上图命名。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14294"/>
            <a:ext cx="642938" cy="571500"/>
          </a:xfrm>
          <a:prstGeom prst="rect">
            <a:avLst/>
          </a:prstGeom>
          <a:solidFill>
            <a:srgbClr val="FEC40D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714375" y="428604"/>
            <a:ext cx="8229600" cy="357187"/>
          </a:xfrm>
        </p:spPr>
        <p:txBody>
          <a:bodyPr rtlCol="0">
            <a:normAutofit lnSpcReduction="10000"/>
          </a:bodyPr>
          <a:lstStyle/>
          <a:p>
            <a:pPr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分层裁剪物体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04812" y="1214422"/>
            <a:ext cx="34290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切到种植物体页面：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2910" y="5357826"/>
            <a:ext cx="42862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之后切换到设置页面，在下面的显示距离处可以设置各层的消失距离。然后点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Update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更新，运行游戏就能看到效果。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 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图片 10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583754"/>
            <a:ext cx="344805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/>
          <p:nvPr/>
        </p:nvSpPr>
        <p:spPr>
          <a:xfrm>
            <a:off x="804812" y="3866381"/>
            <a:ext cx="34290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勾选框下面的菜单可以选择将此物体种在哪层。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" name="图片 12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5375" y="0"/>
            <a:ext cx="437865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14294"/>
            <a:ext cx="642938" cy="571500"/>
          </a:xfrm>
          <a:prstGeom prst="rect">
            <a:avLst/>
          </a:prstGeom>
          <a:solidFill>
            <a:srgbClr val="FEC40D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714375" y="428604"/>
            <a:ext cx="8229600" cy="357187"/>
          </a:xfrm>
        </p:spPr>
        <p:txBody>
          <a:bodyPr rtlCol="0">
            <a:normAutofit lnSpcReduction="10000"/>
          </a:bodyPr>
          <a:lstStyle/>
          <a:p>
            <a:pPr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分层裁剪物体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33374" y="1285860"/>
            <a:ext cx="79105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例如咱们用红蓝绿方块代替草、灌木、树，红方块在近层，蓝在中，绿在远。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53974"/>
            <a:ext cx="4586649" cy="34377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4" name="图片 1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4891" y="1853975"/>
            <a:ext cx="4569109" cy="34290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5" name="矩形 14"/>
          <p:cNvSpPr/>
          <p:nvPr/>
        </p:nvSpPr>
        <p:spPr>
          <a:xfrm>
            <a:off x="71438" y="5357826"/>
            <a:ext cx="33575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种满整个场景，改好显示距离，点击运行游戏。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143504" y="5357826"/>
            <a:ext cx="40005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可以看到近景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色方块都显示，中景红色已经消失，远景蓝方块也已消失。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14294"/>
            <a:ext cx="642938" cy="571500"/>
          </a:xfrm>
          <a:prstGeom prst="rect">
            <a:avLst/>
          </a:prstGeom>
          <a:solidFill>
            <a:srgbClr val="FEC40D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714375" y="428604"/>
            <a:ext cx="8229600" cy="357187"/>
          </a:xfrm>
        </p:spPr>
        <p:txBody>
          <a:bodyPr rtlCol="0">
            <a:normAutofit lnSpcReduction="10000"/>
          </a:bodyPr>
          <a:lstStyle/>
          <a:p>
            <a:pPr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en-US" sz="1800" dirty="0" smtClean="0">
                <a:latin typeface="微软雅黑" pitchFamily="34" charset="-122"/>
                <a:ea typeface="微软雅黑" pitchFamily="34" charset="-122"/>
              </a:rPr>
              <a:t> LOD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功能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4348" y="942787"/>
            <a:ext cx="76438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LOD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就是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Levels of Detail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，意为多细节层次。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简要解释就是如果物体离玩家很远，就把物体的模型替换成细节少面数低的资源。反之离玩家近时，则把物体替换成精度高面数高的资源。所以使用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LOD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功能同一物体要做两套以上模型，分高低精度。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14348" y="2357430"/>
            <a:ext cx="76438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例如：</a:t>
            </a:r>
          </a:p>
          <a:p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T4M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LOD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例子中的树，分别用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800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顶点，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206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顶点和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106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顶点做了高中低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套资源。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316202"/>
            <a:ext cx="9144000" cy="2041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矩形 12"/>
          <p:cNvSpPr/>
          <p:nvPr/>
        </p:nvSpPr>
        <p:spPr>
          <a:xfrm>
            <a:off x="785786" y="5497313"/>
            <a:ext cx="76438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LOD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虽然会增加一些模型资源，但会大大提高渲染效率，在同屏压力大的情况下可以把更多资源分配给游戏画面的前景，是非常主流的优化方法。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940110"/>
            <a:ext cx="6286513" cy="5917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0" y="214294"/>
            <a:ext cx="642938" cy="571500"/>
          </a:xfrm>
          <a:prstGeom prst="rect">
            <a:avLst/>
          </a:prstGeom>
          <a:solidFill>
            <a:srgbClr val="FEC40D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714375" y="428604"/>
            <a:ext cx="8229600" cy="357187"/>
          </a:xfrm>
        </p:spPr>
        <p:txBody>
          <a:bodyPr rtlCol="0">
            <a:normAutofit lnSpcReduction="10000"/>
          </a:bodyPr>
          <a:lstStyle/>
          <a:p>
            <a:pPr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en-US" sz="1800" dirty="0" smtClean="0">
                <a:latin typeface="微软雅黑" pitchFamily="34" charset="-122"/>
                <a:ea typeface="微软雅黑" pitchFamily="34" charset="-122"/>
              </a:rPr>
              <a:t> LOD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功能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86512" y="928670"/>
            <a:ext cx="28574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T4M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中创建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LOD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资源：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同样材质球支持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Substance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</a:t>
            </a:r>
            <a:endParaRPr lang="en-US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此例子中使用的近中远模型和材质如下：</a:t>
            </a: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9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388" y="2714620"/>
            <a:ext cx="248602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14294"/>
            <a:ext cx="642938" cy="571500"/>
          </a:xfrm>
          <a:prstGeom prst="rect">
            <a:avLst/>
          </a:prstGeom>
          <a:solidFill>
            <a:srgbClr val="FEC40D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714375" y="428604"/>
            <a:ext cx="8229600" cy="357187"/>
          </a:xfrm>
        </p:spPr>
        <p:txBody>
          <a:bodyPr rtlCol="0">
            <a:normAutofit lnSpcReduction="10000"/>
          </a:bodyPr>
          <a:lstStyle/>
          <a:p>
            <a:pPr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en-US" sz="1800" dirty="0" smtClean="0">
                <a:latin typeface="微软雅黑" pitchFamily="34" charset="-122"/>
                <a:ea typeface="微软雅黑" pitchFamily="34" charset="-122"/>
              </a:rPr>
              <a:t> LOD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功能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4348" y="1000108"/>
            <a:ext cx="55007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创建成功后，我们在种植页面就可以选择此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LOD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资源作为种植对象了。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1714488"/>
            <a:ext cx="3600450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27" y="785794"/>
            <a:ext cx="1876425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/>
          <p:nvPr/>
        </p:nvSpPr>
        <p:spPr>
          <a:xfrm>
            <a:off x="714348" y="3286124"/>
            <a:ext cx="2500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种植到地图上还看不出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LOD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的效果：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" name="图片 12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24235" y="3286123"/>
            <a:ext cx="5205417" cy="347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14294"/>
            <a:ext cx="642938" cy="571500"/>
          </a:xfrm>
          <a:prstGeom prst="rect">
            <a:avLst/>
          </a:prstGeom>
          <a:solidFill>
            <a:srgbClr val="FEC40D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714375" y="428604"/>
            <a:ext cx="8229600" cy="357187"/>
          </a:xfrm>
        </p:spPr>
        <p:txBody>
          <a:bodyPr rtlCol="0">
            <a:normAutofit lnSpcReduction="10000"/>
          </a:bodyPr>
          <a:lstStyle/>
          <a:p>
            <a:pPr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en-US" sz="1800" dirty="0" smtClean="0">
                <a:latin typeface="微软雅黑" pitchFamily="34" charset="-122"/>
                <a:ea typeface="微软雅黑" pitchFamily="34" charset="-122"/>
              </a:rPr>
              <a:t> LOD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功能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4348" y="845090"/>
            <a:ext cx="55007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激活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LOD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设置：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214422"/>
            <a:ext cx="7643866" cy="532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3881</TotalTime>
  <Words>735</Words>
  <Application>Microsoft Office PowerPoint</Application>
  <PresentationFormat>全屏显示(4:3)</PresentationFormat>
  <Paragraphs>75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pc</dc:creator>
  <cp:lastModifiedBy>pc</cp:lastModifiedBy>
  <cp:revision>631</cp:revision>
  <dcterms:created xsi:type="dcterms:W3CDTF">2015-05-08T08:28:55Z</dcterms:created>
  <dcterms:modified xsi:type="dcterms:W3CDTF">2015-11-17T02:37:44Z</dcterms:modified>
</cp:coreProperties>
</file>