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757" r:id="rId2"/>
    <p:sldId id="758" r:id="rId3"/>
    <p:sldId id="759" r:id="rId4"/>
    <p:sldId id="760" r:id="rId5"/>
    <p:sldId id="761" r:id="rId6"/>
    <p:sldId id="763" r:id="rId7"/>
    <p:sldId id="762" r:id="rId8"/>
    <p:sldId id="764" r:id="rId9"/>
    <p:sldId id="765" r:id="rId10"/>
    <p:sldId id="766" r:id="rId11"/>
    <p:sldId id="767" r:id="rId12"/>
    <p:sldId id="768" r:id="rId13"/>
    <p:sldId id="769" r:id="rId14"/>
    <p:sldId id="770" r:id="rId15"/>
    <p:sldId id="771" r:id="rId16"/>
    <p:sldId id="772" r:id="rId17"/>
    <p:sldId id="782" r:id="rId18"/>
    <p:sldId id="773" r:id="rId19"/>
    <p:sldId id="774" r:id="rId20"/>
    <p:sldId id="775" r:id="rId21"/>
    <p:sldId id="776" r:id="rId22"/>
    <p:sldId id="777" r:id="rId23"/>
    <p:sldId id="778" r:id="rId24"/>
    <p:sldId id="790" r:id="rId25"/>
    <p:sldId id="779" r:id="rId26"/>
    <p:sldId id="780" r:id="rId27"/>
    <p:sldId id="784" r:id="rId28"/>
    <p:sldId id="783" r:id="rId29"/>
    <p:sldId id="789" r:id="rId30"/>
    <p:sldId id="785" r:id="rId31"/>
    <p:sldId id="786" r:id="rId32"/>
    <p:sldId id="787" r:id="rId33"/>
    <p:sldId id="788" r:id="rId34"/>
    <p:sldId id="78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B5193E-A02E-44A7-839F-A754D45FE12C}" v="2" dt="2023-04-15T06:46:56.7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518" autoAdjust="0"/>
  </p:normalViewPr>
  <p:slideViewPr>
    <p:cSldViewPr snapToGrid="0">
      <p:cViewPr>
        <p:scale>
          <a:sx n="66" d="100"/>
          <a:sy n="66" d="100"/>
        </p:scale>
        <p:origin x="668" y="-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nh Do" userId="6b5d8898-d400-4a1e-aaad-d7d38b7ffd62" providerId="ADAL" clId="{A2B5193E-A02E-44A7-839F-A754D45FE12C}"/>
    <pc:docChg chg="custSel modSld">
      <pc:chgData name="Thanh Do" userId="6b5d8898-d400-4a1e-aaad-d7d38b7ffd62" providerId="ADAL" clId="{A2B5193E-A02E-44A7-839F-A754D45FE12C}" dt="2023-04-15T06:49:47.772" v="142" actId="1076"/>
      <pc:docMkLst>
        <pc:docMk/>
      </pc:docMkLst>
      <pc:sldChg chg="modSp mod">
        <pc:chgData name="Thanh Do" userId="6b5d8898-d400-4a1e-aaad-d7d38b7ffd62" providerId="ADAL" clId="{A2B5193E-A02E-44A7-839F-A754D45FE12C}" dt="2023-04-15T06:37:20.506" v="0" actId="1076"/>
        <pc:sldMkLst>
          <pc:docMk/>
          <pc:sldMk cId="2321487209" sldId="776"/>
        </pc:sldMkLst>
        <pc:spChg chg="mod">
          <ac:chgData name="Thanh Do" userId="6b5d8898-d400-4a1e-aaad-d7d38b7ffd62" providerId="ADAL" clId="{A2B5193E-A02E-44A7-839F-A754D45FE12C}" dt="2023-04-15T06:37:20.506" v="0" actId="1076"/>
          <ac:spMkLst>
            <pc:docMk/>
            <pc:sldMk cId="2321487209" sldId="776"/>
            <ac:spMk id="12" creationId="{1E7D8DC5-1B4D-47D0-B340-6157E75EF836}"/>
          </ac:spMkLst>
        </pc:spChg>
      </pc:sldChg>
      <pc:sldChg chg="addSp modSp mod">
        <pc:chgData name="Thanh Do" userId="6b5d8898-d400-4a1e-aaad-d7d38b7ffd62" providerId="ADAL" clId="{A2B5193E-A02E-44A7-839F-A754D45FE12C}" dt="2023-04-15T06:39:48.139" v="18" actId="20577"/>
        <pc:sldMkLst>
          <pc:docMk/>
          <pc:sldMk cId="2521602020" sldId="777"/>
        </pc:sldMkLst>
        <pc:spChg chg="add mod">
          <ac:chgData name="Thanh Do" userId="6b5d8898-d400-4a1e-aaad-d7d38b7ffd62" providerId="ADAL" clId="{A2B5193E-A02E-44A7-839F-A754D45FE12C}" dt="2023-04-15T06:39:48.139" v="18" actId="20577"/>
          <ac:spMkLst>
            <pc:docMk/>
            <pc:sldMk cId="2521602020" sldId="777"/>
            <ac:spMk id="3" creationId="{BB4DBB92-393A-95E9-648D-F48F53036BB3}"/>
          </ac:spMkLst>
        </pc:spChg>
      </pc:sldChg>
      <pc:sldChg chg="modSp mod">
        <pc:chgData name="Thanh Do" userId="6b5d8898-d400-4a1e-aaad-d7d38b7ffd62" providerId="ADAL" clId="{A2B5193E-A02E-44A7-839F-A754D45FE12C}" dt="2023-04-15T06:42:19.092" v="46" actId="14100"/>
        <pc:sldMkLst>
          <pc:docMk/>
          <pc:sldMk cId="1521683335" sldId="778"/>
        </pc:sldMkLst>
        <pc:spChg chg="mod">
          <ac:chgData name="Thanh Do" userId="6b5d8898-d400-4a1e-aaad-d7d38b7ffd62" providerId="ADAL" clId="{A2B5193E-A02E-44A7-839F-A754D45FE12C}" dt="2023-04-15T06:42:19.092" v="46" actId="14100"/>
          <ac:spMkLst>
            <pc:docMk/>
            <pc:sldMk cId="1521683335" sldId="778"/>
            <ac:spMk id="12" creationId="{440309CF-B3E8-4BE8-AE96-5817D9A8456D}"/>
          </ac:spMkLst>
        </pc:spChg>
      </pc:sldChg>
      <pc:sldChg chg="addSp modSp mod">
        <pc:chgData name="Thanh Do" userId="6b5d8898-d400-4a1e-aaad-d7d38b7ffd62" providerId="ADAL" clId="{A2B5193E-A02E-44A7-839F-A754D45FE12C}" dt="2023-04-15T06:48:32.346" v="141" actId="1076"/>
        <pc:sldMkLst>
          <pc:docMk/>
          <pc:sldMk cId="575698810" sldId="780"/>
        </pc:sldMkLst>
        <pc:spChg chg="add mod">
          <ac:chgData name="Thanh Do" userId="6b5d8898-d400-4a1e-aaad-d7d38b7ffd62" providerId="ADAL" clId="{A2B5193E-A02E-44A7-839F-A754D45FE12C}" dt="2023-04-15T06:48:20.335" v="139" actId="20577"/>
          <ac:spMkLst>
            <pc:docMk/>
            <pc:sldMk cId="575698810" sldId="780"/>
            <ac:spMk id="3" creationId="{63E368AA-744D-EF7C-D448-BC3684F45FD2}"/>
          </ac:spMkLst>
        </pc:spChg>
        <pc:spChg chg="mod">
          <ac:chgData name="Thanh Do" userId="6b5d8898-d400-4a1e-aaad-d7d38b7ffd62" providerId="ADAL" clId="{A2B5193E-A02E-44A7-839F-A754D45FE12C}" dt="2023-04-15T06:46:47.620" v="51" actId="20577"/>
          <ac:spMkLst>
            <pc:docMk/>
            <pc:sldMk cId="575698810" sldId="780"/>
            <ac:spMk id="23" creationId="{CA300DDD-A978-42E3-8FC5-C3EFA09E856C}"/>
          </ac:spMkLst>
        </pc:spChg>
        <pc:cxnChg chg="mod">
          <ac:chgData name="Thanh Do" userId="6b5d8898-d400-4a1e-aaad-d7d38b7ffd62" providerId="ADAL" clId="{A2B5193E-A02E-44A7-839F-A754D45FE12C}" dt="2023-04-15T06:48:32.346" v="141" actId="1076"/>
          <ac:cxnSpMkLst>
            <pc:docMk/>
            <pc:sldMk cId="575698810" sldId="780"/>
            <ac:cxnSpMk id="29" creationId="{85BF7D2B-7A5F-468C-8466-74829B4AD52E}"/>
          </ac:cxnSpMkLst>
        </pc:cxnChg>
      </pc:sldChg>
      <pc:sldChg chg="modSp mod">
        <pc:chgData name="Thanh Do" userId="6b5d8898-d400-4a1e-aaad-d7d38b7ffd62" providerId="ADAL" clId="{A2B5193E-A02E-44A7-839F-A754D45FE12C}" dt="2023-04-15T06:49:47.772" v="142" actId="1076"/>
        <pc:sldMkLst>
          <pc:docMk/>
          <pc:sldMk cId="3196936844" sldId="789"/>
        </pc:sldMkLst>
        <pc:picChg chg="mod">
          <ac:chgData name="Thanh Do" userId="6b5d8898-d400-4a1e-aaad-d7d38b7ffd62" providerId="ADAL" clId="{A2B5193E-A02E-44A7-839F-A754D45FE12C}" dt="2023-04-15T06:49:47.772" v="142" actId="1076"/>
          <ac:picMkLst>
            <pc:docMk/>
            <pc:sldMk cId="3196936844" sldId="789"/>
            <ac:picMk id="8" creationId="{CE08857C-5133-493B-9902-0480246CA1EE}"/>
          </ac:picMkLst>
        </pc:picChg>
      </pc:sldChg>
    </pc:docChg>
  </pc:docChgLst>
  <pc:docChgLst>
    <pc:chgData name="Do, Thanh" userId="6b5d8898-d400-4a1e-aaad-d7d38b7ffd62" providerId="ADAL" clId="{9FD76446-FD66-4B98-BD7D-CA771ABA0DA9}"/>
    <pc:docChg chg="undo redo custSel addSld delSld modSld">
      <pc:chgData name="Do, Thanh" userId="6b5d8898-d400-4a1e-aaad-d7d38b7ffd62" providerId="ADAL" clId="{9FD76446-FD66-4B98-BD7D-CA771ABA0DA9}" dt="2022-05-12T15:18:50.596" v="2053" actId="478"/>
      <pc:docMkLst>
        <pc:docMk/>
      </pc:docMkLst>
      <pc:sldChg chg="modSp mod modAnim">
        <pc:chgData name="Do, Thanh" userId="6b5d8898-d400-4a1e-aaad-d7d38b7ffd62" providerId="ADAL" clId="{9FD76446-FD66-4B98-BD7D-CA771ABA0DA9}" dt="2022-05-12T10:01:53.280" v="1866" actId="20577"/>
        <pc:sldMkLst>
          <pc:docMk/>
          <pc:sldMk cId="3686313657" sldId="757"/>
        </pc:sldMkLst>
        <pc:spChg chg="mod">
          <ac:chgData name="Do, Thanh" userId="6b5d8898-d400-4a1e-aaad-d7d38b7ffd62" providerId="ADAL" clId="{9FD76446-FD66-4B98-BD7D-CA771ABA0DA9}" dt="2022-05-12T10:01:53.280" v="1866" actId="20577"/>
          <ac:spMkLst>
            <pc:docMk/>
            <pc:sldMk cId="3686313657" sldId="757"/>
            <ac:spMk id="7" creationId="{6EB4FA96-4FE4-4E2C-8A27-64BD42508D87}"/>
          </ac:spMkLst>
        </pc:spChg>
      </pc:sldChg>
      <pc:sldChg chg="new del">
        <pc:chgData name="Do, Thanh" userId="6b5d8898-d400-4a1e-aaad-d7d38b7ffd62" providerId="ADAL" clId="{9FD76446-FD66-4B98-BD7D-CA771ABA0DA9}" dt="2022-05-12T02:37:10.104" v="1" actId="2696"/>
        <pc:sldMkLst>
          <pc:docMk/>
          <pc:sldMk cId="2135083205" sldId="758"/>
        </pc:sldMkLst>
      </pc:sldChg>
      <pc:sldChg chg="addSp delSp modSp add mod delAnim modAnim">
        <pc:chgData name="Do, Thanh" userId="6b5d8898-d400-4a1e-aaad-d7d38b7ffd62" providerId="ADAL" clId="{9FD76446-FD66-4B98-BD7D-CA771ABA0DA9}" dt="2022-05-12T03:19:19.503" v="445" actId="14100"/>
        <pc:sldMkLst>
          <pc:docMk/>
          <pc:sldMk cId="2526566572" sldId="758"/>
        </pc:sldMkLst>
        <pc:spChg chg="add mod">
          <ac:chgData name="Do, Thanh" userId="6b5d8898-d400-4a1e-aaad-d7d38b7ffd62" providerId="ADAL" clId="{9FD76446-FD66-4B98-BD7D-CA771ABA0DA9}" dt="2022-05-12T03:19:19.503" v="445" actId="14100"/>
          <ac:spMkLst>
            <pc:docMk/>
            <pc:sldMk cId="2526566572" sldId="758"/>
            <ac:spMk id="2" creationId="{9C73C571-DE48-4E4E-AA65-DEB3000FB286}"/>
          </ac:spMkLst>
        </pc:spChg>
        <pc:spChg chg="mod">
          <ac:chgData name="Do, Thanh" userId="6b5d8898-d400-4a1e-aaad-d7d38b7ffd62" providerId="ADAL" clId="{9FD76446-FD66-4B98-BD7D-CA771ABA0DA9}" dt="2022-05-12T03:11:48.059" v="69" actId="20577"/>
          <ac:spMkLst>
            <pc:docMk/>
            <pc:sldMk cId="2526566572" sldId="758"/>
            <ac:spMk id="5" creationId="{712463C4-BA19-481D-A68F-661A7D8938E5}"/>
          </ac:spMkLst>
        </pc:spChg>
        <pc:spChg chg="del mod">
          <ac:chgData name="Do, Thanh" userId="6b5d8898-d400-4a1e-aaad-d7d38b7ffd62" providerId="ADAL" clId="{9FD76446-FD66-4B98-BD7D-CA771ABA0DA9}" dt="2022-05-12T03:11:29.140" v="21" actId="478"/>
          <ac:spMkLst>
            <pc:docMk/>
            <pc:sldMk cId="2526566572" sldId="758"/>
            <ac:spMk id="7" creationId="{6EB4FA96-4FE4-4E2C-8A27-64BD42508D87}"/>
          </ac:spMkLst>
        </pc:spChg>
        <pc:spChg chg="del">
          <ac:chgData name="Do, Thanh" userId="6b5d8898-d400-4a1e-aaad-d7d38b7ffd62" providerId="ADAL" clId="{9FD76446-FD66-4B98-BD7D-CA771ABA0DA9}" dt="2022-05-12T03:11:27.119" v="19" actId="478"/>
          <ac:spMkLst>
            <pc:docMk/>
            <pc:sldMk cId="2526566572" sldId="758"/>
            <ac:spMk id="9" creationId="{EABFABD7-58F1-42B0-A2FA-F66AF468E96E}"/>
          </ac:spMkLst>
        </pc:spChg>
        <pc:spChg chg="del">
          <ac:chgData name="Do, Thanh" userId="6b5d8898-d400-4a1e-aaad-d7d38b7ffd62" providerId="ADAL" clId="{9FD76446-FD66-4B98-BD7D-CA771ABA0DA9}" dt="2022-05-12T03:11:27.119" v="19" actId="478"/>
          <ac:spMkLst>
            <pc:docMk/>
            <pc:sldMk cId="2526566572" sldId="758"/>
            <ac:spMk id="12" creationId="{53DF964E-9172-41AF-9F82-3F4BD2AECD16}"/>
          </ac:spMkLst>
        </pc:spChg>
        <pc:spChg chg="del">
          <ac:chgData name="Do, Thanh" userId="6b5d8898-d400-4a1e-aaad-d7d38b7ffd62" providerId="ADAL" clId="{9FD76446-FD66-4B98-BD7D-CA771ABA0DA9}" dt="2022-05-12T03:11:27.119" v="19" actId="478"/>
          <ac:spMkLst>
            <pc:docMk/>
            <pc:sldMk cId="2526566572" sldId="758"/>
            <ac:spMk id="13" creationId="{E01054EB-6C79-43B7-85C1-6A0DE3956466}"/>
          </ac:spMkLst>
        </pc:spChg>
        <pc:spChg chg="del">
          <ac:chgData name="Do, Thanh" userId="6b5d8898-d400-4a1e-aaad-d7d38b7ffd62" providerId="ADAL" clId="{9FD76446-FD66-4B98-BD7D-CA771ABA0DA9}" dt="2022-05-12T03:11:27.119" v="19" actId="478"/>
          <ac:spMkLst>
            <pc:docMk/>
            <pc:sldMk cId="2526566572" sldId="758"/>
            <ac:spMk id="14" creationId="{5330F990-FE15-41B9-9320-E828104A230D}"/>
          </ac:spMkLst>
        </pc:spChg>
        <pc:spChg chg="del">
          <ac:chgData name="Do, Thanh" userId="6b5d8898-d400-4a1e-aaad-d7d38b7ffd62" providerId="ADAL" clId="{9FD76446-FD66-4B98-BD7D-CA771ABA0DA9}" dt="2022-05-12T03:11:27.119" v="19" actId="478"/>
          <ac:spMkLst>
            <pc:docMk/>
            <pc:sldMk cId="2526566572" sldId="758"/>
            <ac:spMk id="20" creationId="{672F1796-EED6-4508-B1C2-52B64A6552DD}"/>
          </ac:spMkLst>
        </pc:spChg>
        <pc:spChg chg="del">
          <ac:chgData name="Do, Thanh" userId="6b5d8898-d400-4a1e-aaad-d7d38b7ffd62" providerId="ADAL" clId="{9FD76446-FD66-4B98-BD7D-CA771ABA0DA9}" dt="2022-05-12T03:11:27.119" v="19" actId="478"/>
          <ac:spMkLst>
            <pc:docMk/>
            <pc:sldMk cId="2526566572" sldId="758"/>
            <ac:spMk id="32" creationId="{CC64FF05-0276-4053-978B-0B41E8569B9E}"/>
          </ac:spMkLst>
        </pc:spChg>
        <pc:grpChg chg="del">
          <ac:chgData name="Do, Thanh" userId="6b5d8898-d400-4a1e-aaad-d7d38b7ffd62" providerId="ADAL" clId="{9FD76446-FD66-4B98-BD7D-CA771ABA0DA9}" dt="2022-05-12T03:11:27.119" v="19" actId="478"/>
          <ac:grpSpMkLst>
            <pc:docMk/>
            <pc:sldMk cId="2526566572" sldId="758"/>
            <ac:grpSpMk id="3" creationId="{823B03EC-A3F6-4611-B063-56908E26BFA3}"/>
          </ac:grpSpMkLst>
        </pc:grpChg>
        <pc:picChg chg="add del mod">
          <ac:chgData name="Do, Thanh" userId="6b5d8898-d400-4a1e-aaad-d7d38b7ffd62" providerId="ADAL" clId="{9FD76446-FD66-4B98-BD7D-CA771ABA0DA9}" dt="2022-05-12T03:17:07.097" v="156" actId="478"/>
          <ac:picMkLst>
            <pc:docMk/>
            <pc:sldMk cId="2526566572" sldId="758"/>
            <ac:picMk id="8" creationId="{1EAB5145-1433-4480-8BA8-EE25AB1D96EA}"/>
          </ac:picMkLst>
        </pc:picChg>
      </pc:sldChg>
      <pc:sldChg chg="modSp add mod modNotesTx">
        <pc:chgData name="Do, Thanh" userId="6b5d8898-d400-4a1e-aaad-d7d38b7ffd62" providerId="ADAL" clId="{9FD76446-FD66-4B98-BD7D-CA771ABA0DA9}" dt="2022-05-12T04:10:01.285" v="1442" actId="20577"/>
        <pc:sldMkLst>
          <pc:docMk/>
          <pc:sldMk cId="4130796453" sldId="759"/>
        </pc:sldMkLst>
        <pc:spChg chg="mod">
          <ac:chgData name="Do, Thanh" userId="6b5d8898-d400-4a1e-aaad-d7d38b7ffd62" providerId="ADAL" clId="{9FD76446-FD66-4B98-BD7D-CA771ABA0DA9}" dt="2022-05-12T04:10:01.285" v="1442" actId="20577"/>
          <ac:spMkLst>
            <pc:docMk/>
            <pc:sldMk cId="4130796453" sldId="759"/>
            <ac:spMk id="2" creationId="{9C73C571-DE48-4E4E-AA65-DEB3000FB286}"/>
          </ac:spMkLst>
        </pc:spChg>
        <pc:spChg chg="mod">
          <ac:chgData name="Do, Thanh" userId="6b5d8898-d400-4a1e-aaad-d7d38b7ffd62" providerId="ADAL" clId="{9FD76446-FD66-4B98-BD7D-CA771ABA0DA9}" dt="2022-05-12T03:22:45.244" v="677" actId="1076"/>
          <ac:spMkLst>
            <pc:docMk/>
            <pc:sldMk cId="4130796453" sldId="759"/>
            <ac:spMk id="5" creationId="{712463C4-BA19-481D-A68F-661A7D8938E5}"/>
          </ac:spMkLst>
        </pc:spChg>
      </pc:sldChg>
      <pc:sldChg chg="addSp delSp modSp add mod modNotesTx">
        <pc:chgData name="Do, Thanh" userId="6b5d8898-d400-4a1e-aaad-d7d38b7ffd62" providerId="ADAL" clId="{9FD76446-FD66-4B98-BD7D-CA771ABA0DA9}" dt="2022-05-12T03:44:17.674" v="1272" actId="14100"/>
        <pc:sldMkLst>
          <pc:docMk/>
          <pc:sldMk cId="995349498" sldId="760"/>
        </pc:sldMkLst>
        <pc:spChg chg="mod">
          <ac:chgData name="Do, Thanh" userId="6b5d8898-d400-4a1e-aaad-d7d38b7ffd62" providerId="ADAL" clId="{9FD76446-FD66-4B98-BD7D-CA771ABA0DA9}" dt="2022-05-12T03:41:06.115" v="1265" actId="20577"/>
          <ac:spMkLst>
            <pc:docMk/>
            <pc:sldMk cId="995349498" sldId="760"/>
            <ac:spMk id="2" creationId="{9C73C571-DE48-4E4E-AA65-DEB3000FB286}"/>
          </ac:spMkLst>
        </pc:spChg>
        <pc:spChg chg="mod">
          <ac:chgData name="Do, Thanh" userId="6b5d8898-d400-4a1e-aaad-d7d38b7ffd62" providerId="ADAL" clId="{9FD76446-FD66-4B98-BD7D-CA771ABA0DA9}" dt="2022-05-12T03:35:59.662" v="1039" actId="20577"/>
          <ac:spMkLst>
            <pc:docMk/>
            <pc:sldMk cId="995349498" sldId="760"/>
            <ac:spMk id="5" creationId="{712463C4-BA19-481D-A68F-661A7D8938E5}"/>
          </ac:spMkLst>
        </pc:spChg>
        <pc:picChg chg="add del mod">
          <ac:chgData name="Do, Thanh" userId="6b5d8898-d400-4a1e-aaad-d7d38b7ffd62" providerId="ADAL" clId="{9FD76446-FD66-4B98-BD7D-CA771ABA0DA9}" dt="2022-05-12T03:44:13.313" v="1269" actId="478"/>
          <ac:picMkLst>
            <pc:docMk/>
            <pc:sldMk cId="995349498" sldId="760"/>
            <ac:picMk id="4" creationId="{49744A43-7341-443E-8821-21312D6C4DFA}"/>
          </ac:picMkLst>
        </pc:picChg>
        <pc:picChg chg="add mod">
          <ac:chgData name="Do, Thanh" userId="6b5d8898-d400-4a1e-aaad-d7d38b7ffd62" providerId="ADAL" clId="{9FD76446-FD66-4B98-BD7D-CA771ABA0DA9}" dt="2022-05-12T03:44:17.674" v="1272" actId="14100"/>
          <ac:picMkLst>
            <pc:docMk/>
            <pc:sldMk cId="995349498" sldId="760"/>
            <ac:picMk id="7" creationId="{16094025-D69B-4DA3-B9AD-AF5A9937C604}"/>
          </ac:picMkLst>
        </pc:picChg>
      </pc:sldChg>
      <pc:sldChg chg="addSp delSp modSp add mod modNotesTx">
        <pc:chgData name="Do, Thanh" userId="6b5d8898-d400-4a1e-aaad-d7d38b7ffd62" providerId="ADAL" clId="{9FD76446-FD66-4B98-BD7D-CA771ABA0DA9}" dt="2022-05-12T03:57:53.125" v="1365"/>
        <pc:sldMkLst>
          <pc:docMk/>
          <pc:sldMk cId="2704881990" sldId="761"/>
        </pc:sldMkLst>
        <pc:spChg chg="mod">
          <ac:chgData name="Do, Thanh" userId="6b5d8898-d400-4a1e-aaad-d7d38b7ffd62" providerId="ADAL" clId="{9FD76446-FD66-4B98-BD7D-CA771ABA0DA9}" dt="2022-05-12T03:45:50.037" v="1281" actId="20577"/>
          <ac:spMkLst>
            <pc:docMk/>
            <pc:sldMk cId="2704881990" sldId="761"/>
            <ac:spMk id="2" creationId="{9C73C571-DE48-4E4E-AA65-DEB3000FB286}"/>
          </ac:spMkLst>
        </pc:spChg>
        <pc:spChg chg="mod">
          <ac:chgData name="Do, Thanh" userId="6b5d8898-d400-4a1e-aaad-d7d38b7ffd62" providerId="ADAL" clId="{9FD76446-FD66-4B98-BD7D-CA771ABA0DA9}" dt="2022-05-12T03:46:04.133" v="1292" actId="20577"/>
          <ac:spMkLst>
            <pc:docMk/>
            <pc:sldMk cId="2704881990" sldId="761"/>
            <ac:spMk id="5" creationId="{712463C4-BA19-481D-A68F-661A7D8938E5}"/>
          </ac:spMkLst>
        </pc:spChg>
        <pc:picChg chg="add mod">
          <ac:chgData name="Do, Thanh" userId="6b5d8898-d400-4a1e-aaad-d7d38b7ffd62" providerId="ADAL" clId="{9FD76446-FD66-4B98-BD7D-CA771ABA0DA9}" dt="2022-05-12T03:45:34.100" v="1277" actId="14100"/>
          <ac:picMkLst>
            <pc:docMk/>
            <pc:sldMk cId="2704881990" sldId="761"/>
            <ac:picMk id="4" creationId="{F8904BEF-0436-4E93-A7FB-B337CE1B0093}"/>
          </ac:picMkLst>
        </pc:picChg>
        <pc:picChg chg="del">
          <ac:chgData name="Do, Thanh" userId="6b5d8898-d400-4a1e-aaad-d7d38b7ffd62" providerId="ADAL" clId="{9FD76446-FD66-4B98-BD7D-CA771ABA0DA9}" dt="2022-05-12T03:45:29.387" v="1274" actId="478"/>
          <ac:picMkLst>
            <pc:docMk/>
            <pc:sldMk cId="2704881990" sldId="761"/>
            <ac:picMk id="7" creationId="{16094025-D69B-4DA3-B9AD-AF5A9937C604}"/>
          </ac:picMkLst>
        </pc:picChg>
      </pc:sldChg>
      <pc:sldChg chg="addSp delSp modSp add mod">
        <pc:chgData name="Do, Thanh" userId="6b5d8898-d400-4a1e-aaad-d7d38b7ffd62" providerId="ADAL" clId="{9FD76446-FD66-4B98-BD7D-CA771ABA0DA9}" dt="2022-05-12T03:48:30.802" v="1303" actId="14100"/>
        <pc:sldMkLst>
          <pc:docMk/>
          <pc:sldMk cId="3151583534" sldId="762"/>
        </pc:sldMkLst>
        <pc:spChg chg="del mod">
          <ac:chgData name="Do, Thanh" userId="6b5d8898-d400-4a1e-aaad-d7d38b7ffd62" providerId="ADAL" clId="{9FD76446-FD66-4B98-BD7D-CA771ABA0DA9}" dt="2022-05-12T03:48:28.673" v="1302" actId="478"/>
          <ac:spMkLst>
            <pc:docMk/>
            <pc:sldMk cId="3151583534" sldId="762"/>
            <ac:spMk id="2" creationId="{9C73C571-DE48-4E4E-AA65-DEB3000FB286}"/>
          </ac:spMkLst>
        </pc:spChg>
        <pc:picChg chg="add mod">
          <ac:chgData name="Do, Thanh" userId="6b5d8898-d400-4a1e-aaad-d7d38b7ffd62" providerId="ADAL" clId="{9FD76446-FD66-4B98-BD7D-CA771ABA0DA9}" dt="2022-05-12T03:48:30.802" v="1303" actId="14100"/>
          <ac:picMkLst>
            <pc:docMk/>
            <pc:sldMk cId="3151583534" sldId="762"/>
            <ac:picMk id="4" creationId="{1B7323F7-8F1C-4E4F-B857-C4CAC8A3D108}"/>
          </ac:picMkLst>
        </pc:picChg>
        <pc:picChg chg="del">
          <ac:chgData name="Do, Thanh" userId="6b5d8898-d400-4a1e-aaad-d7d38b7ffd62" providerId="ADAL" clId="{9FD76446-FD66-4B98-BD7D-CA771ABA0DA9}" dt="2022-05-12T03:48:10.585" v="1294" actId="478"/>
          <ac:picMkLst>
            <pc:docMk/>
            <pc:sldMk cId="3151583534" sldId="762"/>
            <ac:picMk id="7" creationId="{16094025-D69B-4DA3-B9AD-AF5A9937C604}"/>
          </ac:picMkLst>
        </pc:picChg>
      </pc:sldChg>
      <pc:sldChg chg="addSp delSp modSp add mod">
        <pc:chgData name="Do, Thanh" userId="6b5d8898-d400-4a1e-aaad-d7d38b7ffd62" providerId="ADAL" clId="{9FD76446-FD66-4B98-BD7D-CA771ABA0DA9}" dt="2022-05-12T03:49:03.708" v="1307" actId="1076"/>
        <pc:sldMkLst>
          <pc:docMk/>
          <pc:sldMk cId="3401956069" sldId="763"/>
        </pc:sldMkLst>
        <pc:picChg chg="add mod">
          <ac:chgData name="Do, Thanh" userId="6b5d8898-d400-4a1e-aaad-d7d38b7ffd62" providerId="ADAL" clId="{9FD76446-FD66-4B98-BD7D-CA771ABA0DA9}" dt="2022-05-12T03:49:03.708" v="1307" actId="1076"/>
          <ac:picMkLst>
            <pc:docMk/>
            <pc:sldMk cId="3401956069" sldId="763"/>
            <ac:picMk id="3" creationId="{774EBEA5-A948-451F-93AC-AB5C0F858113}"/>
          </ac:picMkLst>
        </pc:picChg>
        <pc:picChg chg="del">
          <ac:chgData name="Do, Thanh" userId="6b5d8898-d400-4a1e-aaad-d7d38b7ffd62" providerId="ADAL" clId="{9FD76446-FD66-4B98-BD7D-CA771ABA0DA9}" dt="2022-05-12T03:49:01.226" v="1305" actId="478"/>
          <ac:picMkLst>
            <pc:docMk/>
            <pc:sldMk cId="3401956069" sldId="763"/>
            <ac:picMk id="4" creationId="{1B7323F7-8F1C-4E4F-B857-C4CAC8A3D108}"/>
          </ac:picMkLst>
        </pc:picChg>
      </pc:sldChg>
      <pc:sldChg chg="addSp delSp modSp add mod modNotesTx">
        <pc:chgData name="Do, Thanh" userId="6b5d8898-d400-4a1e-aaad-d7d38b7ffd62" providerId="ADAL" clId="{9FD76446-FD66-4B98-BD7D-CA771ABA0DA9}" dt="2022-05-12T04:01:47.016" v="1441" actId="20577"/>
        <pc:sldMkLst>
          <pc:docMk/>
          <pc:sldMk cId="3175811570" sldId="764"/>
        </pc:sldMkLst>
        <pc:spChg chg="mod">
          <ac:chgData name="Do, Thanh" userId="6b5d8898-d400-4a1e-aaad-d7d38b7ffd62" providerId="ADAL" clId="{9FD76446-FD66-4B98-BD7D-CA771ABA0DA9}" dt="2022-05-12T03:59:29.309" v="1418" actId="20577"/>
          <ac:spMkLst>
            <pc:docMk/>
            <pc:sldMk cId="3175811570" sldId="764"/>
            <ac:spMk id="2" creationId="{9C73C571-DE48-4E4E-AA65-DEB3000FB286}"/>
          </ac:spMkLst>
        </pc:spChg>
        <pc:spChg chg="mod">
          <ac:chgData name="Do, Thanh" userId="6b5d8898-d400-4a1e-aaad-d7d38b7ffd62" providerId="ADAL" clId="{9FD76446-FD66-4B98-BD7D-CA771ABA0DA9}" dt="2022-05-12T03:59:12.893" v="1412" actId="20577"/>
          <ac:spMkLst>
            <pc:docMk/>
            <pc:sldMk cId="3175811570" sldId="764"/>
            <ac:spMk id="5" creationId="{712463C4-BA19-481D-A68F-661A7D8938E5}"/>
          </ac:spMkLst>
        </pc:spChg>
        <pc:spChg chg="add del">
          <ac:chgData name="Do, Thanh" userId="6b5d8898-d400-4a1e-aaad-d7d38b7ffd62" providerId="ADAL" clId="{9FD76446-FD66-4B98-BD7D-CA771ABA0DA9}" dt="2022-05-12T04:00:08.022" v="1423" actId="478"/>
          <ac:spMkLst>
            <pc:docMk/>
            <pc:sldMk cId="3175811570" sldId="764"/>
            <ac:spMk id="9" creationId="{6BABAD51-D5E2-49E3-9B0F-E5EA272F3F6D}"/>
          </ac:spMkLst>
        </pc:spChg>
        <pc:spChg chg="add">
          <ac:chgData name="Do, Thanh" userId="6b5d8898-d400-4a1e-aaad-d7d38b7ffd62" providerId="ADAL" clId="{9FD76446-FD66-4B98-BD7D-CA771ABA0DA9}" dt="2022-05-12T04:00:15.479" v="1424" actId="11529"/>
          <ac:spMkLst>
            <pc:docMk/>
            <pc:sldMk cId="3175811570" sldId="764"/>
            <ac:spMk id="10" creationId="{6FA8C0B5-B7BC-4559-ACA3-C3683D696536}"/>
          </ac:spMkLst>
        </pc:spChg>
        <pc:spChg chg="add mod">
          <ac:chgData name="Do, Thanh" userId="6b5d8898-d400-4a1e-aaad-d7d38b7ffd62" providerId="ADAL" clId="{9FD76446-FD66-4B98-BD7D-CA771ABA0DA9}" dt="2022-05-12T04:01:08.137" v="1436" actId="20577"/>
          <ac:spMkLst>
            <pc:docMk/>
            <pc:sldMk cId="3175811570" sldId="764"/>
            <ac:spMk id="11" creationId="{A40028A1-1073-4AA6-B1C4-5D570DF89A45}"/>
          </ac:spMkLst>
        </pc:spChg>
        <pc:picChg chg="del">
          <ac:chgData name="Do, Thanh" userId="6b5d8898-d400-4a1e-aaad-d7d38b7ffd62" providerId="ADAL" clId="{9FD76446-FD66-4B98-BD7D-CA771ABA0DA9}" dt="2022-05-12T03:56:34.205" v="1309" actId="478"/>
          <ac:picMkLst>
            <pc:docMk/>
            <pc:sldMk cId="3175811570" sldId="764"/>
            <ac:picMk id="4" creationId="{F8904BEF-0436-4E93-A7FB-B337CE1B0093}"/>
          </ac:picMkLst>
        </pc:picChg>
        <pc:picChg chg="add mod">
          <ac:chgData name="Do, Thanh" userId="6b5d8898-d400-4a1e-aaad-d7d38b7ffd62" providerId="ADAL" clId="{9FD76446-FD66-4B98-BD7D-CA771ABA0DA9}" dt="2022-05-12T03:56:47.012" v="1314" actId="14100"/>
          <ac:picMkLst>
            <pc:docMk/>
            <pc:sldMk cId="3175811570" sldId="764"/>
            <ac:picMk id="6" creationId="{51FA698B-FF36-4658-95BA-61CB872B8561}"/>
          </ac:picMkLst>
        </pc:picChg>
        <pc:cxnChg chg="add del">
          <ac:chgData name="Do, Thanh" userId="6b5d8898-d400-4a1e-aaad-d7d38b7ffd62" providerId="ADAL" clId="{9FD76446-FD66-4B98-BD7D-CA771ABA0DA9}" dt="2022-05-12T03:59:57.531" v="1421" actId="478"/>
          <ac:cxnSpMkLst>
            <pc:docMk/>
            <pc:sldMk cId="3175811570" sldId="764"/>
            <ac:cxnSpMk id="8" creationId="{AF19F6EE-BA4E-4BFE-827F-59261ABFD7A8}"/>
          </ac:cxnSpMkLst>
        </pc:cxnChg>
      </pc:sldChg>
      <pc:sldChg chg="addSp delSp modSp add mod modNotesTx">
        <pc:chgData name="Do, Thanh" userId="6b5d8898-d400-4a1e-aaad-d7d38b7ffd62" providerId="ADAL" clId="{9FD76446-FD66-4B98-BD7D-CA771ABA0DA9}" dt="2022-05-12T04:21:42.571" v="1556" actId="20577"/>
        <pc:sldMkLst>
          <pc:docMk/>
          <pc:sldMk cId="3371540076" sldId="765"/>
        </pc:sldMkLst>
        <pc:picChg chg="add mod">
          <ac:chgData name="Do, Thanh" userId="6b5d8898-d400-4a1e-aaad-d7d38b7ffd62" providerId="ADAL" clId="{9FD76446-FD66-4B98-BD7D-CA771ABA0DA9}" dt="2022-05-12T04:13:16.979" v="1461" actId="14100"/>
          <ac:picMkLst>
            <pc:docMk/>
            <pc:sldMk cId="3371540076" sldId="765"/>
            <ac:picMk id="4" creationId="{9D26F6C4-3A6C-4278-8102-2C7A5FB5F419}"/>
          </ac:picMkLst>
        </pc:picChg>
        <pc:picChg chg="del">
          <ac:chgData name="Do, Thanh" userId="6b5d8898-d400-4a1e-aaad-d7d38b7ffd62" providerId="ADAL" clId="{9FD76446-FD66-4B98-BD7D-CA771ABA0DA9}" dt="2022-05-12T04:11:43.760" v="1444" actId="478"/>
          <ac:picMkLst>
            <pc:docMk/>
            <pc:sldMk cId="3371540076" sldId="765"/>
            <ac:picMk id="6" creationId="{51FA698B-FF36-4658-95BA-61CB872B8561}"/>
          </ac:picMkLst>
        </pc:picChg>
        <pc:picChg chg="add mod">
          <ac:chgData name="Do, Thanh" userId="6b5d8898-d400-4a1e-aaad-d7d38b7ffd62" providerId="ADAL" clId="{9FD76446-FD66-4B98-BD7D-CA771ABA0DA9}" dt="2022-05-12T04:12:16.658" v="1451" actId="1076"/>
          <ac:picMkLst>
            <pc:docMk/>
            <pc:sldMk cId="3371540076" sldId="765"/>
            <ac:picMk id="8" creationId="{9A386065-DB06-42E6-BD52-5649976DDEF4}"/>
          </ac:picMkLst>
        </pc:picChg>
        <pc:picChg chg="add mod">
          <ac:chgData name="Do, Thanh" userId="6b5d8898-d400-4a1e-aaad-d7d38b7ffd62" providerId="ADAL" clId="{9FD76446-FD66-4B98-BD7D-CA771ABA0DA9}" dt="2022-05-12T04:13:04.347" v="1458" actId="14100"/>
          <ac:picMkLst>
            <pc:docMk/>
            <pc:sldMk cId="3371540076" sldId="765"/>
            <ac:picMk id="12" creationId="{AB533A40-DD75-44DD-A107-40020B3C8674}"/>
          </ac:picMkLst>
        </pc:picChg>
      </pc:sldChg>
      <pc:sldChg chg="addSp delSp modSp add mod modNotesTx">
        <pc:chgData name="Do, Thanh" userId="6b5d8898-d400-4a1e-aaad-d7d38b7ffd62" providerId="ADAL" clId="{9FD76446-FD66-4B98-BD7D-CA771ABA0DA9}" dt="2022-05-12T04:21:09.218" v="1555"/>
        <pc:sldMkLst>
          <pc:docMk/>
          <pc:sldMk cId="1830516232" sldId="766"/>
        </pc:sldMkLst>
        <pc:spChg chg="del mod">
          <ac:chgData name="Do, Thanh" userId="6b5d8898-d400-4a1e-aaad-d7d38b7ffd62" providerId="ADAL" clId="{9FD76446-FD66-4B98-BD7D-CA771ABA0DA9}" dt="2022-05-12T04:18:18.984" v="1496" actId="478"/>
          <ac:spMkLst>
            <pc:docMk/>
            <pc:sldMk cId="1830516232" sldId="766"/>
            <ac:spMk id="2" creationId="{9C73C571-DE48-4E4E-AA65-DEB3000FB286}"/>
          </ac:spMkLst>
        </pc:spChg>
        <pc:spChg chg="mod">
          <ac:chgData name="Do, Thanh" userId="6b5d8898-d400-4a1e-aaad-d7d38b7ffd62" providerId="ADAL" clId="{9FD76446-FD66-4B98-BD7D-CA771ABA0DA9}" dt="2022-05-12T04:16:11.908" v="1489" actId="20577"/>
          <ac:spMkLst>
            <pc:docMk/>
            <pc:sldMk cId="1830516232" sldId="766"/>
            <ac:spMk id="5" creationId="{712463C4-BA19-481D-A68F-661A7D8938E5}"/>
          </ac:spMkLst>
        </pc:spChg>
        <pc:spChg chg="del">
          <ac:chgData name="Do, Thanh" userId="6b5d8898-d400-4a1e-aaad-d7d38b7ffd62" providerId="ADAL" clId="{9FD76446-FD66-4B98-BD7D-CA771ABA0DA9}" dt="2022-05-12T04:18:20.974" v="1499" actId="478"/>
          <ac:spMkLst>
            <pc:docMk/>
            <pc:sldMk cId="1830516232" sldId="766"/>
            <ac:spMk id="10" creationId="{6FA8C0B5-B7BC-4559-ACA3-C3683D696536}"/>
          </ac:spMkLst>
        </pc:spChg>
        <pc:spChg chg="del mod">
          <ac:chgData name="Do, Thanh" userId="6b5d8898-d400-4a1e-aaad-d7d38b7ffd62" providerId="ADAL" clId="{9FD76446-FD66-4B98-BD7D-CA771ABA0DA9}" dt="2022-05-12T04:18:20.267" v="1498" actId="478"/>
          <ac:spMkLst>
            <pc:docMk/>
            <pc:sldMk cId="1830516232" sldId="766"/>
            <ac:spMk id="11" creationId="{A40028A1-1073-4AA6-B1C4-5D570DF89A45}"/>
          </ac:spMkLst>
        </pc:spChg>
        <pc:spChg chg="add mod">
          <ac:chgData name="Do, Thanh" userId="6b5d8898-d400-4a1e-aaad-d7d38b7ffd62" providerId="ADAL" clId="{9FD76446-FD66-4B98-BD7D-CA771ABA0DA9}" dt="2022-05-12T04:20:29.714" v="1553" actId="1076"/>
          <ac:spMkLst>
            <pc:docMk/>
            <pc:sldMk cId="1830516232" sldId="766"/>
            <ac:spMk id="13" creationId="{ECC33F88-4814-4E52-AF4F-7D8A0A9AA880}"/>
          </ac:spMkLst>
        </pc:spChg>
        <pc:spChg chg="add mod">
          <ac:chgData name="Do, Thanh" userId="6b5d8898-d400-4a1e-aaad-d7d38b7ffd62" providerId="ADAL" clId="{9FD76446-FD66-4B98-BD7D-CA771ABA0DA9}" dt="2022-05-12T04:20:03.258" v="1523"/>
          <ac:spMkLst>
            <pc:docMk/>
            <pc:sldMk cId="1830516232" sldId="766"/>
            <ac:spMk id="16" creationId="{25384A90-9B08-4F48-9AEF-38C1E38C8489}"/>
          </ac:spMkLst>
        </pc:spChg>
        <pc:picChg chg="del">
          <ac:chgData name="Do, Thanh" userId="6b5d8898-d400-4a1e-aaad-d7d38b7ffd62" providerId="ADAL" clId="{9FD76446-FD66-4B98-BD7D-CA771ABA0DA9}" dt="2022-05-12T04:16:15.158" v="1492" actId="478"/>
          <ac:picMkLst>
            <pc:docMk/>
            <pc:sldMk cId="1830516232" sldId="766"/>
            <ac:picMk id="4" creationId="{9D26F6C4-3A6C-4278-8102-2C7A5FB5F419}"/>
          </ac:picMkLst>
        </pc:picChg>
        <pc:picChg chg="add mod">
          <ac:chgData name="Do, Thanh" userId="6b5d8898-d400-4a1e-aaad-d7d38b7ffd62" providerId="ADAL" clId="{9FD76446-FD66-4B98-BD7D-CA771ABA0DA9}" dt="2022-05-12T04:18:24.987" v="1501" actId="1076"/>
          <ac:picMkLst>
            <pc:docMk/>
            <pc:sldMk cId="1830516232" sldId="766"/>
            <ac:picMk id="6" creationId="{E556E8F9-A381-4C65-B317-15DC1B8F0977}"/>
          </ac:picMkLst>
        </pc:picChg>
        <pc:picChg chg="del">
          <ac:chgData name="Do, Thanh" userId="6b5d8898-d400-4a1e-aaad-d7d38b7ffd62" providerId="ADAL" clId="{9FD76446-FD66-4B98-BD7D-CA771ABA0DA9}" dt="2022-05-12T04:16:14.237" v="1490" actId="478"/>
          <ac:picMkLst>
            <pc:docMk/>
            <pc:sldMk cId="1830516232" sldId="766"/>
            <ac:picMk id="8" creationId="{9A386065-DB06-42E6-BD52-5649976DDEF4}"/>
          </ac:picMkLst>
        </pc:picChg>
        <pc:picChg chg="add mod">
          <ac:chgData name="Do, Thanh" userId="6b5d8898-d400-4a1e-aaad-d7d38b7ffd62" providerId="ADAL" clId="{9FD76446-FD66-4B98-BD7D-CA771ABA0DA9}" dt="2022-05-12T04:19:45.386" v="1504" actId="1076"/>
          <ac:picMkLst>
            <pc:docMk/>
            <pc:sldMk cId="1830516232" sldId="766"/>
            <ac:picMk id="9" creationId="{9FB4921E-6423-431F-80CC-42CFF8429A66}"/>
          </ac:picMkLst>
        </pc:picChg>
        <pc:picChg chg="del">
          <ac:chgData name="Do, Thanh" userId="6b5d8898-d400-4a1e-aaad-d7d38b7ffd62" providerId="ADAL" clId="{9FD76446-FD66-4B98-BD7D-CA771ABA0DA9}" dt="2022-05-12T04:16:14.706" v="1491" actId="478"/>
          <ac:picMkLst>
            <pc:docMk/>
            <pc:sldMk cId="1830516232" sldId="766"/>
            <ac:picMk id="12" creationId="{AB533A40-DD75-44DD-A107-40020B3C8674}"/>
          </ac:picMkLst>
        </pc:picChg>
      </pc:sldChg>
      <pc:sldChg chg="addSp delSp modSp add mod modNotesTx">
        <pc:chgData name="Do, Thanh" userId="6b5d8898-d400-4a1e-aaad-d7d38b7ffd62" providerId="ADAL" clId="{9FD76446-FD66-4B98-BD7D-CA771ABA0DA9}" dt="2022-05-12T04:35:37.744" v="1575"/>
        <pc:sldMkLst>
          <pc:docMk/>
          <pc:sldMk cId="3819899960" sldId="767"/>
        </pc:sldMkLst>
        <pc:spChg chg="del mod">
          <ac:chgData name="Do, Thanh" userId="6b5d8898-d400-4a1e-aaad-d7d38b7ffd62" providerId="ADAL" clId="{9FD76446-FD66-4B98-BD7D-CA771ABA0DA9}" dt="2022-05-12T04:30:38.641" v="1562" actId="478"/>
          <ac:spMkLst>
            <pc:docMk/>
            <pc:sldMk cId="3819899960" sldId="767"/>
            <ac:spMk id="13" creationId="{ECC33F88-4814-4E52-AF4F-7D8A0A9AA880}"/>
          </ac:spMkLst>
        </pc:spChg>
        <pc:spChg chg="del">
          <ac:chgData name="Do, Thanh" userId="6b5d8898-d400-4a1e-aaad-d7d38b7ffd62" providerId="ADAL" clId="{9FD76446-FD66-4B98-BD7D-CA771ABA0DA9}" dt="2022-05-12T04:30:37.500" v="1561" actId="478"/>
          <ac:spMkLst>
            <pc:docMk/>
            <pc:sldMk cId="3819899960" sldId="767"/>
            <ac:spMk id="16" creationId="{25384A90-9B08-4F48-9AEF-38C1E38C8489}"/>
          </ac:spMkLst>
        </pc:spChg>
        <pc:picChg chg="add mod">
          <ac:chgData name="Do, Thanh" userId="6b5d8898-d400-4a1e-aaad-d7d38b7ffd62" providerId="ADAL" clId="{9FD76446-FD66-4B98-BD7D-CA771ABA0DA9}" dt="2022-05-12T04:30:48.799" v="1566" actId="14100"/>
          <ac:picMkLst>
            <pc:docMk/>
            <pc:sldMk cId="3819899960" sldId="767"/>
            <ac:picMk id="3" creationId="{F0F44C40-BB22-4451-9798-4CE40B0EF613}"/>
          </ac:picMkLst>
        </pc:picChg>
        <pc:picChg chg="del">
          <ac:chgData name="Do, Thanh" userId="6b5d8898-d400-4a1e-aaad-d7d38b7ffd62" providerId="ADAL" clId="{9FD76446-FD66-4B98-BD7D-CA771ABA0DA9}" dt="2022-05-12T04:30:34.613" v="1558" actId="478"/>
          <ac:picMkLst>
            <pc:docMk/>
            <pc:sldMk cId="3819899960" sldId="767"/>
            <ac:picMk id="6" creationId="{E556E8F9-A381-4C65-B317-15DC1B8F0977}"/>
          </ac:picMkLst>
        </pc:picChg>
        <pc:picChg chg="add mod">
          <ac:chgData name="Do, Thanh" userId="6b5d8898-d400-4a1e-aaad-d7d38b7ffd62" providerId="ADAL" clId="{9FD76446-FD66-4B98-BD7D-CA771ABA0DA9}" dt="2022-05-12T04:31:52.034" v="1573" actId="14100"/>
          <ac:picMkLst>
            <pc:docMk/>
            <pc:sldMk cId="3819899960" sldId="767"/>
            <ac:picMk id="7" creationId="{10B90943-FD81-470B-89E0-B268851701ED}"/>
          </ac:picMkLst>
        </pc:picChg>
        <pc:picChg chg="del">
          <ac:chgData name="Do, Thanh" userId="6b5d8898-d400-4a1e-aaad-d7d38b7ffd62" providerId="ADAL" clId="{9FD76446-FD66-4B98-BD7D-CA771ABA0DA9}" dt="2022-05-12T04:30:36.257" v="1559" actId="478"/>
          <ac:picMkLst>
            <pc:docMk/>
            <pc:sldMk cId="3819899960" sldId="767"/>
            <ac:picMk id="9" creationId="{9FB4921E-6423-431F-80CC-42CFF8429A66}"/>
          </ac:picMkLst>
        </pc:picChg>
      </pc:sldChg>
      <pc:sldChg chg="addSp delSp modSp add mod modNotesTx">
        <pc:chgData name="Do, Thanh" userId="6b5d8898-d400-4a1e-aaad-d7d38b7ffd62" providerId="ADAL" clId="{9FD76446-FD66-4B98-BD7D-CA771ABA0DA9}" dt="2022-05-12T09:24:49.666" v="1634" actId="1076"/>
        <pc:sldMkLst>
          <pc:docMk/>
          <pc:sldMk cId="1076675858" sldId="768"/>
        </pc:sldMkLst>
        <pc:spChg chg="add del">
          <ac:chgData name="Do, Thanh" userId="6b5d8898-d400-4a1e-aaad-d7d38b7ffd62" providerId="ADAL" clId="{9FD76446-FD66-4B98-BD7D-CA771ABA0DA9}" dt="2022-05-12T09:24:15.730" v="1630"/>
          <ac:spMkLst>
            <pc:docMk/>
            <pc:sldMk cId="1076675858" sldId="768"/>
            <ac:spMk id="2" creationId="{C932E66B-78CB-40F7-925B-16A1C6C88802}"/>
          </ac:spMkLst>
        </pc:spChg>
        <pc:spChg chg="add mod">
          <ac:chgData name="Do, Thanh" userId="6b5d8898-d400-4a1e-aaad-d7d38b7ffd62" providerId="ADAL" clId="{9FD76446-FD66-4B98-BD7D-CA771ABA0DA9}" dt="2022-05-12T09:24:22.370" v="1632" actId="14100"/>
          <ac:spMkLst>
            <pc:docMk/>
            <pc:sldMk cId="1076675858" sldId="768"/>
            <ac:spMk id="4" creationId="{BC42CD17-3426-4210-8620-30E5BBC92E46}"/>
          </ac:spMkLst>
        </pc:spChg>
        <pc:spChg chg="mod">
          <ac:chgData name="Do, Thanh" userId="6b5d8898-d400-4a1e-aaad-d7d38b7ffd62" providerId="ADAL" clId="{9FD76446-FD66-4B98-BD7D-CA771ABA0DA9}" dt="2022-05-12T09:20:11.731" v="1624" actId="20577"/>
          <ac:spMkLst>
            <pc:docMk/>
            <pc:sldMk cId="1076675858" sldId="768"/>
            <ac:spMk id="5" creationId="{712463C4-BA19-481D-A68F-661A7D8938E5}"/>
          </ac:spMkLst>
        </pc:spChg>
        <pc:picChg chg="del">
          <ac:chgData name="Do, Thanh" userId="6b5d8898-d400-4a1e-aaad-d7d38b7ffd62" providerId="ADAL" clId="{9FD76446-FD66-4B98-BD7D-CA771ABA0DA9}" dt="2022-05-12T04:39:36.225" v="1577" actId="478"/>
          <ac:picMkLst>
            <pc:docMk/>
            <pc:sldMk cId="1076675858" sldId="768"/>
            <ac:picMk id="3" creationId="{F0F44C40-BB22-4451-9798-4CE40B0EF613}"/>
          </ac:picMkLst>
        </pc:picChg>
        <pc:picChg chg="del">
          <ac:chgData name="Do, Thanh" userId="6b5d8898-d400-4a1e-aaad-d7d38b7ffd62" providerId="ADAL" clId="{9FD76446-FD66-4B98-BD7D-CA771ABA0DA9}" dt="2022-05-12T04:39:36.851" v="1578" actId="478"/>
          <ac:picMkLst>
            <pc:docMk/>
            <pc:sldMk cId="1076675858" sldId="768"/>
            <ac:picMk id="7" creationId="{10B90943-FD81-470B-89E0-B268851701ED}"/>
          </ac:picMkLst>
        </pc:picChg>
        <pc:picChg chg="add mod">
          <ac:chgData name="Do, Thanh" userId="6b5d8898-d400-4a1e-aaad-d7d38b7ffd62" providerId="ADAL" clId="{9FD76446-FD66-4B98-BD7D-CA771ABA0DA9}" dt="2022-05-12T09:24:49.666" v="1634" actId="1076"/>
          <ac:picMkLst>
            <pc:docMk/>
            <pc:sldMk cId="1076675858" sldId="768"/>
            <ac:picMk id="8" creationId="{63B2A483-6E53-4AD9-A928-DDE291859B5C}"/>
          </ac:picMkLst>
        </pc:picChg>
        <pc:picChg chg="add del mod">
          <ac:chgData name="Do, Thanh" userId="6b5d8898-d400-4a1e-aaad-d7d38b7ffd62" providerId="ADAL" clId="{9FD76446-FD66-4B98-BD7D-CA771ABA0DA9}" dt="2022-05-12T09:24:12.120" v="1628" actId="478"/>
          <ac:picMkLst>
            <pc:docMk/>
            <pc:sldMk cId="1076675858" sldId="768"/>
            <ac:picMk id="1026" creationId="{9D1677D8-A46D-4F77-81A3-49E7FFB730B1}"/>
          </ac:picMkLst>
        </pc:picChg>
      </pc:sldChg>
      <pc:sldChg chg="addSp delSp modSp add mod">
        <pc:chgData name="Do, Thanh" userId="6b5d8898-d400-4a1e-aaad-d7d38b7ffd62" providerId="ADAL" clId="{9FD76446-FD66-4B98-BD7D-CA771ABA0DA9}" dt="2022-05-12T09:41:02.225" v="1688" actId="1076"/>
        <pc:sldMkLst>
          <pc:docMk/>
          <pc:sldMk cId="3795752060" sldId="769"/>
        </pc:sldMkLst>
        <pc:spChg chg="mod">
          <ac:chgData name="Do, Thanh" userId="6b5d8898-d400-4a1e-aaad-d7d38b7ffd62" providerId="ADAL" clId="{9FD76446-FD66-4B98-BD7D-CA771ABA0DA9}" dt="2022-05-12T09:38:35.468" v="1682" actId="20577"/>
          <ac:spMkLst>
            <pc:docMk/>
            <pc:sldMk cId="3795752060" sldId="769"/>
            <ac:spMk id="5" creationId="{712463C4-BA19-481D-A68F-661A7D8938E5}"/>
          </ac:spMkLst>
        </pc:spChg>
        <pc:picChg chg="add mod">
          <ac:chgData name="Do, Thanh" userId="6b5d8898-d400-4a1e-aaad-d7d38b7ffd62" providerId="ADAL" clId="{9FD76446-FD66-4B98-BD7D-CA771ABA0DA9}" dt="2022-05-12T09:40:36.778" v="1685" actId="1076"/>
          <ac:picMkLst>
            <pc:docMk/>
            <pc:sldMk cId="3795752060" sldId="769"/>
            <ac:picMk id="3" creationId="{4B140C02-BA08-4F1B-BD34-1A1C12CE2134}"/>
          </ac:picMkLst>
        </pc:picChg>
        <pc:picChg chg="add mod">
          <ac:chgData name="Do, Thanh" userId="6b5d8898-d400-4a1e-aaad-d7d38b7ffd62" providerId="ADAL" clId="{9FD76446-FD66-4B98-BD7D-CA771ABA0DA9}" dt="2022-05-12T09:41:02.225" v="1688" actId="1076"/>
          <ac:picMkLst>
            <pc:docMk/>
            <pc:sldMk cId="3795752060" sldId="769"/>
            <ac:picMk id="7" creationId="{2B73CABF-ADF8-4673-B749-5B0BF832E732}"/>
          </ac:picMkLst>
        </pc:picChg>
        <pc:picChg chg="del">
          <ac:chgData name="Do, Thanh" userId="6b5d8898-d400-4a1e-aaad-d7d38b7ffd62" providerId="ADAL" clId="{9FD76446-FD66-4B98-BD7D-CA771ABA0DA9}" dt="2022-05-12T09:38:37.398" v="1683" actId="478"/>
          <ac:picMkLst>
            <pc:docMk/>
            <pc:sldMk cId="3795752060" sldId="769"/>
            <ac:picMk id="8" creationId="{63B2A483-6E53-4AD9-A928-DDE291859B5C}"/>
          </ac:picMkLst>
        </pc:picChg>
      </pc:sldChg>
      <pc:sldChg chg="addSp delSp modSp add mod">
        <pc:chgData name="Do, Thanh" userId="6b5d8898-d400-4a1e-aaad-d7d38b7ffd62" providerId="ADAL" clId="{9FD76446-FD66-4B98-BD7D-CA771ABA0DA9}" dt="2022-05-12T09:45:42.506" v="1723" actId="1076"/>
        <pc:sldMkLst>
          <pc:docMk/>
          <pc:sldMk cId="3917614351" sldId="770"/>
        </pc:sldMkLst>
        <pc:spChg chg="mod">
          <ac:chgData name="Do, Thanh" userId="6b5d8898-d400-4a1e-aaad-d7d38b7ffd62" providerId="ADAL" clId="{9FD76446-FD66-4B98-BD7D-CA771ABA0DA9}" dt="2022-05-12T09:44:18.506" v="1715" actId="20577"/>
          <ac:spMkLst>
            <pc:docMk/>
            <pc:sldMk cId="3917614351" sldId="770"/>
            <ac:spMk id="5" creationId="{712463C4-BA19-481D-A68F-661A7D8938E5}"/>
          </ac:spMkLst>
        </pc:spChg>
        <pc:picChg chg="del">
          <ac:chgData name="Do, Thanh" userId="6b5d8898-d400-4a1e-aaad-d7d38b7ffd62" providerId="ADAL" clId="{9FD76446-FD66-4B98-BD7D-CA771ABA0DA9}" dt="2022-05-12T09:43:59.947" v="1691" actId="478"/>
          <ac:picMkLst>
            <pc:docMk/>
            <pc:sldMk cId="3917614351" sldId="770"/>
            <ac:picMk id="3" creationId="{4B140C02-BA08-4F1B-BD34-1A1C12CE2134}"/>
          </ac:picMkLst>
        </pc:picChg>
        <pc:picChg chg="add mod">
          <ac:chgData name="Do, Thanh" userId="6b5d8898-d400-4a1e-aaad-d7d38b7ffd62" providerId="ADAL" clId="{9FD76446-FD66-4B98-BD7D-CA771ABA0DA9}" dt="2022-05-12T09:45:42.506" v="1723" actId="1076"/>
          <ac:picMkLst>
            <pc:docMk/>
            <pc:sldMk cId="3917614351" sldId="770"/>
            <ac:picMk id="6" creationId="{62ED885F-635B-48D1-9484-AC37559A4A74}"/>
          </ac:picMkLst>
        </pc:picChg>
        <pc:picChg chg="del">
          <ac:chgData name="Do, Thanh" userId="6b5d8898-d400-4a1e-aaad-d7d38b7ffd62" providerId="ADAL" clId="{9FD76446-FD66-4B98-BD7D-CA771ABA0DA9}" dt="2022-05-12T09:43:59.566" v="1690" actId="478"/>
          <ac:picMkLst>
            <pc:docMk/>
            <pc:sldMk cId="3917614351" sldId="770"/>
            <ac:picMk id="7" creationId="{2B73CABF-ADF8-4673-B749-5B0BF832E732}"/>
          </ac:picMkLst>
        </pc:picChg>
        <pc:picChg chg="add mod">
          <ac:chgData name="Do, Thanh" userId="6b5d8898-d400-4a1e-aaad-d7d38b7ffd62" providerId="ADAL" clId="{9FD76446-FD66-4B98-BD7D-CA771ABA0DA9}" dt="2022-05-12T09:44:50.587" v="1722" actId="14100"/>
          <ac:picMkLst>
            <pc:docMk/>
            <pc:sldMk cId="3917614351" sldId="770"/>
            <ac:picMk id="9" creationId="{E5E55993-0B88-4F3C-8BEA-BEEA1F43FC9C}"/>
          </ac:picMkLst>
        </pc:picChg>
      </pc:sldChg>
      <pc:sldChg chg="addSp delSp modSp add del mod setBg">
        <pc:chgData name="Do, Thanh" userId="6b5d8898-d400-4a1e-aaad-d7d38b7ffd62" providerId="ADAL" clId="{9FD76446-FD66-4B98-BD7D-CA771ABA0DA9}" dt="2022-05-12T09:50:20.804" v="1769" actId="1076"/>
        <pc:sldMkLst>
          <pc:docMk/>
          <pc:sldMk cId="2177663961" sldId="771"/>
        </pc:sldMkLst>
        <pc:spChg chg="ord">
          <ac:chgData name="Do, Thanh" userId="6b5d8898-d400-4a1e-aaad-d7d38b7ffd62" providerId="ADAL" clId="{9FD76446-FD66-4B98-BD7D-CA771ABA0DA9}" dt="2022-05-12T09:50:15.325" v="1768" actId="26606"/>
          <ac:spMkLst>
            <pc:docMk/>
            <pc:sldMk cId="2177663961" sldId="771"/>
            <ac:spMk id="4" creationId="{BC42CD17-3426-4210-8620-30E5BBC92E46}"/>
          </ac:spMkLst>
        </pc:spChg>
        <pc:spChg chg="mod">
          <ac:chgData name="Do, Thanh" userId="6b5d8898-d400-4a1e-aaad-d7d38b7ffd62" providerId="ADAL" clId="{9FD76446-FD66-4B98-BD7D-CA771ABA0DA9}" dt="2022-05-12T09:50:15.325" v="1768" actId="26606"/>
          <ac:spMkLst>
            <pc:docMk/>
            <pc:sldMk cId="2177663961" sldId="771"/>
            <ac:spMk id="5" creationId="{712463C4-BA19-481D-A68F-661A7D8938E5}"/>
          </ac:spMkLst>
        </pc:spChg>
        <pc:spChg chg="add del">
          <ac:chgData name="Do, Thanh" userId="6b5d8898-d400-4a1e-aaad-d7d38b7ffd62" providerId="ADAL" clId="{9FD76446-FD66-4B98-BD7D-CA771ABA0DA9}" dt="2022-05-12T09:50:15.325" v="1768" actId="26606"/>
          <ac:spMkLst>
            <pc:docMk/>
            <pc:sldMk cId="2177663961" sldId="771"/>
            <ac:spMk id="29" creationId="{1ED8053C-AF28-403A-90F2-67A100EDECE4}"/>
          </ac:spMkLst>
        </pc:spChg>
        <pc:spChg chg="add del">
          <ac:chgData name="Do, Thanh" userId="6b5d8898-d400-4a1e-aaad-d7d38b7ffd62" providerId="ADAL" clId="{9FD76446-FD66-4B98-BD7D-CA771ABA0DA9}" dt="2022-05-12T09:50:15.325" v="1768" actId="26606"/>
          <ac:spMkLst>
            <pc:docMk/>
            <pc:sldMk cId="2177663961" sldId="771"/>
            <ac:spMk id="31" creationId="{F588A414-617F-4601-9AE3-621229A34D81}"/>
          </ac:spMkLst>
        </pc:spChg>
        <pc:picChg chg="add del mod">
          <ac:chgData name="Do, Thanh" userId="6b5d8898-d400-4a1e-aaad-d7d38b7ffd62" providerId="ADAL" clId="{9FD76446-FD66-4B98-BD7D-CA771ABA0DA9}" dt="2022-05-12T09:48:58.073" v="1747" actId="478"/>
          <ac:picMkLst>
            <pc:docMk/>
            <pc:sldMk cId="2177663961" sldId="771"/>
            <ac:picMk id="3" creationId="{336A3968-AC0D-472C-BEB9-A7697F1EA18B}"/>
          </ac:picMkLst>
        </pc:picChg>
        <pc:picChg chg="del">
          <ac:chgData name="Do, Thanh" userId="6b5d8898-d400-4a1e-aaad-d7d38b7ffd62" providerId="ADAL" clId="{9FD76446-FD66-4B98-BD7D-CA771ABA0DA9}" dt="2022-05-12T09:46:42.997" v="1725" actId="478"/>
          <ac:picMkLst>
            <pc:docMk/>
            <pc:sldMk cId="2177663961" sldId="771"/>
            <ac:picMk id="6" creationId="{62ED885F-635B-48D1-9484-AC37559A4A74}"/>
          </ac:picMkLst>
        </pc:picChg>
        <pc:picChg chg="add del mod">
          <ac:chgData name="Do, Thanh" userId="6b5d8898-d400-4a1e-aaad-d7d38b7ffd62" providerId="ADAL" clId="{9FD76446-FD66-4B98-BD7D-CA771ABA0DA9}" dt="2022-05-12T09:49:03.041" v="1750" actId="478"/>
          <ac:picMkLst>
            <pc:docMk/>
            <pc:sldMk cId="2177663961" sldId="771"/>
            <ac:picMk id="8" creationId="{A2269318-641B-4C56-B582-ABF8F918295B}"/>
          </ac:picMkLst>
        </pc:picChg>
        <pc:picChg chg="del">
          <ac:chgData name="Do, Thanh" userId="6b5d8898-d400-4a1e-aaad-d7d38b7ffd62" providerId="ADAL" clId="{9FD76446-FD66-4B98-BD7D-CA771ABA0DA9}" dt="2022-05-12T09:46:43.377" v="1726" actId="478"/>
          <ac:picMkLst>
            <pc:docMk/>
            <pc:sldMk cId="2177663961" sldId="771"/>
            <ac:picMk id="9" creationId="{E5E55993-0B88-4F3C-8BEA-BEEA1F43FC9C}"/>
          </ac:picMkLst>
        </pc:picChg>
        <pc:picChg chg="add del mod">
          <ac:chgData name="Do, Thanh" userId="6b5d8898-d400-4a1e-aaad-d7d38b7ffd62" providerId="ADAL" clId="{9FD76446-FD66-4B98-BD7D-CA771ABA0DA9}" dt="2022-05-12T09:49:27.121" v="1754" actId="22"/>
          <ac:picMkLst>
            <pc:docMk/>
            <pc:sldMk cId="2177663961" sldId="771"/>
            <ac:picMk id="11" creationId="{9B3C56B2-A677-49AF-B955-9B19CD30FAE0}"/>
          </ac:picMkLst>
        </pc:picChg>
        <pc:picChg chg="add mod ord">
          <ac:chgData name="Do, Thanh" userId="6b5d8898-d400-4a1e-aaad-d7d38b7ffd62" providerId="ADAL" clId="{9FD76446-FD66-4B98-BD7D-CA771ABA0DA9}" dt="2022-05-12T09:50:15.325" v="1768" actId="26606"/>
          <ac:picMkLst>
            <pc:docMk/>
            <pc:sldMk cId="2177663961" sldId="771"/>
            <ac:picMk id="13" creationId="{C57ED1FE-2A54-4201-BD37-487327C38C5D}"/>
          </ac:picMkLst>
        </pc:picChg>
        <pc:picChg chg="add mod">
          <ac:chgData name="Do, Thanh" userId="6b5d8898-d400-4a1e-aaad-d7d38b7ffd62" providerId="ADAL" clId="{9FD76446-FD66-4B98-BD7D-CA771ABA0DA9}" dt="2022-05-12T09:50:20.804" v="1769" actId="1076"/>
          <ac:picMkLst>
            <pc:docMk/>
            <pc:sldMk cId="2177663961" sldId="771"/>
            <ac:picMk id="15" creationId="{2D893B3B-1F8E-4ABA-B321-395F2B11315A}"/>
          </ac:picMkLst>
        </pc:picChg>
        <pc:picChg chg="mod ord">
          <ac:chgData name="Do, Thanh" userId="6b5d8898-d400-4a1e-aaad-d7d38b7ffd62" providerId="ADAL" clId="{9FD76446-FD66-4B98-BD7D-CA771ABA0DA9}" dt="2022-05-12T09:50:15.325" v="1768" actId="26606"/>
          <ac:picMkLst>
            <pc:docMk/>
            <pc:sldMk cId="2177663961" sldId="771"/>
            <ac:picMk id="19" creationId="{1266CA7D-8DFE-4731-92B9-385474AFA929}"/>
          </ac:picMkLst>
        </pc:picChg>
        <pc:picChg chg="mod">
          <ac:chgData name="Do, Thanh" userId="6b5d8898-d400-4a1e-aaad-d7d38b7ffd62" providerId="ADAL" clId="{9FD76446-FD66-4B98-BD7D-CA771ABA0DA9}" dt="2022-05-12T09:50:15.325" v="1768" actId="26606"/>
          <ac:picMkLst>
            <pc:docMk/>
            <pc:sldMk cId="2177663961" sldId="771"/>
            <ac:picMk id="24" creationId="{03F6C7F3-D042-4C08-83F7-9A72F23AF54A}"/>
          </ac:picMkLst>
        </pc:picChg>
      </pc:sldChg>
      <pc:sldChg chg="addSp delSp modSp add mod">
        <pc:chgData name="Do, Thanh" userId="6b5d8898-d400-4a1e-aaad-d7d38b7ffd62" providerId="ADAL" clId="{9FD76446-FD66-4B98-BD7D-CA771ABA0DA9}" dt="2022-05-12T09:59:44.381" v="1833" actId="1076"/>
        <pc:sldMkLst>
          <pc:docMk/>
          <pc:sldMk cId="4208802951" sldId="772"/>
        </pc:sldMkLst>
        <pc:spChg chg="mod">
          <ac:chgData name="Do, Thanh" userId="6b5d8898-d400-4a1e-aaad-d7d38b7ffd62" providerId="ADAL" clId="{9FD76446-FD66-4B98-BD7D-CA771ABA0DA9}" dt="2022-05-12T09:54:13.570" v="1796" actId="20577"/>
          <ac:spMkLst>
            <pc:docMk/>
            <pc:sldMk cId="4208802951" sldId="772"/>
            <ac:spMk id="5" creationId="{712463C4-BA19-481D-A68F-661A7D8938E5}"/>
          </ac:spMkLst>
        </pc:spChg>
        <pc:picChg chg="add mod">
          <ac:chgData name="Do, Thanh" userId="6b5d8898-d400-4a1e-aaad-d7d38b7ffd62" providerId="ADAL" clId="{9FD76446-FD66-4B98-BD7D-CA771ABA0DA9}" dt="2022-05-12T09:58:22.173" v="1824" actId="1076"/>
          <ac:picMkLst>
            <pc:docMk/>
            <pc:sldMk cId="4208802951" sldId="772"/>
            <ac:picMk id="3" creationId="{A39CCDF1-0E96-4E99-B625-24A86087C2C8}"/>
          </ac:picMkLst>
        </pc:picChg>
        <pc:picChg chg="add mod">
          <ac:chgData name="Do, Thanh" userId="6b5d8898-d400-4a1e-aaad-d7d38b7ffd62" providerId="ADAL" clId="{9FD76446-FD66-4B98-BD7D-CA771ABA0DA9}" dt="2022-05-12T09:58:24.804" v="1825" actId="1076"/>
          <ac:picMkLst>
            <pc:docMk/>
            <pc:sldMk cId="4208802951" sldId="772"/>
            <ac:picMk id="7" creationId="{12CEF76F-AEBD-4A4C-9EED-ACCA21DC5207}"/>
          </ac:picMkLst>
        </pc:picChg>
        <pc:picChg chg="add mod">
          <ac:chgData name="Do, Thanh" userId="6b5d8898-d400-4a1e-aaad-d7d38b7ffd62" providerId="ADAL" clId="{9FD76446-FD66-4B98-BD7D-CA771ABA0DA9}" dt="2022-05-12T09:58:33.229" v="1827" actId="1076"/>
          <ac:picMkLst>
            <pc:docMk/>
            <pc:sldMk cId="4208802951" sldId="772"/>
            <ac:picMk id="9" creationId="{F06D79EF-8B11-4595-969F-F5A75E2943C6}"/>
          </ac:picMkLst>
        </pc:picChg>
        <pc:picChg chg="add del mod">
          <ac:chgData name="Do, Thanh" userId="6b5d8898-d400-4a1e-aaad-d7d38b7ffd62" providerId="ADAL" clId="{9FD76446-FD66-4B98-BD7D-CA771ABA0DA9}" dt="2022-05-12T09:58:55.275" v="1828" actId="478"/>
          <ac:picMkLst>
            <pc:docMk/>
            <pc:sldMk cId="4208802951" sldId="772"/>
            <ac:picMk id="11" creationId="{09719219-A64A-45C7-B007-A818A868EE0B}"/>
          </ac:picMkLst>
        </pc:picChg>
        <pc:picChg chg="del">
          <ac:chgData name="Do, Thanh" userId="6b5d8898-d400-4a1e-aaad-d7d38b7ffd62" providerId="ADAL" clId="{9FD76446-FD66-4B98-BD7D-CA771ABA0DA9}" dt="2022-05-12T09:54:15.876" v="1797" actId="478"/>
          <ac:picMkLst>
            <pc:docMk/>
            <pc:sldMk cId="4208802951" sldId="772"/>
            <ac:picMk id="13" creationId="{C57ED1FE-2A54-4201-BD37-487327C38C5D}"/>
          </ac:picMkLst>
        </pc:picChg>
        <pc:picChg chg="add mod">
          <ac:chgData name="Do, Thanh" userId="6b5d8898-d400-4a1e-aaad-d7d38b7ffd62" providerId="ADAL" clId="{9FD76446-FD66-4B98-BD7D-CA771ABA0DA9}" dt="2022-05-12T09:59:44.381" v="1833" actId="1076"/>
          <ac:picMkLst>
            <pc:docMk/>
            <pc:sldMk cId="4208802951" sldId="772"/>
            <ac:picMk id="14" creationId="{07417DE4-03B4-46B4-8255-8E2E72738804}"/>
          </ac:picMkLst>
        </pc:picChg>
        <pc:picChg chg="del">
          <ac:chgData name="Do, Thanh" userId="6b5d8898-d400-4a1e-aaad-d7d38b7ffd62" providerId="ADAL" clId="{9FD76446-FD66-4B98-BD7D-CA771ABA0DA9}" dt="2022-05-12T09:54:16.308" v="1798" actId="478"/>
          <ac:picMkLst>
            <pc:docMk/>
            <pc:sldMk cId="4208802951" sldId="772"/>
            <ac:picMk id="15" creationId="{2D893B3B-1F8E-4ABA-B321-395F2B11315A}"/>
          </ac:picMkLst>
        </pc:picChg>
        <pc:picChg chg="add mod">
          <ac:chgData name="Do, Thanh" userId="6b5d8898-d400-4a1e-aaad-d7d38b7ffd62" providerId="ADAL" clId="{9FD76446-FD66-4B98-BD7D-CA771ABA0DA9}" dt="2022-05-12T09:59:19.837" v="1832" actId="1076"/>
          <ac:picMkLst>
            <pc:docMk/>
            <pc:sldMk cId="4208802951" sldId="772"/>
            <ac:picMk id="17" creationId="{AD0E6CAB-E603-4F95-88A9-4126E8CB8347}"/>
          </ac:picMkLst>
        </pc:picChg>
      </pc:sldChg>
      <pc:sldChg chg="addSp delSp modSp add mod">
        <pc:chgData name="Do, Thanh" userId="6b5d8898-d400-4a1e-aaad-d7d38b7ffd62" providerId="ADAL" clId="{9FD76446-FD66-4B98-BD7D-CA771ABA0DA9}" dt="2022-05-12T10:01:15.140" v="1844" actId="1076"/>
        <pc:sldMkLst>
          <pc:docMk/>
          <pc:sldMk cId="4273920098" sldId="773"/>
        </pc:sldMkLst>
        <pc:picChg chg="del mod">
          <ac:chgData name="Do, Thanh" userId="6b5d8898-d400-4a1e-aaad-d7d38b7ffd62" providerId="ADAL" clId="{9FD76446-FD66-4B98-BD7D-CA771ABA0DA9}" dt="2022-05-12T10:01:06.095" v="1839" actId="478"/>
          <ac:picMkLst>
            <pc:docMk/>
            <pc:sldMk cId="4273920098" sldId="773"/>
            <ac:picMk id="3" creationId="{A39CCDF1-0E96-4E99-B625-24A86087C2C8}"/>
          </ac:picMkLst>
        </pc:picChg>
        <pc:picChg chg="add mod">
          <ac:chgData name="Do, Thanh" userId="6b5d8898-d400-4a1e-aaad-d7d38b7ffd62" providerId="ADAL" clId="{9FD76446-FD66-4B98-BD7D-CA771ABA0DA9}" dt="2022-05-12T10:01:15.140" v="1844" actId="1076"/>
          <ac:picMkLst>
            <pc:docMk/>
            <pc:sldMk cId="4273920098" sldId="773"/>
            <ac:picMk id="6" creationId="{F39818ED-1131-4A26-9BF9-942C42DE915D}"/>
          </ac:picMkLst>
        </pc:picChg>
        <pc:picChg chg="del mod">
          <ac:chgData name="Do, Thanh" userId="6b5d8898-d400-4a1e-aaad-d7d38b7ffd62" providerId="ADAL" clId="{9FD76446-FD66-4B98-BD7D-CA771ABA0DA9}" dt="2022-05-12T10:01:05.459" v="1837" actId="478"/>
          <ac:picMkLst>
            <pc:docMk/>
            <pc:sldMk cId="4273920098" sldId="773"/>
            <ac:picMk id="7" creationId="{12CEF76F-AEBD-4A4C-9EED-ACCA21DC5207}"/>
          </ac:picMkLst>
        </pc:picChg>
        <pc:picChg chg="del">
          <ac:chgData name="Do, Thanh" userId="6b5d8898-d400-4a1e-aaad-d7d38b7ffd62" providerId="ADAL" clId="{9FD76446-FD66-4B98-BD7D-CA771ABA0DA9}" dt="2022-05-12T10:01:07.520" v="1841" actId="478"/>
          <ac:picMkLst>
            <pc:docMk/>
            <pc:sldMk cId="4273920098" sldId="773"/>
            <ac:picMk id="9" creationId="{F06D79EF-8B11-4595-969F-F5A75E2943C6}"/>
          </ac:picMkLst>
        </pc:picChg>
        <pc:picChg chg="del">
          <ac:chgData name="Do, Thanh" userId="6b5d8898-d400-4a1e-aaad-d7d38b7ffd62" providerId="ADAL" clId="{9FD76446-FD66-4B98-BD7D-CA771ABA0DA9}" dt="2022-05-12T10:01:04.970" v="1835" actId="478"/>
          <ac:picMkLst>
            <pc:docMk/>
            <pc:sldMk cId="4273920098" sldId="773"/>
            <ac:picMk id="14" creationId="{07417DE4-03B4-46B4-8255-8E2E72738804}"/>
          </ac:picMkLst>
        </pc:picChg>
        <pc:picChg chg="del">
          <ac:chgData name="Do, Thanh" userId="6b5d8898-d400-4a1e-aaad-d7d38b7ffd62" providerId="ADAL" clId="{9FD76446-FD66-4B98-BD7D-CA771ABA0DA9}" dt="2022-05-12T10:01:06.611" v="1840" actId="478"/>
          <ac:picMkLst>
            <pc:docMk/>
            <pc:sldMk cId="4273920098" sldId="773"/>
            <ac:picMk id="17" creationId="{AD0E6CAB-E603-4F95-88A9-4126E8CB8347}"/>
          </ac:picMkLst>
        </pc:picChg>
      </pc:sldChg>
      <pc:sldChg chg="addSp delSp modSp add mod">
        <pc:chgData name="Do, Thanh" userId="6b5d8898-d400-4a1e-aaad-d7d38b7ffd62" providerId="ADAL" clId="{9FD76446-FD66-4B98-BD7D-CA771ABA0DA9}" dt="2022-05-12T15:18:35.516" v="2011" actId="20577"/>
        <pc:sldMkLst>
          <pc:docMk/>
          <pc:sldMk cId="3479321678" sldId="774"/>
        </pc:sldMkLst>
        <pc:spChg chg="add mod">
          <ac:chgData name="Do, Thanh" userId="6b5d8898-d400-4a1e-aaad-d7d38b7ffd62" providerId="ADAL" clId="{9FD76446-FD66-4B98-BD7D-CA771ABA0DA9}" dt="2022-05-12T15:18:06.947" v="1999" actId="403"/>
          <ac:spMkLst>
            <pc:docMk/>
            <pc:sldMk cId="3479321678" sldId="774"/>
            <ac:spMk id="2" creationId="{7DB579E6-8AEC-4FDB-BEAC-975DCABDD987}"/>
          </ac:spMkLst>
        </pc:spChg>
        <pc:spChg chg="mod">
          <ac:chgData name="Do, Thanh" userId="6b5d8898-d400-4a1e-aaad-d7d38b7ffd62" providerId="ADAL" clId="{9FD76446-FD66-4B98-BD7D-CA771ABA0DA9}" dt="2022-05-12T15:18:35.516" v="2011" actId="20577"/>
          <ac:spMkLst>
            <pc:docMk/>
            <pc:sldMk cId="3479321678" sldId="774"/>
            <ac:spMk id="5" creationId="{712463C4-BA19-481D-A68F-661A7D8938E5}"/>
          </ac:spMkLst>
        </pc:spChg>
        <pc:picChg chg="del">
          <ac:chgData name="Do, Thanh" userId="6b5d8898-d400-4a1e-aaad-d7d38b7ffd62" providerId="ADAL" clId="{9FD76446-FD66-4B98-BD7D-CA771ABA0DA9}" dt="2022-05-12T10:01:59.761" v="1868" actId="478"/>
          <ac:picMkLst>
            <pc:docMk/>
            <pc:sldMk cId="3479321678" sldId="774"/>
            <ac:picMk id="6" creationId="{F39818ED-1131-4A26-9BF9-942C42DE915D}"/>
          </ac:picMkLst>
        </pc:picChg>
      </pc:sldChg>
      <pc:sldChg chg="delSp modSp add mod">
        <pc:chgData name="Do, Thanh" userId="6b5d8898-d400-4a1e-aaad-d7d38b7ffd62" providerId="ADAL" clId="{9FD76446-FD66-4B98-BD7D-CA771ABA0DA9}" dt="2022-05-12T15:18:50.596" v="2053" actId="478"/>
        <pc:sldMkLst>
          <pc:docMk/>
          <pc:sldMk cId="2918123168" sldId="775"/>
        </pc:sldMkLst>
        <pc:spChg chg="del">
          <ac:chgData name="Do, Thanh" userId="6b5d8898-d400-4a1e-aaad-d7d38b7ffd62" providerId="ADAL" clId="{9FD76446-FD66-4B98-BD7D-CA771ABA0DA9}" dt="2022-05-12T15:18:50.596" v="2053" actId="478"/>
          <ac:spMkLst>
            <pc:docMk/>
            <pc:sldMk cId="2918123168" sldId="775"/>
            <ac:spMk id="2" creationId="{7DB579E6-8AEC-4FDB-BEAC-975DCABDD987}"/>
          </ac:spMkLst>
        </pc:spChg>
        <pc:spChg chg="mod">
          <ac:chgData name="Do, Thanh" userId="6b5d8898-d400-4a1e-aaad-d7d38b7ffd62" providerId="ADAL" clId="{9FD76446-FD66-4B98-BD7D-CA771ABA0DA9}" dt="2022-05-12T15:18:48.020" v="2052" actId="20577"/>
          <ac:spMkLst>
            <pc:docMk/>
            <pc:sldMk cId="2918123168" sldId="775"/>
            <ac:spMk id="5" creationId="{712463C4-BA19-481D-A68F-661A7D8938E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553561-7784-4EE9-A78C-E9A4A1855693}" type="datetimeFigureOut">
              <a:rPr lang="en-US" smtClean="0"/>
              <a:t>4/15/2023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34F60-5BBF-4D29-8F39-06B59DEBE120}" type="slidenum">
              <a:rPr lang="en-US" smtClean="0"/>
              <a:t>‹#›</a:t>
            </a:fld>
            <a:endParaRPr lang="en-US"/>
          </a:p>
        </p:txBody>
      </p:sp>
    </p:spTree>
    <p:extLst>
      <p:ext uri="{BB962C8B-B14F-4D97-AF65-F5344CB8AC3E}">
        <p14:creationId xmlns:p14="http://schemas.microsoft.com/office/powerpoint/2010/main" val="1264002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C0696B5C-12A0-4042-B4D0-BD3B9A4F58C6}" type="slidenum">
              <a:rPr lang="pt-BR" smtClean="0"/>
              <a:t>1</a:t>
            </a:fld>
            <a:endParaRPr lang="pt-BR"/>
          </a:p>
        </p:txBody>
      </p:sp>
    </p:spTree>
    <p:extLst>
      <p:ext uri="{BB962C8B-B14F-4D97-AF65-F5344CB8AC3E}">
        <p14:creationId xmlns:p14="http://schemas.microsoft.com/office/powerpoint/2010/main" val="3915759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dirty="0">
                <a:solidFill>
                  <a:srgbClr val="000000"/>
                </a:solidFill>
                <a:effectLst/>
                <a:latin typeface="BlinkMacSystemFont"/>
              </a:rPr>
              <a:t>management.server.port=8090</a:t>
            </a:r>
          </a:p>
          <a:p>
            <a:pPr algn="l"/>
            <a:r>
              <a:rPr lang="vi-VN" b="0" i="0" dirty="0">
                <a:solidFill>
                  <a:srgbClr val="000000"/>
                </a:solidFill>
                <a:effectLst/>
                <a:latin typeface="BlinkMacSystemFont"/>
              </a:rPr>
              <a:t>Các endpoint liên quan tới việc giám sát của Spring Boot Actuator sẽ được truy cập theo cổng khác với cổng 8080 ở trên, mục đích của việc này là tránh nhầm lẫn và tăng cường bảo mật. Tuy nhiên điều này không bắt buộc.</a:t>
            </a:r>
          </a:p>
          <a:p>
            <a:pPr algn="l">
              <a:buFont typeface="Arial" panose="020B0604020202020204" pitchFamily="34" charset="0"/>
              <a:buChar char="•"/>
            </a:pPr>
            <a:r>
              <a:rPr lang="vi-VN" b="0" i="0" dirty="0">
                <a:solidFill>
                  <a:srgbClr val="000000"/>
                </a:solidFill>
                <a:effectLst/>
                <a:latin typeface="BlinkMacSystemFont"/>
              </a:rPr>
              <a:t>management.endpoints.web.exposure.include=*</a:t>
            </a:r>
          </a:p>
          <a:p>
            <a:pPr algn="l"/>
            <a:r>
              <a:rPr lang="vi-VN" b="0" i="0" dirty="0">
                <a:solidFill>
                  <a:srgbClr val="000000"/>
                </a:solidFill>
                <a:effectLst/>
                <a:latin typeface="BlinkMacSystemFont"/>
              </a:rPr>
              <a:t>Mặc định không phải tất cả các Endpoint của Spring Boot Actuator đều được kích hoạt. Sử dụng dấu * để kích hoạt hết tất cả các Endpoint này.</a:t>
            </a:r>
          </a:p>
          <a:p>
            <a:pPr algn="l">
              <a:buFont typeface="Arial" panose="020B0604020202020204" pitchFamily="34" charset="0"/>
              <a:buChar char="•"/>
            </a:pPr>
            <a:r>
              <a:rPr lang="vi-VN" b="0" i="0" dirty="0">
                <a:solidFill>
                  <a:srgbClr val="000000"/>
                </a:solidFill>
                <a:effectLst/>
                <a:latin typeface="BlinkMacSystemFont"/>
              </a:rPr>
              <a:t>management.endpoint.shutdown.enabled=true</a:t>
            </a:r>
          </a:p>
          <a:p>
            <a:pPr algn="l"/>
            <a:r>
              <a:rPr lang="vi-VN" b="0" i="0" dirty="0">
                <a:solidFill>
                  <a:srgbClr val="000000"/>
                </a:solidFill>
                <a:effectLst/>
                <a:latin typeface="BlinkMacSystemFont"/>
              </a:rPr>
              <a:t>shutdown là một Endpoint đặc biệt của Spring Boot Actuator, nó cho phép bạn tắt (shutdown) ứng dụng một các an toàn mà không cần phải sử dụng các lệnh như "Kill process", "end task" của hệ điều hành.</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Slide Number Placeholder 3"/>
          <p:cNvSpPr>
            <a:spLocks noGrp="1"/>
          </p:cNvSpPr>
          <p:nvPr>
            <p:ph type="sldNum" sz="quarter" idx="5"/>
          </p:nvPr>
        </p:nvSpPr>
        <p:spPr/>
        <p:txBody>
          <a:bodyPr/>
          <a:lstStyle/>
          <a:p>
            <a:fld id="{C0696B5C-12A0-4042-B4D0-BD3B9A4F58C6}" type="slidenum">
              <a:rPr lang="pt-BR" smtClean="0"/>
              <a:t>10</a:t>
            </a:fld>
            <a:endParaRPr lang="pt-BR"/>
          </a:p>
        </p:txBody>
      </p:sp>
    </p:spTree>
    <p:extLst>
      <p:ext uri="{BB962C8B-B14F-4D97-AF65-F5344CB8AC3E}">
        <p14:creationId xmlns:p14="http://schemas.microsoft.com/office/powerpoint/2010/main" val="2678638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000000"/>
                </a:solidFill>
                <a:effectLst/>
                <a:latin typeface="BlinkMacSystemFont"/>
              </a:rPr>
              <a:t>/actuator/env cung cấp cho bạn tất cả các thông tin về môi trường mà ứng dụng của bạn đang chạy, chẳng hạn: tên hệ điều hành, classpath, phiên bản Java,...</a:t>
            </a:r>
          </a:p>
          <a:p>
            <a:br>
              <a:rPr lang="vi-VN" b="0" i="0" dirty="0">
                <a:solidFill>
                  <a:srgbClr val="000000"/>
                </a:solidFill>
                <a:effectLst/>
                <a:latin typeface="BlinkMacSystemFont"/>
              </a:rPr>
            </a:br>
            <a:endParaRPr lang="pt-BR" dirty="0"/>
          </a:p>
        </p:txBody>
      </p:sp>
      <p:sp>
        <p:nvSpPr>
          <p:cNvPr id="4" name="Slide Number Placeholder 3"/>
          <p:cNvSpPr>
            <a:spLocks noGrp="1"/>
          </p:cNvSpPr>
          <p:nvPr>
            <p:ph type="sldNum" sz="quarter" idx="5"/>
          </p:nvPr>
        </p:nvSpPr>
        <p:spPr/>
        <p:txBody>
          <a:bodyPr/>
          <a:lstStyle/>
          <a:p>
            <a:fld id="{C0696B5C-12A0-4042-B4D0-BD3B9A4F58C6}" type="slidenum">
              <a:rPr lang="pt-BR" smtClean="0"/>
              <a:t>11</a:t>
            </a:fld>
            <a:endParaRPr lang="pt-BR"/>
          </a:p>
        </p:txBody>
      </p:sp>
    </p:spTree>
    <p:extLst>
      <p:ext uri="{BB962C8B-B14F-4D97-AF65-F5344CB8AC3E}">
        <p14:creationId xmlns:p14="http://schemas.microsoft.com/office/powerpoint/2010/main" val="4158234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b="0" i="0" dirty="0">
                <a:solidFill>
                  <a:srgbClr val="000000"/>
                </a:solidFill>
                <a:effectLst/>
                <a:latin typeface="BlinkMacSystemFont"/>
              </a:rPr>
            </a:br>
            <a:endParaRPr lang="pt-BR" dirty="0"/>
          </a:p>
        </p:txBody>
      </p:sp>
      <p:sp>
        <p:nvSpPr>
          <p:cNvPr id="4" name="Slide Number Placeholder 3"/>
          <p:cNvSpPr>
            <a:spLocks noGrp="1"/>
          </p:cNvSpPr>
          <p:nvPr>
            <p:ph type="sldNum" sz="quarter" idx="5"/>
          </p:nvPr>
        </p:nvSpPr>
        <p:spPr/>
        <p:txBody>
          <a:bodyPr/>
          <a:lstStyle/>
          <a:p>
            <a:fld id="{C0696B5C-12A0-4042-B4D0-BD3B9A4F58C6}" type="slidenum">
              <a:rPr lang="pt-BR" smtClean="0"/>
              <a:t>12</a:t>
            </a:fld>
            <a:endParaRPr lang="pt-BR"/>
          </a:p>
        </p:txBody>
      </p:sp>
    </p:spTree>
    <p:extLst>
      <p:ext uri="{BB962C8B-B14F-4D97-AF65-F5344CB8AC3E}">
        <p14:creationId xmlns:p14="http://schemas.microsoft.com/office/powerpoint/2010/main" val="1862755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b="0" i="0" dirty="0">
                <a:solidFill>
                  <a:srgbClr val="000000"/>
                </a:solidFill>
                <a:effectLst/>
                <a:latin typeface="BlinkMacSystemFont"/>
              </a:rPr>
            </a:br>
            <a:endParaRPr lang="pt-BR" dirty="0"/>
          </a:p>
        </p:txBody>
      </p:sp>
      <p:sp>
        <p:nvSpPr>
          <p:cNvPr id="4" name="Slide Number Placeholder 3"/>
          <p:cNvSpPr>
            <a:spLocks noGrp="1"/>
          </p:cNvSpPr>
          <p:nvPr>
            <p:ph type="sldNum" sz="quarter" idx="5"/>
          </p:nvPr>
        </p:nvSpPr>
        <p:spPr/>
        <p:txBody>
          <a:bodyPr/>
          <a:lstStyle/>
          <a:p>
            <a:fld id="{C0696B5C-12A0-4042-B4D0-BD3B9A4F58C6}" type="slidenum">
              <a:rPr lang="pt-BR" smtClean="0"/>
              <a:t>13</a:t>
            </a:fld>
            <a:endParaRPr lang="pt-BR"/>
          </a:p>
        </p:txBody>
      </p:sp>
    </p:spTree>
    <p:extLst>
      <p:ext uri="{BB962C8B-B14F-4D97-AF65-F5344CB8AC3E}">
        <p14:creationId xmlns:p14="http://schemas.microsoft.com/office/powerpoint/2010/main" val="1336130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b="0" i="0" dirty="0">
                <a:solidFill>
                  <a:srgbClr val="000000"/>
                </a:solidFill>
                <a:effectLst/>
                <a:latin typeface="BlinkMacSystemFont"/>
              </a:rPr>
            </a:br>
            <a:endParaRPr lang="pt-BR" dirty="0"/>
          </a:p>
        </p:txBody>
      </p:sp>
      <p:sp>
        <p:nvSpPr>
          <p:cNvPr id="4" name="Slide Number Placeholder 3"/>
          <p:cNvSpPr>
            <a:spLocks noGrp="1"/>
          </p:cNvSpPr>
          <p:nvPr>
            <p:ph type="sldNum" sz="quarter" idx="5"/>
          </p:nvPr>
        </p:nvSpPr>
        <p:spPr/>
        <p:txBody>
          <a:bodyPr/>
          <a:lstStyle/>
          <a:p>
            <a:fld id="{C0696B5C-12A0-4042-B4D0-BD3B9A4F58C6}" type="slidenum">
              <a:rPr lang="pt-BR" smtClean="0"/>
              <a:t>14</a:t>
            </a:fld>
            <a:endParaRPr lang="pt-BR"/>
          </a:p>
        </p:txBody>
      </p:sp>
    </p:spTree>
    <p:extLst>
      <p:ext uri="{BB962C8B-B14F-4D97-AF65-F5344CB8AC3E}">
        <p14:creationId xmlns:p14="http://schemas.microsoft.com/office/powerpoint/2010/main" val="609273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b="0" i="0" dirty="0">
                <a:solidFill>
                  <a:srgbClr val="000000"/>
                </a:solidFill>
                <a:effectLst/>
                <a:latin typeface="BlinkMacSystemFont"/>
              </a:rPr>
            </a:br>
            <a:endParaRPr lang="pt-BR" dirty="0"/>
          </a:p>
        </p:txBody>
      </p:sp>
      <p:sp>
        <p:nvSpPr>
          <p:cNvPr id="4" name="Slide Number Placeholder 3"/>
          <p:cNvSpPr>
            <a:spLocks noGrp="1"/>
          </p:cNvSpPr>
          <p:nvPr>
            <p:ph type="sldNum" sz="quarter" idx="5"/>
          </p:nvPr>
        </p:nvSpPr>
        <p:spPr/>
        <p:txBody>
          <a:bodyPr/>
          <a:lstStyle/>
          <a:p>
            <a:fld id="{C0696B5C-12A0-4042-B4D0-BD3B9A4F58C6}" type="slidenum">
              <a:rPr lang="pt-BR" smtClean="0"/>
              <a:t>15</a:t>
            </a:fld>
            <a:endParaRPr lang="pt-BR"/>
          </a:p>
        </p:txBody>
      </p:sp>
    </p:spTree>
    <p:extLst>
      <p:ext uri="{BB962C8B-B14F-4D97-AF65-F5344CB8AC3E}">
        <p14:creationId xmlns:p14="http://schemas.microsoft.com/office/powerpoint/2010/main" val="1082817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b="0" i="0" dirty="0">
                <a:solidFill>
                  <a:srgbClr val="000000"/>
                </a:solidFill>
                <a:effectLst/>
                <a:latin typeface="BlinkMacSystemFont"/>
              </a:rPr>
            </a:br>
            <a:endParaRPr lang="pt-BR" dirty="0"/>
          </a:p>
        </p:txBody>
      </p:sp>
      <p:sp>
        <p:nvSpPr>
          <p:cNvPr id="4" name="Slide Number Placeholder 3"/>
          <p:cNvSpPr>
            <a:spLocks noGrp="1"/>
          </p:cNvSpPr>
          <p:nvPr>
            <p:ph type="sldNum" sz="quarter" idx="5"/>
          </p:nvPr>
        </p:nvSpPr>
        <p:spPr/>
        <p:txBody>
          <a:bodyPr/>
          <a:lstStyle/>
          <a:p>
            <a:fld id="{C0696B5C-12A0-4042-B4D0-BD3B9A4F58C6}" type="slidenum">
              <a:rPr lang="pt-BR" smtClean="0"/>
              <a:t>16</a:t>
            </a:fld>
            <a:endParaRPr lang="pt-BR"/>
          </a:p>
        </p:txBody>
      </p:sp>
    </p:spTree>
    <p:extLst>
      <p:ext uri="{BB962C8B-B14F-4D97-AF65-F5344CB8AC3E}">
        <p14:creationId xmlns:p14="http://schemas.microsoft.com/office/powerpoint/2010/main" val="167463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b="0" i="0" dirty="0">
                <a:solidFill>
                  <a:srgbClr val="000000"/>
                </a:solidFill>
                <a:effectLst/>
                <a:latin typeface="BlinkMacSystemFont"/>
              </a:rPr>
            </a:br>
            <a:endParaRPr lang="pt-BR" dirty="0"/>
          </a:p>
        </p:txBody>
      </p:sp>
      <p:sp>
        <p:nvSpPr>
          <p:cNvPr id="4" name="Slide Number Placeholder 3"/>
          <p:cNvSpPr>
            <a:spLocks noGrp="1"/>
          </p:cNvSpPr>
          <p:nvPr>
            <p:ph type="sldNum" sz="quarter" idx="5"/>
          </p:nvPr>
        </p:nvSpPr>
        <p:spPr/>
        <p:txBody>
          <a:bodyPr/>
          <a:lstStyle/>
          <a:p>
            <a:fld id="{C0696B5C-12A0-4042-B4D0-BD3B9A4F58C6}" type="slidenum">
              <a:rPr lang="pt-BR" smtClean="0"/>
              <a:t>17</a:t>
            </a:fld>
            <a:endParaRPr lang="pt-BR"/>
          </a:p>
        </p:txBody>
      </p:sp>
    </p:spTree>
    <p:extLst>
      <p:ext uri="{BB962C8B-B14F-4D97-AF65-F5344CB8AC3E}">
        <p14:creationId xmlns:p14="http://schemas.microsoft.com/office/powerpoint/2010/main" val="465454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b="0" i="0" dirty="0">
                <a:solidFill>
                  <a:srgbClr val="000000"/>
                </a:solidFill>
                <a:effectLst/>
                <a:latin typeface="BlinkMacSystemFont"/>
              </a:rPr>
            </a:br>
            <a:endParaRPr lang="pt-BR" dirty="0"/>
          </a:p>
        </p:txBody>
      </p:sp>
      <p:sp>
        <p:nvSpPr>
          <p:cNvPr id="4" name="Slide Number Placeholder 3"/>
          <p:cNvSpPr>
            <a:spLocks noGrp="1"/>
          </p:cNvSpPr>
          <p:nvPr>
            <p:ph type="sldNum" sz="quarter" idx="5"/>
          </p:nvPr>
        </p:nvSpPr>
        <p:spPr/>
        <p:txBody>
          <a:bodyPr/>
          <a:lstStyle/>
          <a:p>
            <a:fld id="{C0696B5C-12A0-4042-B4D0-BD3B9A4F58C6}" type="slidenum">
              <a:rPr lang="pt-BR" smtClean="0"/>
              <a:t>18</a:t>
            </a:fld>
            <a:endParaRPr lang="pt-BR"/>
          </a:p>
        </p:txBody>
      </p:sp>
    </p:spTree>
    <p:extLst>
      <p:ext uri="{BB962C8B-B14F-4D97-AF65-F5344CB8AC3E}">
        <p14:creationId xmlns:p14="http://schemas.microsoft.com/office/powerpoint/2010/main" val="3336553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b="0" i="0" dirty="0">
                <a:solidFill>
                  <a:srgbClr val="000000"/>
                </a:solidFill>
                <a:effectLst/>
                <a:latin typeface="BlinkMacSystemFont"/>
              </a:rPr>
            </a:br>
            <a:endParaRPr lang="pt-BR" dirty="0"/>
          </a:p>
        </p:txBody>
      </p:sp>
      <p:sp>
        <p:nvSpPr>
          <p:cNvPr id="4" name="Slide Number Placeholder 3"/>
          <p:cNvSpPr>
            <a:spLocks noGrp="1"/>
          </p:cNvSpPr>
          <p:nvPr>
            <p:ph type="sldNum" sz="quarter" idx="5"/>
          </p:nvPr>
        </p:nvSpPr>
        <p:spPr/>
        <p:txBody>
          <a:bodyPr/>
          <a:lstStyle/>
          <a:p>
            <a:fld id="{C0696B5C-12A0-4042-B4D0-BD3B9A4F58C6}" type="slidenum">
              <a:rPr lang="pt-BR" smtClean="0"/>
              <a:t>19</a:t>
            </a:fld>
            <a:endParaRPr lang="pt-BR"/>
          </a:p>
        </p:txBody>
      </p:sp>
    </p:spTree>
    <p:extLst>
      <p:ext uri="{BB962C8B-B14F-4D97-AF65-F5344CB8AC3E}">
        <p14:creationId xmlns:p14="http://schemas.microsoft.com/office/powerpoint/2010/main" val="2865027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C0696B5C-12A0-4042-B4D0-BD3B9A4F58C6}" type="slidenum">
              <a:rPr lang="pt-BR" smtClean="0"/>
              <a:t>2</a:t>
            </a:fld>
            <a:endParaRPr lang="pt-BR"/>
          </a:p>
        </p:txBody>
      </p:sp>
    </p:spTree>
    <p:extLst>
      <p:ext uri="{BB962C8B-B14F-4D97-AF65-F5344CB8AC3E}">
        <p14:creationId xmlns:p14="http://schemas.microsoft.com/office/powerpoint/2010/main" val="2585742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1B1B1B"/>
                </a:solidFill>
                <a:effectLst/>
                <a:latin typeface="Open Sans" panose="020B0606030504020204" pitchFamily="34" charset="0"/>
              </a:rPr>
              <a:t>Spring WebFlux là một trong những công cụ phát triển web mới được ra đời từ Spring 5. Nó hỗ trợ việc xây dựng một ứng dụng web theo chuẩn mới - Reactive.</a:t>
            </a:r>
            <a:endParaRPr lang="pt-BR" dirty="0"/>
          </a:p>
        </p:txBody>
      </p:sp>
      <p:sp>
        <p:nvSpPr>
          <p:cNvPr id="4" name="Slide Number Placeholder 3"/>
          <p:cNvSpPr>
            <a:spLocks noGrp="1"/>
          </p:cNvSpPr>
          <p:nvPr>
            <p:ph type="sldNum" sz="quarter" idx="5"/>
          </p:nvPr>
        </p:nvSpPr>
        <p:spPr/>
        <p:txBody>
          <a:bodyPr/>
          <a:lstStyle/>
          <a:p>
            <a:fld id="{C0696B5C-12A0-4042-B4D0-BD3B9A4F58C6}" type="slidenum">
              <a:rPr lang="pt-BR" smtClean="0"/>
              <a:t>20</a:t>
            </a:fld>
            <a:endParaRPr lang="pt-BR"/>
          </a:p>
        </p:txBody>
      </p:sp>
    </p:spTree>
    <p:extLst>
      <p:ext uri="{BB962C8B-B14F-4D97-AF65-F5344CB8AC3E}">
        <p14:creationId xmlns:p14="http://schemas.microsoft.com/office/powerpoint/2010/main" val="22469743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1B1B1B"/>
                </a:solidFill>
                <a:effectLst/>
                <a:latin typeface="Open Sans" panose="020B0606030504020204" pitchFamily="34" charset="0"/>
              </a:rPr>
              <a:t>Khi lập trình đồng bộ (synchronous) việc xác định 3 yếu tố trên không khó khăn, nhưng khi lập trình bất đồng bộ (asynchronous) việc xác định 3 yếu tố này là không hề dễ dàng. Như vậy để giải quyết vấn đề này ta cần có 1 cơ chế giúp xác định được 3 yếu tố trên cả khi lập trình đồng bộ &amp; bất đồng bộ. </a:t>
            </a:r>
            <a:r>
              <a:rPr lang="vi-VN" b="1" i="0" dirty="0">
                <a:solidFill>
                  <a:srgbClr val="1B1B1B"/>
                </a:solidFill>
                <a:effectLst/>
                <a:latin typeface="Open Sans" panose="020B0606030504020204" pitchFamily="34" charset="0"/>
              </a:rPr>
              <a:t>Funtion Reactive Programming</a:t>
            </a:r>
            <a:r>
              <a:rPr lang="vi-VN" b="0" i="0" dirty="0">
                <a:solidFill>
                  <a:srgbClr val="1B1B1B"/>
                </a:solidFill>
                <a:effectLst/>
                <a:latin typeface="Open Sans" panose="020B0606030504020204" pitchFamily="34" charset="0"/>
              </a:rPr>
              <a:t> giải quyết vấn đề này bằng cách sử dụng </a:t>
            </a:r>
            <a:r>
              <a:rPr lang="vi-VN" b="1" i="0" dirty="0">
                <a:solidFill>
                  <a:srgbClr val="1B1B1B"/>
                </a:solidFill>
                <a:effectLst/>
                <a:latin typeface="Open Sans" panose="020B0606030504020204" pitchFamily="34" charset="0"/>
              </a:rPr>
              <a:t>stream</a:t>
            </a:r>
            <a:r>
              <a:rPr lang="vi-VN" b="0" i="0" dirty="0">
                <a:solidFill>
                  <a:srgbClr val="1B1B1B"/>
                </a:solidFill>
                <a:effectLst/>
                <a:latin typeface="Open Sans" panose="020B0606030504020204" pitchFamily="34" charset="0"/>
              </a:rPr>
              <a:t> để truyền tải dữ liệu: nó có thể sẽ emit ra 3 thứ : 1 value, 1 error, 1 completed (tín hiệu kết thúc 1 task ) theo 1 trình tự thời gian từ nơi phát ra (Producer) tới nơi lắng nghe (Subscriber).</a:t>
            </a:r>
            <a:endParaRPr lang="pt-BR" dirty="0"/>
          </a:p>
        </p:txBody>
      </p:sp>
      <p:sp>
        <p:nvSpPr>
          <p:cNvPr id="4" name="Slide Number Placeholder 3"/>
          <p:cNvSpPr>
            <a:spLocks noGrp="1"/>
          </p:cNvSpPr>
          <p:nvPr>
            <p:ph type="sldNum" sz="quarter" idx="5"/>
          </p:nvPr>
        </p:nvSpPr>
        <p:spPr/>
        <p:txBody>
          <a:bodyPr/>
          <a:lstStyle/>
          <a:p>
            <a:fld id="{C0696B5C-12A0-4042-B4D0-BD3B9A4F58C6}" type="slidenum">
              <a:rPr lang="pt-BR" smtClean="0"/>
              <a:t>21</a:t>
            </a:fld>
            <a:endParaRPr lang="pt-BR"/>
          </a:p>
        </p:txBody>
      </p:sp>
    </p:spTree>
    <p:extLst>
      <p:ext uri="{BB962C8B-B14F-4D97-AF65-F5344CB8AC3E}">
        <p14:creationId xmlns:p14="http://schemas.microsoft.com/office/powerpoint/2010/main" val="3553310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C0696B5C-12A0-4042-B4D0-BD3B9A4F58C6}" type="slidenum">
              <a:rPr lang="pt-BR" smtClean="0"/>
              <a:t>22</a:t>
            </a:fld>
            <a:endParaRPr lang="pt-BR"/>
          </a:p>
        </p:txBody>
      </p:sp>
    </p:spTree>
    <p:extLst>
      <p:ext uri="{BB962C8B-B14F-4D97-AF65-F5344CB8AC3E}">
        <p14:creationId xmlns:p14="http://schemas.microsoft.com/office/powerpoint/2010/main" val="416272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Khi một ứng dụng bất đồng bộ có nghĩa là nó sẽ thực thi hoạt động đó song song hoặc trong nền ứng dụng và sẽ trả về kết quả ở một thời điểm tương lại.</a:t>
            </a:r>
          </a:p>
          <a:p>
            <a:r>
              <a:rPr lang="pt-BR" dirty="0"/>
              <a:t>Để hứng được kết quả trong lương lai và xử lý tiếp thì ta sẽ gọi một callback</a:t>
            </a:r>
          </a:p>
        </p:txBody>
      </p:sp>
      <p:sp>
        <p:nvSpPr>
          <p:cNvPr id="4" name="Slide Number Placeholder 3"/>
          <p:cNvSpPr>
            <a:spLocks noGrp="1"/>
          </p:cNvSpPr>
          <p:nvPr>
            <p:ph type="sldNum" sz="quarter" idx="5"/>
          </p:nvPr>
        </p:nvSpPr>
        <p:spPr/>
        <p:txBody>
          <a:bodyPr/>
          <a:lstStyle/>
          <a:p>
            <a:fld id="{C0696B5C-12A0-4042-B4D0-BD3B9A4F58C6}" type="slidenum">
              <a:rPr lang="pt-BR" smtClean="0"/>
              <a:t>23</a:t>
            </a:fld>
            <a:endParaRPr lang="pt-BR"/>
          </a:p>
        </p:txBody>
      </p:sp>
    </p:spTree>
    <p:extLst>
      <p:ext uri="{BB962C8B-B14F-4D97-AF65-F5344CB8AC3E}">
        <p14:creationId xmlns:p14="http://schemas.microsoft.com/office/powerpoint/2010/main" val="33960382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C0696B5C-12A0-4042-B4D0-BD3B9A4F58C6}" type="slidenum">
              <a:rPr lang="pt-BR" smtClean="0"/>
              <a:t>24</a:t>
            </a:fld>
            <a:endParaRPr lang="pt-BR"/>
          </a:p>
        </p:txBody>
      </p:sp>
    </p:spTree>
    <p:extLst>
      <p:ext uri="{BB962C8B-B14F-4D97-AF65-F5344CB8AC3E}">
        <p14:creationId xmlns:p14="http://schemas.microsoft.com/office/powerpoint/2010/main" val="608533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C0696B5C-12A0-4042-B4D0-BD3B9A4F58C6}" type="slidenum">
              <a:rPr lang="pt-BR" smtClean="0"/>
              <a:t>25</a:t>
            </a:fld>
            <a:endParaRPr lang="pt-BR"/>
          </a:p>
        </p:txBody>
      </p:sp>
    </p:spTree>
    <p:extLst>
      <p:ext uri="{BB962C8B-B14F-4D97-AF65-F5344CB8AC3E}">
        <p14:creationId xmlns:p14="http://schemas.microsoft.com/office/powerpoint/2010/main" val="3951700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C0696B5C-12A0-4042-B4D0-BD3B9A4F58C6}" type="slidenum">
              <a:rPr lang="pt-BR" smtClean="0"/>
              <a:t>26</a:t>
            </a:fld>
            <a:endParaRPr lang="pt-BR"/>
          </a:p>
        </p:txBody>
      </p:sp>
    </p:spTree>
    <p:extLst>
      <p:ext uri="{BB962C8B-B14F-4D97-AF65-F5344CB8AC3E}">
        <p14:creationId xmlns:p14="http://schemas.microsoft.com/office/powerpoint/2010/main" val="14350384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C0696B5C-12A0-4042-B4D0-BD3B9A4F58C6}" type="slidenum">
              <a:rPr lang="pt-BR" smtClean="0"/>
              <a:t>27</a:t>
            </a:fld>
            <a:endParaRPr lang="pt-BR"/>
          </a:p>
        </p:txBody>
      </p:sp>
    </p:spTree>
    <p:extLst>
      <p:ext uri="{BB962C8B-B14F-4D97-AF65-F5344CB8AC3E}">
        <p14:creationId xmlns:p14="http://schemas.microsoft.com/office/powerpoint/2010/main" val="28620249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C0696B5C-12A0-4042-B4D0-BD3B9A4F58C6}" type="slidenum">
              <a:rPr lang="pt-BR" smtClean="0"/>
              <a:t>28</a:t>
            </a:fld>
            <a:endParaRPr lang="pt-BR"/>
          </a:p>
        </p:txBody>
      </p:sp>
    </p:spTree>
    <p:extLst>
      <p:ext uri="{BB962C8B-B14F-4D97-AF65-F5344CB8AC3E}">
        <p14:creationId xmlns:p14="http://schemas.microsoft.com/office/powerpoint/2010/main" val="35186944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C0696B5C-12A0-4042-B4D0-BD3B9A4F58C6}" type="slidenum">
              <a:rPr lang="pt-BR" smtClean="0"/>
              <a:t>29</a:t>
            </a:fld>
            <a:endParaRPr lang="pt-BR"/>
          </a:p>
        </p:txBody>
      </p:sp>
    </p:spTree>
    <p:extLst>
      <p:ext uri="{BB962C8B-B14F-4D97-AF65-F5344CB8AC3E}">
        <p14:creationId xmlns:p14="http://schemas.microsoft.com/office/powerpoint/2010/main" val="890711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BlinkMacSystemFont"/>
              </a:rPr>
              <a:t>- </a:t>
            </a:r>
            <a:r>
              <a:rPr lang="vi-VN" b="0" i="0" dirty="0">
                <a:solidFill>
                  <a:srgbClr val="000000"/>
                </a:solidFill>
                <a:effectLst/>
                <a:latin typeface="BlinkMacSystemFont"/>
              </a:rPr>
              <a:t>Nó cung cấp các Server nhúng (Embedded HTTP servers) như là Tomcat, Jetty .... để phát triển và test các ứng dụng web nhanh chóng và dễ dàng.</a:t>
            </a:r>
          </a:p>
          <a:p>
            <a:r>
              <a:rPr lang="pt-BR" dirty="0"/>
              <a:t>- </a:t>
            </a:r>
            <a:r>
              <a:rPr lang="vi-VN" b="0" i="0" dirty="0">
                <a:solidFill>
                  <a:srgbClr val="000000"/>
                </a:solidFill>
                <a:effectLst/>
                <a:latin typeface="BlinkMacSystemFont"/>
              </a:rPr>
              <a:t>Spring Boot Actuator là một dự án con (sub-project) trong dự án Spring Boot. Nó đươc xây dựng để thu thập, giám sát các thông tin về ứng dụng. Bạn có thể nhúng nó vào trong ứng dụng của mình và có thể sử dụng các tính năng của nó. Để giám sát ứng dụng bạn cần truy cập vào các endpoint (Điểm cuối) được xây dựng sẵn của Spring Boot Actuator</a:t>
            </a:r>
            <a:endParaRPr lang="pt-BR" dirty="0"/>
          </a:p>
        </p:txBody>
      </p:sp>
      <p:sp>
        <p:nvSpPr>
          <p:cNvPr id="4" name="Slide Number Placeholder 3"/>
          <p:cNvSpPr>
            <a:spLocks noGrp="1"/>
          </p:cNvSpPr>
          <p:nvPr>
            <p:ph type="sldNum" sz="quarter" idx="5"/>
          </p:nvPr>
        </p:nvSpPr>
        <p:spPr/>
        <p:txBody>
          <a:bodyPr/>
          <a:lstStyle/>
          <a:p>
            <a:fld id="{C0696B5C-12A0-4042-B4D0-BD3B9A4F58C6}" type="slidenum">
              <a:rPr lang="pt-BR" smtClean="0"/>
              <a:t>3</a:t>
            </a:fld>
            <a:endParaRPr lang="pt-BR"/>
          </a:p>
        </p:txBody>
      </p:sp>
    </p:spTree>
    <p:extLst>
      <p:ext uri="{BB962C8B-B14F-4D97-AF65-F5344CB8AC3E}">
        <p14:creationId xmlns:p14="http://schemas.microsoft.com/office/powerpoint/2010/main" val="27638934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Khá giống mvc nhưng khác biệt là nó trả về một publisher và phương thức này không đồng bộ</a:t>
            </a:r>
          </a:p>
        </p:txBody>
      </p:sp>
      <p:sp>
        <p:nvSpPr>
          <p:cNvPr id="4" name="Slide Number Placeholder 3"/>
          <p:cNvSpPr>
            <a:spLocks noGrp="1"/>
          </p:cNvSpPr>
          <p:nvPr>
            <p:ph type="sldNum" sz="quarter" idx="5"/>
          </p:nvPr>
        </p:nvSpPr>
        <p:spPr/>
        <p:txBody>
          <a:bodyPr/>
          <a:lstStyle/>
          <a:p>
            <a:fld id="{C0696B5C-12A0-4042-B4D0-BD3B9A4F58C6}" type="slidenum">
              <a:rPr lang="pt-BR" smtClean="0"/>
              <a:t>30</a:t>
            </a:fld>
            <a:endParaRPr lang="pt-BR"/>
          </a:p>
        </p:txBody>
      </p:sp>
    </p:spTree>
    <p:extLst>
      <p:ext uri="{BB962C8B-B14F-4D97-AF65-F5344CB8AC3E}">
        <p14:creationId xmlns:p14="http://schemas.microsoft.com/office/powerpoint/2010/main" val="8051945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Khá giống mvc nhưng khác biệt là nó trả về một publisher và phương thức này không đồng bộ</a:t>
            </a:r>
          </a:p>
        </p:txBody>
      </p:sp>
      <p:sp>
        <p:nvSpPr>
          <p:cNvPr id="4" name="Slide Number Placeholder 3"/>
          <p:cNvSpPr>
            <a:spLocks noGrp="1"/>
          </p:cNvSpPr>
          <p:nvPr>
            <p:ph type="sldNum" sz="quarter" idx="5"/>
          </p:nvPr>
        </p:nvSpPr>
        <p:spPr/>
        <p:txBody>
          <a:bodyPr/>
          <a:lstStyle/>
          <a:p>
            <a:fld id="{C0696B5C-12A0-4042-B4D0-BD3B9A4F58C6}" type="slidenum">
              <a:rPr lang="pt-BR" smtClean="0"/>
              <a:t>31</a:t>
            </a:fld>
            <a:endParaRPr lang="pt-BR"/>
          </a:p>
        </p:txBody>
      </p:sp>
    </p:spTree>
    <p:extLst>
      <p:ext uri="{BB962C8B-B14F-4D97-AF65-F5344CB8AC3E}">
        <p14:creationId xmlns:p14="http://schemas.microsoft.com/office/powerpoint/2010/main" val="36720719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Khá giống mvc nhưng khác biệt là nó trả về một publisher và phương thức này không đồng bộ</a:t>
            </a:r>
          </a:p>
        </p:txBody>
      </p:sp>
      <p:sp>
        <p:nvSpPr>
          <p:cNvPr id="4" name="Slide Number Placeholder 3"/>
          <p:cNvSpPr>
            <a:spLocks noGrp="1"/>
          </p:cNvSpPr>
          <p:nvPr>
            <p:ph type="sldNum" sz="quarter" idx="5"/>
          </p:nvPr>
        </p:nvSpPr>
        <p:spPr/>
        <p:txBody>
          <a:bodyPr/>
          <a:lstStyle/>
          <a:p>
            <a:fld id="{C0696B5C-12A0-4042-B4D0-BD3B9A4F58C6}" type="slidenum">
              <a:rPr lang="pt-BR" smtClean="0"/>
              <a:t>32</a:t>
            </a:fld>
            <a:endParaRPr lang="pt-BR"/>
          </a:p>
        </p:txBody>
      </p:sp>
    </p:spTree>
    <p:extLst>
      <p:ext uri="{BB962C8B-B14F-4D97-AF65-F5344CB8AC3E}">
        <p14:creationId xmlns:p14="http://schemas.microsoft.com/office/powerpoint/2010/main" val="1650323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Khá giống mvc nhưng khác biệt là nó trả về một publisher và phương thức này không đồng bộ</a:t>
            </a:r>
          </a:p>
        </p:txBody>
      </p:sp>
      <p:sp>
        <p:nvSpPr>
          <p:cNvPr id="4" name="Slide Number Placeholder 3"/>
          <p:cNvSpPr>
            <a:spLocks noGrp="1"/>
          </p:cNvSpPr>
          <p:nvPr>
            <p:ph type="sldNum" sz="quarter" idx="5"/>
          </p:nvPr>
        </p:nvSpPr>
        <p:spPr/>
        <p:txBody>
          <a:bodyPr/>
          <a:lstStyle/>
          <a:p>
            <a:fld id="{C0696B5C-12A0-4042-B4D0-BD3B9A4F58C6}" type="slidenum">
              <a:rPr lang="pt-BR" smtClean="0"/>
              <a:t>33</a:t>
            </a:fld>
            <a:endParaRPr lang="pt-BR"/>
          </a:p>
        </p:txBody>
      </p:sp>
    </p:spTree>
    <p:extLst>
      <p:ext uri="{BB962C8B-B14F-4D97-AF65-F5344CB8AC3E}">
        <p14:creationId xmlns:p14="http://schemas.microsoft.com/office/powerpoint/2010/main" val="29297231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C0696B5C-12A0-4042-B4D0-BD3B9A4F58C6}" type="slidenum">
              <a:rPr lang="pt-BR" smtClean="0"/>
              <a:t>34</a:t>
            </a:fld>
            <a:endParaRPr lang="pt-BR"/>
          </a:p>
        </p:txBody>
      </p:sp>
    </p:spTree>
    <p:extLst>
      <p:ext uri="{BB962C8B-B14F-4D97-AF65-F5344CB8AC3E}">
        <p14:creationId xmlns:p14="http://schemas.microsoft.com/office/powerpoint/2010/main" val="3753277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Slide Number Placeholder 3"/>
          <p:cNvSpPr>
            <a:spLocks noGrp="1"/>
          </p:cNvSpPr>
          <p:nvPr>
            <p:ph type="sldNum" sz="quarter" idx="5"/>
          </p:nvPr>
        </p:nvSpPr>
        <p:spPr/>
        <p:txBody>
          <a:bodyPr/>
          <a:lstStyle/>
          <a:p>
            <a:fld id="{C0696B5C-12A0-4042-B4D0-BD3B9A4F58C6}" type="slidenum">
              <a:rPr lang="pt-BR" smtClean="0"/>
              <a:t>4</a:t>
            </a:fld>
            <a:endParaRPr lang="pt-BR"/>
          </a:p>
        </p:txBody>
      </p:sp>
    </p:spTree>
    <p:extLst>
      <p:ext uri="{BB962C8B-B14F-4D97-AF65-F5344CB8AC3E}">
        <p14:creationId xmlns:p14="http://schemas.microsoft.com/office/powerpoint/2010/main" val="3188412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a:solidFill>
                  <a:srgbClr val="000000"/>
                </a:solidFill>
                <a:effectLst/>
                <a:latin typeface="BlinkMacSystemFont"/>
              </a:rPr>
              <a:t>spring-boot-starter-parent là một project sẵn có trong Spring Boot. Các thư viện phụ thuộc cơ bản đã được khai báo trong spring-boot-starter-parent, project của bạn chỉ cần thừa kế nó. Chỉ cần khai báo &lt;parent&gt; trong file pom.xml của project của bạn.</a:t>
            </a:r>
            <a:endParaRPr lang="pt-BR" dirty="0"/>
          </a:p>
        </p:txBody>
      </p:sp>
      <p:sp>
        <p:nvSpPr>
          <p:cNvPr id="4" name="Slide Number Placeholder 3"/>
          <p:cNvSpPr>
            <a:spLocks noGrp="1"/>
          </p:cNvSpPr>
          <p:nvPr>
            <p:ph type="sldNum" sz="quarter" idx="5"/>
          </p:nvPr>
        </p:nvSpPr>
        <p:spPr/>
        <p:txBody>
          <a:bodyPr/>
          <a:lstStyle/>
          <a:p>
            <a:fld id="{C0696B5C-12A0-4042-B4D0-BD3B9A4F58C6}" type="slidenum">
              <a:rPr lang="pt-BR" smtClean="0"/>
              <a:t>5</a:t>
            </a:fld>
            <a:endParaRPr lang="pt-BR"/>
          </a:p>
        </p:txBody>
      </p:sp>
    </p:spTree>
    <p:extLst>
      <p:ext uri="{BB962C8B-B14F-4D97-AF65-F5344CB8AC3E}">
        <p14:creationId xmlns:p14="http://schemas.microsoft.com/office/powerpoint/2010/main" val="1173270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Slide Number Placeholder 3"/>
          <p:cNvSpPr>
            <a:spLocks noGrp="1"/>
          </p:cNvSpPr>
          <p:nvPr>
            <p:ph type="sldNum" sz="quarter" idx="5"/>
          </p:nvPr>
        </p:nvSpPr>
        <p:spPr/>
        <p:txBody>
          <a:bodyPr/>
          <a:lstStyle/>
          <a:p>
            <a:fld id="{C0696B5C-12A0-4042-B4D0-BD3B9A4F58C6}" type="slidenum">
              <a:rPr lang="pt-BR" smtClean="0"/>
              <a:t>6</a:t>
            </a:fld>
            <a:endParaRPr lang="pt-BR"/>
          </a:p>
        </p:txBody>
      </p:sp>
    </p:spTree>
    <p:extLst>
      <p:ext uri="{BB962C8B-B14F-4D97-AF65-F5344CB8AC3E}">
        <p14:creationId xmlns:p14="http://schemas.microsoft.com/office/powerpoint/2010/main" val="1577923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Slide Number Placeholder 3"/>
          <p:cNvSpPr>
            <a:spLocks noGrp="1"/>
          </p:cNvSpPr>
          <p:nvPr>
            <p:ph type="sldNum" sz="quarter" idx="5"/>
          </p:nvPr>
        </p:nvSpPr>
        <p:spPr/>
        <p:txBody>
          <a:bodyPr/>
          <a:lstStyle/>
          <a:p>
            <a:fld id="{C0696B5C-12A0-4042-B4D0-BD3B9A4F58C6}" type="slidenum">
              <a:rPr lang="pt-BR" smtClean="0"/>
              <a:t>7</a:t>
            </a:fld>
            <a:endParaRPr lang="pt-BR"/>
          </a:p>
        </p:txBody>
      </p:sp>
    </p:spTree>
    <p:extLst>
      <p:ext uri="{BB962C8B-B14F-4D97-AF65-F5344CB8AC3E}">
        <p14:creationId xmlns:p14="http://schemas.microsoft.com/office/powerpoint/2010/main" val="1466452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a:solidFill>
                  <a:srgbClr val="000000"/>
                </a:solidFill>
                <a:effectLst/>
                <a:latin typeface="BlinkMacSystemFont"/>
              </a:rPr>
              <a:t>Chú thích @SpringBootApplication là tương đương với việc sử dụng @Configuration, @EnableAutoConfiguration và @ComponentScan với các thuộc tính mặc định của chúng.</a:t>
            </a:r>
            <a:endParaRPr lang="en-US" b="0" i="0" dirty="0">
              <a:solidFill>
                <a:srgbClr val="000000"/>
              </a:solidFill>
              <a:effectLst/>
              <a:latin typeface="BlinkMacSystemFont"/>
            </a:endParaRPr>
          </a:p>
          <a:p>
            <a:pPr algn="l"/>
            <a:r>
              <a:rPr lang="vi-VN" b="0" i="0" dirty="0">
                <a:solidFill>
                  <a:srgbClr val="000000"/>
                </a:solidFill>
                <a:effectLst/>
                <a:latin typeface="BlinkMacSystemFont"/>
              </a:rPr>
              <a:t>Như vậy @SpringBootApplication giúp bạn tự động cấu hình Spring, và tự động quét (Scan) toàn bộ project để tìm ra các thành phần Spring (Controller, Bean, Service,...)</a:t>
            </a:r>
            <a:endParaRPr lang="en-US" b="0" i="0" dirty="0">
              <a:solidFill>
                <a:srgbClr val="000000"/>
              </a:solidFill>
              <a:effectLst/>
              <a:latin typeface="BlinkMacSystemFon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Slide Number Placeholder 3"/>
          <p:cNvSpPr>
            <a:spLocks noGrp="1"/>
          </p:cNvSpPr>
          <p:nvPr>
            <p:ph type="sldNum" sz="quarter" idx="5"/>
          </p:nvPr>
        </p:nvSpPr>
        <p:spPr/>
        <p:txBody>
          <a:bodyPr/>
          <a:lstStyle/>
          <a:p>
            <a:fld id="{C0696B5C-12A0-4042-B4D0-BD3B9A4F58C6}" type="slidenum">
              <a:rPr lang="pt-BR" smtClean="0"/>
              <a:t>8</a:t>
            </a:fld>
            <a:endParaRPr lang="pt-BR"/>
          </a:p>
        </p:txBody>
      </p:sp>
    </p:spTree>
    <p:extLst>
      <p:ext uri="{BB962C8B-B14F-4D97-AF65-F5344CB8AC3E}">
        <p14:creationId xmlns:p14="http://schemas.microsoft.com/office/powerpoint/2010/main" val="3555106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Slide Number Placeholder 3"/>
          <p:cNvSpPr>
            <a:spLocks noGrp="1"/>
          </p:cNvSpPr>
          <p:nvPr>
            <p:ph type="sldNum" sz="quarter" idx="5"/>
          </p:nvPr>
        </p:nvSpPr>
        <p:spPr/>
        <p:txBody>
          <a:bodyPr/>
          <a:lstStyle/>
          <a:p>
            <a:fld id="{C0696B5C-12A0-4042-B4D0-BD3B9A4F58C6}" type="slidenum">
              <a:rPr lang="pt-BR" smtClean="0"/>
              <a:t>9</a:t>
            </a:fld>
            <a:endParaRPr lang="pt-BR"/>
          </a:p>
        </p:txBody>
      </p:sp>
    </p:spTree>
    <p:extLst>
      <p:ext uri="{BB962C8B-B14F-4D97-AF65-F5344CB8AC3E}">
        <p14:creationId xmlns:p14="http://schemas.microsoft.com/office/powerpoint/2010/main" val="3836082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6423-7878-47F8-A94C-6B14327F8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6B65B3-BA32-45CC-96A2-3F179254EE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35232A-571F-4291-AB33-5D608F55523E}"/>
              </a:ext>
            </a:extLst>
          </p:cNvPr>
          <p:cNvSpPr>
            <a:spLocks noGrp="1"/>
          </p:cNvSpPr>
          <p:nvPr>
            <p:ph type="dt" sz="half" idx="10"/>
          </p:nvPr>
        </p:nvSpPr>
        <p:spPr/>
        <p:txBody>
          <a:bodyPr/>
          <a:lstStyle/>
          <a:p>
            <a:fld id="{75E0067C-3C64-4D09-A069-0E696D06B3A2}" type="datetimeFigureOut">
              <a:rPr lang="en-US" smtClean="0"/>
              <a:t>4/15/2023</a:t>
            </a:fld>
            <a:endParaRPr lang="en-US"/>
          </a:p>
        </p:txBody>
      </p:sp>
      <p:sp>
        <p:nvSpPr>
          <p:cNvPr id="5" name="Footer Placeholder 4">
            <a:extLst>
              <a:ext uri="{FF2B5EF4-FFF2-40B4-BE49-F238E27FC236}">
                <a16:creationId xmlns:a16="http://schemas.microsoft.com/office/drawing/2014/main" id="{49A8A1E6-DF61-4A20-8EE3-02286814F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5DFAA-72A5-423A-B87E-F8E0B0C6E031}"/>
              </a:ext>
            </a:extLst>
          </p:cNvPr>
          <p:cNvSpPr>
            <a:spLocks noGrp="1"/>
          </p:cNvSpPr>
          <p:nvPr>
            <p:ph type="sldNum" sz="quarter" idx="12"/>
          </p:nvPr>
        </p:nvSpPr>
        <p:spPr/>
        <p:txBody>
          <a:bodyPr/>
          <a:lstStyle/>
          <a:p>
            <a:fld id="{99617FA3-1D21-4BF5-B766-B2683BD1DB44}" type="slidenum">
              <a:rPr lang="en-US" smtClean="0"/>
              <a:t>‹#›</a:t>
            </a:fld>
            <a:endParaRPr lang="en-US"/>
          </a:p>
        </p:txBody>
      </p:sp>
    </p:spTree>
    <p:extLst>
      <p:ext uri="{BB962C8B-B14F-4D97-AF65-F5344CB8AC3E}">
        <p14:creationId xmlns:p14="http://schemas.microsoft.com/office/powerpoint/2010/main" val="129372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1A7B-CD94-49CE-8333-DAE35B803B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3D2090-4A29-4718-9B49-7B71E44A15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B34B9C-7541-4A62-814B-2EA778BF097F}"/>
              </a:ext>
            </a:extLst>
          </p:cNvPr>
          <p:cNvSpPr>
            <a:spLocks noGrp="1"/>
          </p:cNvSpPr>
          <p:nvPr>
            <p:ph type="dt" sz="half" idx="10"/>
          </p:nvPr>
        </p:nvSpPr>
        <p:spPr/>
        <p:txBody>
          <a:bodyPr/>
          <a:lstStyle/>
          <a:p>
            <a:fld id="{75E0067C-3C64-4D09-A069-0E696D06B3A2}" type="datetimeFigureOut">
              <a:rPr lang="en-US" smtClean="0"/>
              <a:t>4/15/2023</a:t>
            </a:fld>
            <a:endParaRPr lang="en-US"/>
          </a:p>
        </p:txBody>
      </p:sp>
      <p:sp>
        <p:nvSpPr>
          <p:cNvPr id="5" name="Footer Placeholder 4">
            <a:extLst>
              <a:ext uri="{FF2B5EF4-FFF2-40B4-BE49-F238E27FC236}">
                <a16:creationId xmlns:a16="http://schemas.microsoft.com/office/drawing/2014/main" id="{2F471B3A-4406-4EE9-9CE6-D311F4B2EE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DB381-B1FB-4357-92B1-197935582DD4}"/>
              </a:ext>
            </a:extLst>
          </p:cNvPr>
          <p:cNvSpPr>
            <a:spLocks noGrp="1"/>
          </p:cNvSpPr>
          <p:nvPr>
            <p:ph type="sldNum" sz="quarter" idx="12"/>
          </p:nvPr>
        </p:nvSpPr>
        <p:spPr/>
        <p:txBody>
          <a:bodyPr/>
          <a:lstStyle/>
          <a:p>
            <a:fld id="{99617FA3-1D21-4BF5-B766-B2683BD1DB44}" type="slidenum">
              <a:rPr lang="en-US" smtClean="0"/>
              <a:t>‹#›</a:t>
            </a:fld>
            <a:endParaRPr lang="en-US"/>
          </a:p>
        </p:txBody>
      </p:sp>
    </p:spTree>
    <p:extLst>
      <p:ext uri="{BB962C8B-B14F-4D97-AF65-F5344CB8AC3E}">
        <p14:creationId xmlns:p14="http://schemas.microsoft.com/office/powerpoint/2010/main" val="617638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369FD7-1445-4EB9-8808-12E737294D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4F782D-4AF5-49BC-996C-964FDAB16D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B0CDA-5698-41BE-A7C8-419F51DF532D}"/>
              </a:ext>
            </a:extLst>
          </p:cNvPr>
          <p:cNvSpPr>
            <a:spLocks noGrp="1"/>
          </p:cNvSpPr>
          <p:nvPr>
            <p:ph type="dt" sz="half" idx="10"/>
          </p:nvPr>
        </p:nvSpPr>
        <p:spPr/>
        <p:txBody>
          <a:bodyPr/>
          <a:lstStyle/>
          <a:p>
            <a:fld id="{75E0067C-3C64-4D09-A069-0E696D06B3A2}" type="datetimeFigureOut">
              <a:rPr lang="en-US" smtClean="0"/>
              <a:t>4/15/2023</a:t>
            </a:fld>
            <a:endParaRPr lang="en-US"/>
          </a:p>
        </p:txBody>
      </p:sp>
      <p:sp>
        <p:nvSpPr>
          <p:cNvPr id="5" name="Footer Placeholder 4">
            <a:extLst>
              <a:ext uri="{FF2B5EF4-FFF2-40B4-BE49-F238E27FC236}">
                <a16:creationId xmlns:a16="http://schemas.microsoft.com/office/drawing/2014/main" id="{2BFDBD35-DAF5-456A-8A2E-6BB4C4B43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7F4DF4-18D7-4D41-BFAC-7DA651765F4A}"/>
              </a:ext>
            </a:extLst>
          </p:cNvPr>
          <p:cNvSpPr>
            <a:spLocks noGrp="1"/>
          </p:cNvSpPr>
          <p:nvPr>
            <p:ph type="sldNum" sz="quarter" idx="12"/>
          </p:nvPr>
        </p:nvSpPr>
        <p:spPr/>
        <p:txBody>
          <a:bodyPr/>
          <a:lstStyle/>
          <a:p>
            <a:fld id="{99617FA3-1D21-4BF5-B766-B2683BD1DB44}" type="slidenum">
              <a:rPr lang="en-US" smtClean="0"/>
              <a:t>‹#›</a:t>
            </a:fld>
            <a:endParaRPr lang="en-US"/>
          </a:p>
        </p:txBody>
      </p:sp>
    </p:spTree>
    <p:extLst>
      <p:ext uri="{BB962C8B-B14F-4D97-AF65-F5344CB8AC3E}">
        <p14:creationId xmlns:p14="http://schemas.microsoft.com/office/powerpoint/2010/main" val="210943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3582685531"/>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1CD09-196D-4AE0-93F8-39AFAAA170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73F5C2-29B9-465D-8EEB-CC3892AF8D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A7E52E-0001-45A5-B984-7D3F9B748591}"/>
              </a:ext>
            </a:extLst>
          </p:cNvPr>
          <p:cNvSpPr>
            <a:spLocks noGrp="1"/>
          </p:cNvSpPr>
          <p:nvPr>
            <p:ph type="dt" sz="half" idx="10"/>
          </p:nvPr>
        </p:nvSpPr>
        <p:spPr/>
        <p:txBody>
          <a:bodyPr/>
          <a:lstStyle/>
          <a:p>
            <a:fld id="{75E0067C-3C64-4D09-A069-0E696D06B3A2}" type="datetimeFigureOut">
              <a:rPr lang="en-US" smtClean="0"/>
              <a:t>4/15/2023</a:t>
            </a:fld>
            <a:endParaRPr lang="en-US"/>
          </a:p>
        </p:txBody>
      </p:sp>
      <p:sp>
        <p:nvSpPr>
          <p:cNvPr id="5" name="Footer Placeholder 4">
            <a:extLst>
              <a:ext uri="{FF2B5EF4-FFF2-40B4-BE49-F238E27FC236}">
                <a16:creationId xmlns:a16="http://schemas.microsoft.com/office/drawing/2014/main" id="{9ABE4409-7A9E-405F-B032-2415B5575E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B671D4-A4AE-4EA1-8210-10DB31CF3D58}"/>
              </a:ext>
            </a:extLst>
          </p:cNvPr>
          <p:cNvSpPr>
            <a:spLocks noGrp="1"/>
          </p:cNvSpPr>
          <p:nvPr>
            <p:ph type="sldNum" sz="quarter" idx="12"/>
          </p:nvPr>
        </p:nvSpPr>
        <p:spPr/>
        <p:txBody>
          <a:bodyPr/>
          <a:lstStyle/>
          <a:p>
            <a:fld id="{99617FA3-1D21-4BF5-B766-B2683BD1DB44}" type="slidenum">
              <a:rPr lang="en-US" smtClean="0"/>
              <a:t>‹#›</a:t>
            </a:fld>
            <a:endParaRPr lang="en-US"/>
          </a:p>
        </p:txBody>
      </p:sp>
    </p:spTree>
    <p:extLst>
      <p:ext uri="{BB962C8B-B14F-4D97-AF65-F5344CB8AC3E}">
        <p14:creationId xmlns:p14="http://schemas.microsoft.com/office/powerpoint/2010/main" val="237641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4B68-5CCB-4D13-9206-0F49AE14A7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CA5BEF-C875-4A73-AEAA-D41C04FB95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AD3FEF-3699-4227-811D-C6880BD92852}"/>
              </a:ext>
            </a:extLst>
          </p:cNvPr>
          <p:cNvSpPr>
            <a:spLocks noGrp="1"/>
          </p:cNvSpPr>
          <p:nvPr>
            <p:ph type="dt" sz="half" idx="10"/>
          </p:nvPr>
        </p:nvSpPr>
        <p:spPr/>
        <p:txBody>
          <a:bodyPr/>
          <a:lstStyle/>
          <a:p>
            <a:fld id="{75E0067C-3C64-4D09-A069-0E696D06B3A2}" type="datetimeFigureOut">
              <a:rPr lang="en-US" smtClean="0"/>
              <a:t>4/15/2023</a:t>
            </a:fld>
            <a:endParaRPr lang="en-US"/>
          </a:p>
        </p:txBody>
      </p:sp>
      <p:sp>
        <p:nvSpPr>
          <p:cNvPr id="5" name="Footer Placeholder 4">
            <a:extLst>
              <a:ext uri="{FF2B5EF4-FFF2-40B4-BE49-F238E27FC236}">
                <a16:creationId xmlns:a16="http://schemas.microsoft.com/office/drawing/2014/main" id="{5831C8E5-0871-48CB-AD2C-77ADDD3CD3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701EC9-4815-4A38-B068-07E3B7A5A0D6}"/>
              </a:ext>
            </a:extLst>
          </p:cNvPr>
          <p:cNvSpPr>
            <a:spLocks noGrp="1"/>
          </p:cNvSpPr>
          <p:nvPr>
            <p:ph type="sldNum" sz="quarter" idx="12"/>
          </p:nvPr>
        </p:nvSpPr>
        <p:spPr/>
        <p:txBody>
          <a:bodyPr/>
          <a:lstStyle/>
          <a:p>
            <a:fld id="{99617FA3-1D21-4BF5-B766-B2683BD1DB44}" type="slidenum">
              <a:rPr lang="en-US" smtClean="0"/>
              <a:t>‹#›</a:t>
            </a:fld>
            <a:endParaRPr lang="en-US"/>
          </a:p>
        </p:txBody>
      </p:sp>
    </p:spTree>
    <p:extLst>
      <p:ext uri="{BB962C8B-B14F-4D97-AF65-F5344CB8AC3E}">
        <p14:creationId xmlns:p14="http://schemas.microsoft.com/office/powerpoint/2010/main" val="2079065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BFD9-69C3-4BE4-9CBE-2846CB9AD5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B6EB8A-F7D6-4927-91AD-F88B50677C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136311-948A-4F08-BA78-A97C8742D2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BCD0FF-6C8C-4C03-BA57-10EAA2B9A7A4}"/>
              </a:ext>
            </a:extLst>
          </p:cNvPr>
          <p:cNvSpPr>
            <a:spLocks noGrp="1"/>
          </p:cNvSpPr>
          <p:nvPr>
            <p:ph type="dt" sz="half" idx="10"/>
          </p:nvPr>
        </p:nvSpPr>
        <p:spPr/>
        <p:txBody>
          <a:bodyPr/>
          <a:lstStyle/>
          <a:p>
            <a:fld id="{75E0067C-3C64-4D09-A069-0E696D06B3A2}" type="datetimeFigureOut">
              <a:rPr lang="en-US" smtClean="0"/>
              <a:t>4/15/2023</a:t>
            </a:fld>
            <a:endParaRPr lang="en-US"/>
          </a:p>
        </p:txBody>
      </p:sp>
      <p:sp>
        <p:nvSpPr>
          <p:cNvPr id="6" name="Footer Placeholder 5">
            <a:extLst>
              <a:ext uri="{FF2B5EF4-FFF2-40B4-BE49-F238E27FC236}">
                <a16:creationId xmlns:a16="http://schemas.microsoft.com/office/drawing/2014/main" id="{A3A01743-EA53-4C31-B217-5F1A3B73A3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ADCABC-78CD-40A4-A7D6-EC436A80741E}"/>
              </a:ext>
            </a:extLst>
          </p:cNvPr>
          <p:cNvSpPr>
            <a:spLocks noGrp="1"/>
          </p:cNvSpPr>
          <p:nvPr>
            <p:ph type="sldNum" sz="quarter" idx="12"/>
          </p:nvPr>
        </p:nvSpPr>
        <p:spPr/>
        <p:txBody>
          <a:bodyPr/>
          <a:lstStyle/>
          <a:p>
            <a:fld id="{99617FA3-1D21-4BF5-B766-B2683BD1DB44}" type="slidenum">
              <a:rPr lang="en-US" smtClean="0"/>
              <a:t>‹#›</a:t>
            </a:fld>
            <a:endParaRPr lang="en-US"/>
          </a:p>
        </p:txBody>
      </p:sp>
    </p:spTree>
    <p:extLst>
      <p:ext uri="{BB962C8B-B14F-4D97-AF65-F5344CB8AC3E}">
        <p14:creationId xmlns:p14="http://schemas.microsoft.com/office/powerpoint/2010/main" val="146845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853F-AACD-46F2-BC2B-A49FC3D11D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42C068-8D65-4143-98D2-5F5C26F124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88A046-040A-4F43-9F48-D8EC9F1144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FDFB18-E11F-4D97-934D-4450102D5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66A625-5AAF-417C-8F2D-F3D2AF6D53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DB80A2-29BA-4BF2-86F6-0AE88D1A186E}"/>
              </a:ext>
            </a:extLst>
          </p:cNvPr>
          <p:cNvSpPr>
            <a:spLocks noGrp="1"/>
          </p:cNvSpPr>
          <p:nvPr>
            <p:ph type="dt" sz="half" idx="10"/>
          </p:nvPr>
        </p:nvSpPr>
        <p:spPr/>
        <p:txBody>
          <a:bodyPr/>
          <a:lstStyle/>
          <a:p>
            <a:fld id="{75E0067C-3C64-4D09-A069-0E696D06B3A2}" type="datetimeFigureOut">
              <a:rPr lang="en-US" smtClean="0"/>
              <a:t>4/15/2023</a:t>
            </a:fld>
            <a:endParaRPr lang="en-US"/>
          </a:p>
        </p:txBody>
      </p:sp>
      <p:sp>
        <p:nvSpPr>
          <p:cNvPr id="8" name="Footer Placeholder 7">
            <a:extLst>
              <a:ext uri="{FF2B5EF4-FFF2-40B4-BE49-F238E27FC236}">
                <a16:creationId xmlns:a16="http://schemas.microsoft.com/office/drawing/2014/main" id="{F22B4360-E28B-40E9-A517-BD0158D204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A646D8-28EF-4631-B765-63AD3DC00D88}"/>
              </a:ext>
            </a:extLst>
          </p:cNvPr>
          <p:cNvSpPr>
            <a:spLocks noGrp="1"/>
          </p:cNvSpPr>
          <p:nvPr>
            <p:ph type="sldNum" sz="quarter" idx="12"/>
          </p:nvPr>
        </p:nvSpPr>
        <p:spPr/>
        <p:txBody>
          <a:bodyPr/>
          <a:lstStyle/>
          <a:p>
            <a:fld id="{99617FA3-1D21-4BF5-B766-B2683BD1DB44}" type="slidenum">
              <a:rPr lang="en-US" smtClean="0"/>
              <a:t>‹#›</a:t>
            </a:fld>
            <a:endParaRPr lang="en-US"/>
          </a:p>
        </p:txBody>
      </p:sp>
    </p:spTree>
    <p:extLst>
      <p:ext uri="{BB962C8B-B14F-4D97-AF65-F5344CB8AC3E}">
        <p14:creationId xmlns:p14="http://schemas.microsoft.com/office/powerpoint/2010/main" val="2528794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46390-C67E-4095-96CA-CD8A78E646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C088F3-E3FA-40C4-A42A-EA2948B58523}"/>
              </a:ext>
            </a:extLst>
          </p:cNvPr>
          <p:cNvSpPr>
            <a:spLocks noGrp="1"/>
          </p:cNvSpPr>
          <p:nvPr>
            <p:ph type="dt" sz="half" idx="10"/>
          </p:nvPr>
        </p:nvSpPr>
        <p:spPr/>
        <p:txBody>
          <a:bodyPr/>
          <a:lstStyle/>
          <a:p>
            <a:fld id="{75E0067C-3C64-4D09-A069-0E696D06B3A2}" type="datetimeFigureOut">
              <a:rPr lang="en-US" smtClean="0"/>
              <a:t>4/15/2023</a:t>
            </a:fld>
            <a:endParaRPr lang="en-US"/>
          </a:p>
        </p:txBody>
      </p:sp>
      <p:sp>
        <p:nvSpPr>
          <p:cNvPr id="4" name="Footer Placeholder 3">
            <a:extLst>
              <a:ext uri="{FF2B5EF4-FFF2-40B4-BE49-F238E27FC236}">
                <a16:creationId xmlns:a16="http://schemas.microsoft.com/office/drawing/2014/main" id="{1BF673CF-4915-42AC-9E8C-E69BA77158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5E31F8-7F3C-4FF5-BFC0-541FB9372780}"/>
              </a:ext>
            </a:extLst>
          </p:cNvPr>
          <p:cNvSpPr>
            <a:spLocks noGrp="1"/>
          </p:cNvSpPr>
          <p:nvPr>
            <p:ph type="sldNum" sz="quarter" idx="12"/>
          </p:nvPr>
        </p:nvSpPr>
        <p:spPr/>
        <p:txBody>
          <a:bodyPr/>
          <a:lstStyle/>
          <a:p>
            <a:fld id="{99617FA3-1D21-4BF5-B766-B2683BD1DB44}" type="slidenum">
              <a:rPr lang="en-US" smtClean="0"/>
              <a:t>‹#›</a:t>
            </a:fld>
            <a:endParaRPr lang="en-US"/>
          </a:p>
        </p:txBody>
      </p:sp>
    </p:spTree>
    <p:extLst>
      <p:ext uri="{BB962C8B-B14F-4D97-AF65-F5344CB8AC3E}">
        <p14:creationId xmlns:p14="http://schemas.microsoft.com/office/powerpoint/2010/main" val="2163354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6D5315-357F-4044-A47B-B31964BEFD06}"/>
              </a:ext>
            </a:extLst>
          </p:cNvPr>
          <p:cNvSpPr>
            <a:spLocks noGrp="1"/>
          </p:cNvSpPr>
          <p:nvPr>
            <p:ph type="dt" sz="half" idx="10"/>
          </p:nvPr>
        </p:nvSpPr>
        <p:spPr/>
        <p:txBody>
          <a:bodyPr/>
          <a:lstStyle/>
          <a:p>
            <a:fld id="{75E0067C-3C64-4D09-A069-0E696D06B3A2}" type="datetimeFigureOut">
              <a:rPr lang="en-US" smtClean="0"/>
              <a:t>4/15/2023</a:t>
            </a:fld>
            <a:endParaRPr lang="en-US"/>
          </a:p>
        </p:txBody>
      </p:sp>
      <p:sp>
        <p:nvSpPr>
          <p:cNvPr id="3" name="Footer Placeholder 2">
            <a:extLst>
              <a:ext uri="{FF2B5EF4-FFF2-40B4-BE49-F238E27FC236}">
                <a16:creationId xmlns:a16="http://schemas.microsoft.com/office/drawing/2014/main" id="{684BE4B0-FC5A-4A71-A3CA-EB5916FA6C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FC200B-AA3D-4DB7-9470-E1C3657E998C}"/>
              </a:ext>
            </a:extLst>
          </p:cNvPr>
          <p:cNvSpPr>
            <a:spLocks noGrp="1"/>
          </p:cNvSpPr>
          <p:nvPr>
            <p:ph type="sldNum" sz="quarter" idx="12"/>
          </p:nvPr>
        </p:nvSpPr>
        <p:spPr/>
        <p:txBody>
          <a:bodyPr/>
          <a:lstStyle/>
          <a:p>
            <a:fld id="{99617FA3-1D21-4BF5-B766-B2683BD1DB44}" type="slidenum">
              <a:rPr lang="en-US" smtClean="0"/>
              <a:t>‹#›</a:t>
            </a:fld>
            <a:endParaRPr lang="en-US"/>
          </a:p>
        </p:txBody>
      </p:sp>
    </p:spTree>
    <p:extLst>
      <p:ext uri="{BB962C8B-B14F-4D97-AF65-F5344CB8AC3E}">
        <p14:creationId xmlns:p14="http://schemas.microsoft.com/office/powerpoint/2010/main" val="2045641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DB97-EA1B-4110-97F6-9D8C0906E9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D849B3-F07F-4EC3-9D10-2B2E521F66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BD5AEF-D92E-4EC9-9018-1B50F79D5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CBD833-0A9C-4DAE-B376-F476AA9FF065}"/>
              </a:ext>
            </a:extLst>
          </p:cNvPr>
          <p:cNvSpPr>
            <a:spLocks noGrp="1"/>
          </p:cNvSpPr>
          <p:nvPr>
            <p:ph type="dt" sz="half" idx="10"/>
          </p:nvPr>
        </p:nvSpPr>
        <p:spPr/>
        <p:txBody>
          <a:bodyPr/>
          <a:lstStyle/>
          <a:p>
            <a:fld id="{75E0067C-3C64-4D09-A069-0E696D06B3A2}" type="datetimeFigureOut">
              <a:rPr lang="en-US" smtClean="0"/>
              <a:t>4/15/2023</a:t>
            </a:fld>
            <a:endParaRPr lang="en-US"/>
          </a:p>
        </p:txBody>
      </p:sp>
      <p:sp>
        <p:nvSpPr>
          <p:cNvPr id="6" name="Footer Placeholder 5">
            <a:extLst>
              <a:ext uri="{FF2B5EF4-FFF2-40B4-BE49-F238E27FC236}">
                <a16:creationId xmlns:a16="http://schemas.microsoft.com/office/drawing/2014/main" id="{41467148-014B-4F1E-83C3-5F9F18013A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6EB17F-67A8-46CE-8211-8530A14044E3}"/>
              </a:ext>
            </a:extLst>
          </p:cNvPr>
          <p:cNvSpPr>
            <a:spLocks noGrp="1"/>
          </p:cNvSpPr>
          <p:nvPr>
            <p:ph type="sldNum" sz="quarter" idx="12"/>
          </p:nvPr>
        </p:nvSpPr>
        <p:spPr/>
        <p:txBody>
          <a:bodyPr/>
          <a:lstStyle/>
          <a:p>
            <a:fld id="{99617FA3-1D21-4BF5-B766-B2683BD1DB44}" type="slidenum">
              <a:rPr lang="en-US" smtClean="0"/>
              <a:t>‹#›</a:t>
            </a:fld>
            <a:endParaRPr lang="en-US"/>
          </a:p>
        </p:txBody>
      </p:sp>
    </p:spTree>
    <p:extLst>
      <p:ext uri="{BB962C8B-B14F-4D97-AF65-F5344CB8AC3E}">
        <p14:creationId xmlns:p14="http://schemas.microsoft.com/office/powerpoint/2010/main" val="3153413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52B1A-3712-4288-809B-7C45903998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DBE6FA-A45A-4EBD-ADB0-AED822450B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773641-5E7F-4F41-8607-ED98EEA84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FCD10A-C2C4-4A2E-B6A7-DFE9C06CD0C6}"/>
              </a:ext>
            </a:extLst>
          </p:cNvPr>
          <p:cNvSpPr>
            <a:spLocks noGrp="1"/>
          </p:cNvSpPr>
          <p:nvPr>
            <p:ph type="dt" sz="half" idx="10"/>
          </p:nvPr>
        </p:nvSpPr>
        <p:spPr/>
        <p:txBody>
          <a:bodyPr/>
          <a:lstStyle/>
          <a:p>
            <a:fld id="{75E0067C-3C64-4D09-A069-0E696D06B3A2}" type="datetimeFigureOut">
              <a:rPr lang="en-US" smtClean="0"/>
              <a:t>4/15/2023</a:t>
            </a:fld>
            <a:endParaRPr lang="en-US"/>
          </a:p>
        </p:txBody>
      </p:sp>
      <p:sp>
        <p:nvSpPr>
          <p:cNvPr id="6" name="Footer Placeholder 5">
            <a:extLst>
              <a:ext uri="{FF2B5EF4-FFF2-40B4-BE49-F238E27FC236}">
                <a16:creationId xmlns:a16="http://schemas.microsoft.com/office/drawing/2014/main" id="{6A12D71D-5F91-457A-9C3A-4EA8A5C26F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23839D-0886-48FF-A4F4-D76286DA9ADD}"/>
              </a:ext>
            </a:extLst>
          </p:cNvPr>
          <p:cNvSpPr>
            <a:spLocks noGrp="1"/>
          </p:cNvSpPr>
          <p:nvPr>
            <p:ph type="sldNum" sz="quarter" idx="12"/>
          </p:nvPr>
        </p:nvSpPr>
        <p:spPr/>
        <p:txBody>
          <a:bodyPr/>
          <a:lstStyle/>
          <a:p>
            <a:fld id="{99617FA3-1D21-4BF5-B766-B2683BD1DB44}" type="slidenum">
              <a:rPr lang="en-US" smtClean="0"/>
              <a:t>‹#›</a:t>
            </a:fld>
            <a:endParaRPr lang="en-US"/>
          </a:p>
        </p:txBody>
      </p:sp>
    </p:spTree>
    <p:extLst>
      <p:ext uri="{BB962C8B-B14F-4D97-AF65-F5344CB8AC3E}">
        <p14:creationId xmlns:p14="http://schemas.microsoft.com/office/powerpoint/2010/main" val="2970856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D53804-56A2-42C0-B2FD-B890302CF4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52015A-7925-4A40-BB69-9920D44BD3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2124FD-2BC1-43F6-96FD-E03B721B9B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E0067C-3C64-4D09-A069-0E696D06B3A2}" type="datetimeFigureOut">
              <a:rPr lang="en-US" smtClean="0"/>
              <a:t>4/15/2023</a:t>
            </a:fld>
            <a:endParaRPr lang="en-US"/>
          </a:p>
        </p:txBody>
      </p:sp>
      <p:sp>
        <p:nvSpPr>
          <p:cNvPr id="5" name="Footer Placeholder 4">
            <a:extLst>
              <a:ext uri="{FF2B5EF4-FFF2-40B4-BE49-F238E27FC236}">
                <a16:creationId xmlns:a16="http://schemas.microsoft.com/office/drawing/2014/main" id="{1AF23F2C-4924-42B3-BE2F-52AAB1431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2B32A1-695B-4E9A-960A-7AF552375F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617FA3-1D21-4BF5-B766-B2683BD1DB44}" type="slidenum">
              <a:rPr lang="en-US" smtClean="0"/>
              <a:t>‹#›</a:t>
            </a:fld>
            <a:endParaRPr lang="en-US"/>
          </a:p>
        </p:txBody>
      </p:sp>
    </p:spTree>
    <p:extLst>
      <p:ext uri="{BB962C8B-B14F-4D97-AF65-F5344CB8AC3E}">
        <p14:creationId xmlns:p14="http://schemas.microsoft.com/office/powerpoint/2010/main" val="2120399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png"/><Relationship Id="rId9"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29.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30.jpe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31.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2.xml"/><Relationship Id="rId5" Type="http://schemas.openxmlformats.org/officeDocument/2006/relationships/image" Target="../media/image36.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2.xml"/><Relationship Id="rId5" Type="http://schemas.openxmlformats.org/officeDocument/2006/relationships/image" Target="../media/image39.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2.xml"/><Relationship Id="rId5" Type="http://schemas.openxmlformats.org/officeDocument/2006/relationships/image" Target="../media/image40.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2.xml"/><Relationship Id="rId5" Type="http://schemas.openxmlformats.org/officeDocument/2006/relationships/image" Target="../media/image4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2.xml"/><Relationship Id="rId5" Type="http://schemas.openxmlformats.org/officeDocument/2006/relationships/image" Target="../media/image44.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463C4-BA19-481D-A68F-661A7D8938E5}"/>
              </a:ext>
            </a:extLst>
          </p:cNvPr>
          <p:cNvSpPr txBox="1"/>
          <p:nvPr/>
        </p:nvSpPr>
        <p:spPr>
          <a:xfrm>
            <a:off x="2684649" y="271501"/>
            <a:ext cx="6822702" cy="769441"/>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Mục lục thuyết trình</a:t>
            </a:r>
            <a:endParaRPr lang="pt-BR" sz="2000" b="1" dirty="0">
              <a:solidFill>
                <a:srgbClr val="2B0A3D"/>
              </a:solidFill>
              <a:latin typeface="Ubuntu" panose="020B0504030602030204" pitchFamily="34" charset="0"/>
            </a:endParaRPr>
          </a:p>
        </p:txBody>
      </p:sp>
      <p:sp>
        <p:nvSpPr>
          <p:cNvPr id="7" name="Rectangle 6">
            <a:extLst>
              <a:ext uri="{FF2B5EF4-FFF2-40B4-BE49-F238E27FC236}">
                <a16:creationId xmlns:a16="http://schemas.microsoft.com/office/drawing/2014/main" id="{6EB4FA96-4FE4-4E2C-8A27-64BD42508D87}"/>
              </a:ext>
            </a:extLst>
          </p:cNvPr>
          <p:cNvSpPr/>
          <p:nvPr/>
        </p:nvSpPr>
        <p:spPr>
          <a:xfrm>
            <a:off x="1172431" y="1513684"/>
            <a:ext cx="6533294" cy="4524315"/>
          </a:xfrm>
          <a:prstGeom prst="rect">
            <a:avLst/>
          </a:prstGeom>
          <a:noFill/>
        </p:spPr>
        <p:txBody>
          <a:bodyPr wrap="square" anchor="t">
            <a:spAutoFit/>
          </a:bodyPr>
          <a:lstStyle/>
          <a:p>
            <a:pPr lvl="1"/>
            <a:r>
              <a:rPr lang="fr-FR" sz="1600" b="1" dirty="0">
                <a:solidFill>
                  <a:srgbClr val="2B0A3D"/>
                </a:solidFill>
                <a:latin typeface="Ubuntu Medium" pitchFamily="34" charset="0"/>
              </a:rPr>
              <a:t>Introduction to </a:t>
            </a:r>
            <a:r>
              <a:rPr lang="fr-FR" sz="1600" b="1" dirty="0" err="1">
                <a:solidFill>
                  <a:srgbClr val="2B0A3D"/>
                </a:solidFill>
                <a:latin typeface="Ubuntu Medium" pitchFamily="34" charset="0"/>
              </a:rPr>
              <a:t>spring</a:t>
            </a:r>
            <a:r>
              <a:rPr lang="fr-FR" sz="1600" b="1" dirty="0">
                <a:solidFill>
                  <a:srgbClr val="2B0A3D"/>
                </a:solidFill>
                <a:latin typeface="Ubuntu Medium" pitchFamily="34" charset="0"/>
              </a:rPr>
              <a:t> boot</a:t>
            </a:r>
          </a:p>
          <a:p>
            <a:pPr lvl="1"/>
            <a:endParaRPr lang="fr-FR" sz="1600" b="1" dirty="0">
              <a:solidFill>
                <a:srgbClr val="2B0A3D"/>
              </a:solidFill>
              <a:latin typeface="Ubuntu Medium" pitchFamily="34" charset="0"/>
            </a:endParaRPr>
          </a:p>
          <a:p>
            <a:pPr lvl="1"/>
            <a:endParaRPr lang="fr-FR" sz="1600" b="1" dirty="0">
              <a:solidFill>
                <a:srgbClr val="2B0A3D"/>
              </a:solidFill>
              <a:latin typeface="Ubuntu Medium" pitchFamily="34" charset="0"/>
            </a:endParaRPr>
          </a:p>
          <a:p>
            <a:pPr lvl="1"/>
            <a:r>
              <a:rPr lang="fr-FR" sz="1600" b="1" dirty="0" err="1">
                <a:solidFill>
                  <a:srgbClr val="2B0A3D"/>
                </a:solidFill>
                <a:latin typeface="Ubuntu Medium" pitchFamily="34" charset="0"/>
              </a:rPr>
              <a:t>Strengths</a:t>
            </a:r>
            <a:r>
              <a:rPr lang="fr-FR" sz="1600" b="1" dirty="0">
                <a:solidFill>
                  <a:srgbClr val="2B0A3D"/>
                </a:solidFill>
                <a:latin typeface="Ubuntu Medium" pitchFamily="34" charset="0"/>
              </a:rPr>
              <a:t> of </a:t>
            </a:r>
            <a:r>
              <a:rPr lang="fr-FR" sz="1600" b="1" dirty="0" err="1">
                <a:solidFill>
                  <a:srgbClr val="2B0A3D"/>
                </a:solidFill>
                <a:latin typeface="Ubuntu Medium" pitchFamily="34" charset="0"/>
              </a:rPr>
              <a:t>spring</a:t>
            </a:r>
            <a:r>
              <a:rPr lang="fr-FR" sz="1600" b="1" dirty="0">
                <a:solidFill>
                  <a:srgbClr val="2B0A3D"/>
                </a:solidFill>
                <a:latin typeface="Ubuntu Medium" pitchFamily="34" charset="0"/>
              </a:rPr>
              <a:t> boot </a:t>
            </a:r>
            <a:r>
              <a:rPr lang="fr-FR" sz="1600" b="1" dirty="0" err="1">
                <a:solidFill>
                  <a:srgbClr val="2B0A3D"/>
                </a:solidFill>
                <a:latin typeface="Ubuntu Medium" pitchFamily="34" charset="0"/>
              </a:rPr>
              <a:t>framework</a:t>
            </a:r>
            <a:endParaRPr lang="fr-FR" sz="1600" b="1" dirty="0">
              <a:solidFill>
                <a:srgbClr val="2B0A3D"/>
              </a:solidFill>
              <a:latin typeface="Ubuntu Medium" pitchFamily="34" charset="0"/>
            </a:endParaRPr>
          </a:p>
          <a:p>
            <a:pPr lvl="1"/>
            <a:endParaRPr lang="fr-FR" sz="1600" b="1" dirty="0">
              <a:solidFill>
                <a:srgbClr val="2B0A3D"/>
              </a:solidFill>
              <a:latin typeface="Ubuntu Medium" pitchFamily="34" charset="0"/>
            </a:endParaRPr>
          </a:p>
          <a:p>
            <a:pPr lvl="1"/>
            <a:endParaRPr lang="fr-FR" sz="1600" b="1" dirty="0">
              <a:solidFill>
                <a:srgbClr val="2B0A3D"/>
              </a:solidFill>
              <a:latin typeface="Ubuntu Medium" pitchFamily="34" charset="0"/>
            </a:endParaRPr>
          </a:p>
          <a:p>
            <a:pPr lvl="1"/>
            <a:r>
              <a:rPr lang="fr-FR" sz="1600" b="1" dirty="0" err="1">
                <a:solidFill>
                  <a:srgbClr val="2B0A3D"/>
                </a:solidFill>
                <a:latin typeface="Ubuntu Medium" pitchFamily="34" charset="0"/>
              </a:rPr>
              <a:t>Create</a:t>
            </a:r>
            <a:r>
              <a:rPr lang="fr-FR" sz="1600" b="1" dirty="0">
                <a:solidFill>
                  <a:srgbClr val="2B0A3D"/>
                </a:solidFill>
                <a:latin typeface="Ubuntu Medium" pitchFamily="34" charset="0"/>
              </a:rPr>
              <a:t> </a:t>
            </a:r>
            <a:r>
              <a:rPr lang="fr-FR" sz="1600" b="1" dirty="0" err="1">
                <a:solidFill>
                  <a:srgbClr val="2B0A3D"/>
                </a:solidFill>
                <a:latin typeface="Ubuntu Medium" pitchFamily="34" charset="0"/>
              </a:rPr>
              <a:t>project</a:t>
            </a:r>
            <a:r>
              <a:rPr lang="fr-FR" sz="1600" b="1" dirty="0">
                <a:solidFill>
                  <a:srgbClr val="2B0A3D"/>
                </a:solidFill>
                <a:latin typeface="Ubuntu Medium" pitchFamily="34" charset="0"/>
              </a:rPr>
              <a:t> </a:t>
            </a:r>
            <a:r>
              <a:rPr lang="fr-FR" sz="1600" b="1" dirty="0" err="1">
                <a:solidFill>
                  <a:srgbClr val="2B0A3D"/>
                </a:solidFill>
                <a:latin typeface="Ubuntu Medium" pitchFamily="34" charset="0"/>
              </a:rPr>
              <a:t>spring</a:t>
            </a:r>
            <a:r>
              <a:rPr lang="fr-FR" sz="1600" b="1" dirty="0">
                <a:solidFill>
                  <a:srgbClr val="2B0A3D"/>
                </a:solidFill>
                <a:latin typeface="Ubuntu Medium" pitchFamily="34" charset="0"/>
              </a:rPr>
              <a:t> boot</a:t>
            </a:r>
          </a:p>
          <a:p>
            <a:pPr lvl="1"/>
            <a:endParaRPr lang="fr-FR" sz="1600" b="1" dirty="0">
              <a:solidFill>
                <a:srgbClr val="2B0A3D"/>
              </a:solidFill>
              <a:latin typeface="Ubuntu Medium" pitchFamily="34" charset="0"/>
            </a:endParaRPr>
          </a:p>
          <a:p>
            <a:pPr lvl="1"/>
            <a:endParaRPr lang="fr-FR" sz="1600" b="1" dirty="0">
              <a:solidFill>
                <a:srgbClr val="2B0A3D"/>
              </a:solidFill>
              <a:latin typeface="Ubuntu Medium" pitchFamily="34" charset="0"/>
            </a:endParaRPr>
          </a:p>
          <a:p>
            <a:pPr lvl="1"/>
            <a:r>
              <a:rPr lang="fr-FR" sz="1600" b="1" dirty="0">
                <a:solidFill>
                  <a:srgbClr val="2B0A3D"/>
                </a:solidFill>
                <a:latin typeface="Ubuntu Medium" pitchFamily="34" charset="0"/>
              </a:rPr>
              <a:t>Configuration </a:t>
            </a:r>
            <a:r>
              <a:rPr lang="fr-FR" sz="1600" b="1" dirty="0" err="1">
                <a:solidFill>
                  <a:srgbClr val="2B0A3D"/>
                </a:solidFill>
                <a:latin typeface="Ubuntu Medium" pitchFamily="34" charset="0"/>
              </a:rPr>
              <a:t>spring</a:t>
            </a:r>
            <a:r>
              <a:rPr lang="fr-FR" sz="1600" b="1" dirty="0">
                <a:solidFill>
                  <a:srgbClr val="2B0A3D"/>
                </a:solidFill>
                <a:latin typeface="Ubuntu Medium" pitchFamily="34" charset="0"/>
              </a:rPr>
              <a:t> data </a:t>
            </a:r>
            <a:r>
              <a:rPr lang="fr-FR" sz="1600" b="1" dirty="0" err="1">
                <a:solidFill>
                  <a:srgbClr val="2B0A3D"/>
                </a:solidFill>
                <a:latin typeface="Ubuntu Medium" pitchFamily="34" charset="0"/>
              </a:rPr>
              <a:t>jpa</a:t>
            </a:r>
            <a:r>
              <a:rPr lang="fr-FR" sz="1600" b="1" dirty="0">
                <a:solidFill>
                  <a:srgbClr val="2B0A3D"/>
                </a:solidFill>
                <a:latin typeface="Ubuntu Medium" pitchFamily="34" charset="0"/>
              </a:rPr>
              <a:t> </a:t>
            </a:r>
            <a:r>
              <a:rPr lang="fr-FR" sz="1600" b="1" dirty="0" err="1">
                <a:solidFill>
                  <a:srgbClr val="2B0A3D"/>
                </a:solidFill>
                <a:latin typeface="Ubuntu Medium" pitchFamily="34" charset="0"/>
              </a:rPr>
              <a:t>with</a:t>
            </a:r>
            <a:r>
              <a:rPr lang="fr-FR" sz="1600" b="1" dirty="0">
                <a:solidFill>
                  <a:srgbClr val="2B0A3D"/>
                </a:solidFill>
                <a:latin typeface="Ubuntu Medium" pitchFamily="34" charset="0"/>
              </a:rPr>
              <a:t> </a:t>
            </a:r>
            <a:r>
              <a:rPr lang="fr-FR" sz="1600" b="1" dirty="0" err="1">
                <a:solidFill>
                  <a:srgbClr val="2B0A3D"/>
                </a:solidFill>
                <a:latin typeface="Ubuntu Medium" pitchFamily="34" charset="0"/>
              </a:rPr>
              <a:t>springboot</a:t>
            </a:r>
            <a:endParaRPr lang="fr-FR" sz="1600" b="1" dirty="0">
              <a:solidFill>
                <a:srgbClr val="2B0A3D"/>
              </a:solidFill>
              <a:latin typeface="Ubuntu Medium" pitchFamily="34" charset="0"/>
            </a:endParaRPr>
          </a:p>
          <a:p>
            <a:pPr lvl="1"/>
            <a:endParaRPr lang="fr-FR" sz="1600" b="1" dirty="0">
              <a:solidFill>
                <a:srgbClr val="2B0A3D"/>
              </a:solidFill>
              <a:latin typeface="Ubuntu Medium" pitchFamily="34" charset="0"/>
            </a:endParaRPr>
          </a:p>
          <a:p>
            <a:pPr lvl="1"/>
            <a:endParaRPr lang="fr-FR" sz="1600" b="1" dirty="0">
              <a:solidFill>
                <a:srgbClr val="2B0A3D"/>
              </a:solidFill>
              <a:latin typeface="Ubuntu Medium" pitchFamily="34" charset="0"/>
            </a:endParaRPr>
          </a:p>
          <a:p>
            <a:pPr lvl="1"/>
            <a:r>
              <a:rPr lang="fr-FR" sz="1600" b="1" dirty="0" err="1">
                <a:solidFill>
                  <a:srgbClr val="2B0A3D"/>
                </a:solidFill>
                <a:latin typeface="Ubuntu Medium" pitchFamily="34" charset="0"/>
              </a:rPr>
              <a:t>Restfull</a:t>
            </a:r>
            <a:r>
              <a:rPr lang="fr-FR" sz="1600" b="1" dirty="0">
                <a:solidFill>
                  <a:srgbClr val="2B0A3D"/>
                </a:solidFill>
                <a:latin typeface="Ubuntu Medium" pitchFamily="34" charset="0"/>
              </a:rPr>
              <a:t> API </a:t>
            </a:r>
            <a:r>
              <a:rPr lang="fr-FR" sz="1600" b="1" dirty="0" err="1">
                <a:solidFill>
                  <a:srgbClr val="2B0A3D"/>
                </a:solidFill>
                <a:latin typeface="Ubuntu Medium" pitchFamily="34" charset="0"/>
              </a:rPr>
              <a:t>with</a:t>
            </a:r>
            <a:r>
              <a:rPr lang="fr-FR" sz="1600" b="1" dirty="0">
                <a:solidFill>
                  <a:srgbClr val="2B0A3D"/>
                </a:solidFill>
                <a:latin typeface="Ubuntu Medium" pitchFamily="34" charset="0"/>
              </a:rPr>
              <a:t> </a:t>
            </a:r>
            <a:r>
              <a:rPr lang="fr-FR" sz="1600" b="1" dirty="0" err="1">
                <a:solidFill>
                  <a:srgbClr val="2B0A3D"/>
                </a:solidFill>
                <a:latin typeface="Ubuntu Medium" pitchFamily="34" charset="0"/>
              </a:rPr>
              <a:t>Springboot</a:t>
            </a:r>
            <a:endParaRPr lang="fr-FR" sz="1600" b="1" dirty="0">
              <a:solidFill>
                <a:srgbClr val="2B0A3D"/>
              </a:solidFill>
              <a:latin typeface="Ubuntu Medium" pitchFamily="34" charset="0"/>
            </a:endParaRPr>
          </a:p>
          <a:p>
            <a:pPr lvl="1"/>
            <a:endParaRPr lang="fr-FR" sz="1600" b="1" dirty="0">
              <a:solidFill>
                <a:srgbClr val="2B0A3D"/>
              </a:solidFill>
              <a:latin typeface="Ubuntu Medium" pitchFamily="34" charset="0"/>
            </a:endParaRPr>
          </a:p>
          <a:p>
            <a:pPr lvl="1"/>
            <a:endParaRPr lang="fr-FR" sz="1600" b="1" dirty="0">
              <a:solidFill>
                <a:srgbClr val="2B0A3D"/>
              </a:solidFill>
              <a:latin typeface="Ubuntu Medium" pitchFamily="34" charset="0"/>
            </a:endParaRPr>
          </a:p>
          <a:p>
            <a:pPr lvl="1"/>
            <a:r>
              <a:rPr lang="fr-FR" sz="1600" b="1" dirty="0" err="1">
                <a:solidFill>
                  <a:srgbClr val="2B0A3D"/>
                </a:solidFill>
                <a:latin typeface="Ubuntu Medium" pitchFamily="34" charset="0"/>
              </a:rPr>
              <a:t>Demo</a:t>
            </a:r>
            <a:r>
              <a:rPr lang="fr-FR" sz="1600" b="1" dirty="0">
                <a:solidFill>
                  <a:srgbClr val="2B0A3D"/>
                </a:solidFill>
                <a:latin typeface="Ubuntu Medium" pitchFamily="34" charset="0"/>
              </a:rPr>
              <a:t> </a:t>
            </a:r>
            <a:r>
              <a:rPr lang="fr-FR" sz="1600" b="1" dirty="0" err="1">
                <a:solidFill>
                  <a:srgbClr val="2B0A3D"/>
                </a:solidFill>
                <a:latin typeface="Ubuntu Medium" pitchFamily="34" charset="0"/>
              </a:rPr>
              <a:t>small</a:t>
            </a:r>
            <a:r>
              <a:rPr lang="fr-FR" sz="1600" b="1" dirty="0">
                <a:solidFill>
                  <a:srgbClr val="2B0A3D"/>
                </a:solidFill>
                <a:latin typeface="Ubuntu Medium" pitchFamily="34" charset="0"/>
              </a:rPr>
              <a:t> application </a:t>
            </a:r>
            <a:r>
              <a:rPr lang="fr-FR" sz="1600" b="1" dirty="0" err="1">
                <a:solidFill>
                  <a:srgbClr val="2B0A3D"/>
                </a:solidFill>
                <a:latin typeface="Ubuntu Medium" pitchFamily="34" charset="0"/>
              </a:rPr>
              <a:t>spring</a:t>
            </a:r>
            <a:r>
              <a:rPr lang="fr-FR" sz="1600" b="1" dirty="0">
                <a:solidFill>
                  <a:srgbClr val="2B0A3D"/>
                </a:solidFill>
                <a:latin typeface="Ubuntu Medium" pitchFamily="34" charset="0"/>
              </a:rPr>
              <a:t> </a:t>
            </a:r>
            <a:r>
              <a:rPr lang="fr-FR" sz="1600" b="1" dirty="0" err="1">
                <a:solidFill>
                  <a:srgbClr val="2B0A3D"/>
                </a:solidFill>
                <a:latin typeface="Ubuntu Medium" pitchFamily="34" charset="0"/>
              </a:rPr>
              <a:t>mvc</a:t>
            </a:r>
            <a:endParaRPr lang="fr-FR" sz="1600" b="1" dirty="0">
              <a:solidFill>
                <a:srgbClr val="2B0A3D"/>
              </a:solidFill>
              <a:latin typeface="Ubuntu Medium" pitchFamily="34" charset="0"/>
            </a:endParaRPr>
          </a:p>
          <a:p>
            <a:pPr lvl="1"/>
            <a:endParaRPr lang="fr-FR" sz="1600" b="1" dirty="0">
              <a:solidFill>
                <a:srgbClr val="2B0A3D"/>
              </a:solidFill>
              <a:latin typeface="Ubuntu Medium" pitchFamily="34" charset="0"/>
            </a:endParaRPr>
          </a:p>
          <a:p>
            <a:pPr lvl="1"/>
            <a:r>
              <a:rPr lang="fr-FR" sz="1600" b="1" dirty="0">
                <a:solidFill>
                  <a:srgbClr val="2B0A3D"/>
                </a:solidFill>
                <a:latin typeface="Ubuntu Medium" pitchFamily="34" charset="0"/>
              </a:rPr>
              <a:t>Spring </a:t>
            </a:r>
            <a:r>
              <a:rPr lang="fr-FR" sz="1600" b="1" dirty="0" err="1">
                <a:solidFill>
                  <a:srgbClr val="2B0A3D"/>
                </a:solidFill>
                <a:latin typeface="Ubuntu Medium" pitchFamily="34" charset="0"/>
              </a:rPr>
              <a:t>weblux</a:t>
            </a:r>
            <a:endParaRPr lang="fr-FR" sz="1600" b="1" dirty="0">
              <a:solidFill>
                <a:srgbClr val="2B0A3D"/>
              </a:solidFill>
              <a:latin typeface="Ubuntu Medium" pitchFamily="34" charset="0"/>
            </a:endParaRPr>
          </a:p>
        </p:txBody>
      </p:sp>
      <p:sp>
        <p:nvSpPr>
          <p:cNvPr id="9" name="Oval 8">
            <a:extLst>
              <a:ext uri="{FF2B5EF4-FFF2-40B4-BE49-F238E27FC236}">
                <a16:creationId xmlns:a16="http://schemas.microsoft.com/office/drawing/2014/main" id="{EABFABD7-58F1-42B0-A2FA-F66AF468E96E}"/>
              </a:ext>
            </a:extLst>
          </p:cNvPr>
          <p:cNvSpPr/>
          <p:nvPr/>
        </p:nvSpPr>
        <p:spPr>
          <a:xfrm>
            <a:off x="1214540" y="2487258"/>
            <a:ext cx="369332" cy="369332"/>
          </a:xfrm>
          <a:prstGeom prst="ellipse">
            <a:avLst/>
          </a:prstGeom>
          <a:solidFill>
            <a:schemeClr val="bg1">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2B0A3D"/>
              </a:solidFill>
            </a:endParaRPr>
          </a:p>
        </p:txBody>
      </p:sp>
      <p:grpSp>
        <p:nvGrpSpPr>
          <p:cNvPr id="3" name="Group 2">
            <a:extLst>
              <a:ext uri="{FF2B5EF4-FFF2-40B4-BE49-F238E27FC236}">
                <a16:creationId xmlns:a16="http://schemas.microsoft.com/office/drawing/2014/main" id="{823B03EC-A3F6-4611-B063-56908E26BFA3}"/>
              </a:ext>
            </a:extLst>
          </p:cNvPr>
          <p:cNvGrpSpPr/>
          <p:nvPr/>
        </p:nvGrpSpPr>
        <p:grpSpPr>
          <a:xfrm>
            <a:off x="1214540" y="1485917"/>
            <a:ext cx="369332" cy="403986"/>
            <a:chOff x="1622181" y="1100166"/>
            <a:chExt cx="369332" cy="403986"/>
          </a:xfrm>
        </p:grpSpPr>
        <p:sp>
          <p:nvSpPr>
            <p:cNvPr id="6" name="Oval 5">
              <a:extLst>
                <a:ext uri="{FF2B5EF4-FFF2-40B4-BE49-F238E27FC236}">
                  <a16:creationId xmlns:a16="http://schemas.microsoft.com/office/drawing/2014/main" id="{FDABC9F4-E3D5-4660-8F31-AB08EB3A7DE0}"/>
                </a:ext>
              </a:extLst>
            </p:cNvPr>
            <p:cNvSpPr/>
            <p:nvPr/>
          </p:nvSpPr>
          <p:spPr>
            <a:xfrm>
              <a:off x="1622181" y="1100166"/>
              <a:ext cx="369332" cy="369332"/>
            </a:xfrm>
            <a:prstGeom prst="ellipse">
              <a:avLst/>
            </a:prstGeom>
            <a:solidFill>
              <a:schemeClr val="bg1">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2B0A3D"/>
                </a:solidFill>
              </a:endParaRPr>
            </a:p>
          </p:txBody>
        </p:sp>
        <p:sp>
          <p:nvSpPr>
            <p:cNvPr id="23" name="Flowchart: Connector 22">
              <a:extLst>
                <a:ext uri="{FF2B5EF4-FFF2-40B4-BE49-F238E27FC236}">
                  <a16:creationId xmlns:a16="http://schemas.microsoft.com/office/drawing/2014/main" id="{FA1CBAB5-B65B-4CFF-934F-342FB1E44958}"/>
                </a:ext>
              </a:extLst>
            </p:cNvPr>
            <p:cNvSpPr/>
            <p:nvPr/>
          </p:nvSpPr>
          <p:spPr>
            <a:xfrm>
              <a:off x="1622181" y="1134820"/>
              <a:ext cx="369332" cy="369332"/>
            </a:xfrm>
            <a:prstGeom prst="flowChartConnector">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latin typeface="Ubuntu" panose="020B0504030602030204" pitchFamily="34" charset="0"/>
                </a:rPr>
                <a:t>1</a:t>
              </a:r>
            </a:p>
          </p:txBody>
        </p:sp>
      </p:grpSp>
      <p:sp>
        <p:nvSpPr>
          <p:cNvPr id="32" name="Flowchart: Connector 31">
            <a:extLst>
              <a:ext uri="{FF2B5EF4-FFF2-40B4-BE49-F238E27FC236}">
                <a16:creationId xmlns:a16="http://schemas.microsoft.com/office/drawing/2014/main" id="{CC64FF05-0276-4053-978B-0B41E8569B9E}"/>
              </a:ext>
            </a:extLst>
          </p:cNvPr>
          <p:cNvSpPr/>
          <p:nvPr/>
        </p:nvSpPr>
        <p:spPr>
          <a:xfrm>
            <a:off x="1214540" y="2257825"/>
            <a:ext cx="369332" cy="369332"/>
          </a:xfrm>
          <a:prstGeom prst="flowChartConnector">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latin typeface="Ubuntu" panose="020B0504030602030204" pitchFamily="34" charset="0"/>
              </a:rPr>
              <a:t>2</a:t>
            </a:r>
          </a:p>
        </p:txBody>
      </p:sp>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sp>
        <p:nvSpPr>
          <p:cNvPr id="20" name="Flowchart: Connector 19">
            <a:extLst>
              <a:ext uri="{FF2B5EF4-FFF2-40B4-BE49-F238E27FC236}">
                <a16:creationId xmlns:a16="http://schemas.microsoft.com/office/drawing/2014/main" id="{672F1796-EED6-4508-B1C2-52B64A6552DD}"/>
              </a:ext>
            </a:extLst>
          </p:cNvPr>
          <p:cNvSpPr/>
          <p:nvPr/>
        </p:nvSpPr>
        <p:spPr>
          <a:xfrm>
            <a:off x="1214540" y="2985469"/>
            <a:ext cx="369332" cy="369332"/>
          </a:xfrm>
          <a:prstGeom prst="flowChartConnector">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latin typeface="Ubuntu" panose="020B0504030602030204" pitchFamily="34" charset="0"/>
              </a:rPr>
              <a:t>3</a:t>
            </a:r>
          </a:p>
        </p:txBody>
      </p:sp>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sp>
        <p:nvSpPr>
          <p:cNvPr id="12" name="Flowchart: Connector 11">
            <a:extLst>
              <a:ext uri="{FF2B5EF4-FFF2-40B4-BE49-F238E27FC236}">
                <a16:creationId xmlns:a16="http://schemas.microsoft.com/office/drawing/2014/main" id="{53DF964E-9172-41AF-9F82-3F4BD2AECD16}"/>
              </a:ext>
            </a:extLst>
          </p:cNvPr>
          <p:cNvSpPr/>
          <p:nvPr/>
        </p:nvSpPr>
        <p:spPr>
          <a:xfrm>
            <a:off x="1214540" y="3727541"/>
            <a:ext cx="369332" cy="369332"/>
          </a:xfrm>
          <a:prstGeom prst="flowChartConnector">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latin typeface="Ubuntu" panose="020B0504030602030204" pitchFamily="34" charset="0"/>
              </a:rPr>
              <a:t>4</a:t>
            </a:r>
          </a:p>
        </p:txBody>
      </p:sp>
      <p:sp>
        <p:nvSpPr>
          <p:cNvPr id="13" name="Flowchart: Connector 12">
            <a:extLst>
              <a:ext uri="{FF2B5EF4-FFF2-40B4-BE49-F238E27FC236}">
                <a16:creationId xmlns:a16="http://schemas.microsoft.com/office/drawing/2014/main" id="{E01054EB-6C79-43B7-85C1-6A0DE3956466}"/>
              </a:ext>
            </a:extLst>
          </p:cNvPr>
          <p:cNvSpPr/>
          <p:nvPr/>
        </p:nvSpPr>
        <p:spPr>
          <a:xfrm>
            <a:off x="1214540" y="4444448"/>
            <a:ext cx="369332" cy="369332"/>
          </a:xfrm>
          <a:prstGeom prst="flowChartConnector">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latin typeface="Ubuntu" panose="020B0504030602030204" pitchFamily="34" charset="0"/>
              </a:rPr>
              <a:t>5</a:t>
            </a:r>
          </a:p>
        </p:txBody>
      </p:sp>
      <p:sp>
        <p:nvSpPr>
          <p:cNvPr id="14" name="Flowchart: Connector 13">
            <a:extLst>
              <a:ext uri="{FF2B5EF4-FFF2-40B4-BE49-F238E27FC236}">
                <a16:creationId xmlns:a16="http://schemas.microsoft.com/office/drawing/2014/main" id="{5330F990-FE15-41B9-9320-E828104A230D}"/>
              </a:ext>
            </a:extLst>
          </p:cNvPr>
          <p:cNvSpPr/>
          <p:nvPr/>
        </p:nvSpPr>
        <p:spPr>
          <a:xfrm>
            <a:off x="1214540" y="5159650"/>
            <a:ext cx="369332" cy="369332"/>
          </a:xfrm>
          <a:prstGeom prst="flowChartConnector">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latin typeface="Ubuntu" panose="020B0504030602030204" pitchFamily="34" charset="0"/>
              </a:rPr>
              <a:t>6</a:t>
            </a:r>
          </a:p>
        </p:txBody>
      </p:sp>
      <p:sp>
        <p:nvSpPr>
          <p:cNvPr id="15" name="Flowchart: Connector 14">
            <a:extLst>
              <a:ext uri="{FF2B5EF4-FFF2-40B4-BE49-F238E27FC236}">
                <a16:creationId xmlns:a16="http://schemas.microsoft.com/office/drawing/2014/main" id="{1D91157F-6045-4C7B-9115-301E23337220}"/>
              </a:ext>
            </a:extLst>
          </p:cNvPr>
          <p:cNvSpPr/>
          <p:nvPr/>
        </p:nvSpPr>
        <p:spPr>
          <a:xfrm>
            <a:off x="1214540" y="5699518"/>
            <a:ext cx="369332" cy="369332"/>
          </a:xfrm>
          <a:prstGeom prst="flowChartConnector">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latin typeface="Ubuntu" panose="020B0504030602030204" pitchFamily="34" charset="0"/>
              </a:rPr>
              <a:t>7</a:t>
            </a:r>
          </a:p>
        </p:txBody>
      </p:sp>
    </p:spTree>
    <p:extLst>
      <p:ext uri="{BB962C8B-B14F-4D97-AF65-F5344CB8AC3E}">
        <p14:creationId xmlns:p14="http://schemas.microsoft.com/office/powerpoint/2010/main" val="368631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xEl>
                                              <p:pRg st="9" end="9"/>
                                            </p:txEl>
                                          </p:spTgt>
                                        </p:tgtEl>
                                        <p:attrNameLst>
                                          <p:attrName>style.visibility</p:attrName>
                                        </p:attrNameLst>
                                      </p:cBhvr>
                                      <p:to>
                                        <p:strVal val="visible"/>
                                      </p:to>
                                    </p:set>
                                    <p:animEffect transition="in" filter="fade">
                                      <p:cBhvr>
                                        <p:cTn id="7" dur="500"/>
                                        <p:tgtEl>
                                          <p:spTgt spid="7">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2" end="12"/>
                                            </p:txEl>
                                          </p:spTgt>
                                        </p:tgtEl>
                                        <p:attrNameLst>
                                          <p:attrName>style.visibility</p:attrName>
                                        </p:attrNameLst>
                                      </p:cBhvr>
                                      <p:to>
                                        <p:strVal val="visible"/>
                                      </p:to>
                                    </p:set>
                                    <p:animEffect transition="in" filter="fade">
                                      <p:cBhvr>
                                        <p:cTn id="10" dur="500"/>
                                        <p:tgtEl>
                                          <p:spTgt spid="7">
                                            <p:txEl>
                                              <p:pRg st="12" end="1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15" end="15"/>
                                            </p:txEl>
                                          </p:spTgt>
                                        </p:tgtEl>
                                        <p:attrNameLst>
                                          <p:attrName>style.visibility</p:attrName>
                                        </p:attrNameLst>
                                      </p:cBhvr>
                                      <p:to>
                                        <p:strVal val="visible"/>
                                      </p:to>
                                    </p:set>
                                    <p:animEffect transition="in" filter="fade">
                                      <p:cBhvr>
                                        <p:cTn id="13" dur="500"/>
                                        <p:tgtEl>
                                          <p:spTgt spid="7">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17" end="17"/>
                                            </p:txEl>
                                          </p:spTgt>
                                        </p:tgtEl>
                                        <p:attrNameLst>
                                          <p:attrName>style.visibility</p:attrName>
                                        </p:attrNameLst>
                                      </p:cBhvr>
                                      <p:to>
                                        <p:strVal val="visible"/>
                                      </p:to>
                                    </p:set>
                                    <p:animEffect transition="in" filter="fade">
                                      <p:cBhvr>
                                        <p:cTn id="16" dur="500"/>
                                        <p:tgtEl>
                                          <p:spTgt spid="7">
                                            <p:txEl>
                                              <p:pRg st="17" end="1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0" grpId="0" animBg="1"/>
      <p:bldP spid="12" grpId="0" animBg="1"/>
      <p:bldP spid="13" grpId="0" animBg="1"/>
      <p:bldP spid="14"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463C4-BA19-481D-A68F-661A7D8938E5}"/>
              </a:ext>
            </a:extLst>
          </p:cNvPr>
          <p:cNvSpPr txBox="1"/>
          <p:nvPr/>
        </p:nvSpPr>
        <p:spPr>
          <a:xfrm>
            <a:off x="1952569" y="281026"/>
            <a:ext cx="8143500" cy="769441"/>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Spring boot Actuators</a:t>
            </a:r>
            <a:endParaRPr lang="pt-BR" sz="2000" b="1" dirty="0">
              <a:solidFill>
                <a:srgbClr val="2B0A3D"/>
              </a:solidFill>
              <a:latin typeface="Ubuntu" panose="020B0504030602030204" pitchFamily="34" charset="0"/>
            </a:endParaRPr>
          </a:p>
        </p:txBody>
      </p:sp>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pic>
        <p:nvPicPr>
          <p:cNvPr id="6" name="Picture 5">
            <a:extLst>
              <a:ext uri="{FF2B5EF4-FFF2-40B4-BE49-F238E27FC236}">
                <a16:creationId xmlns:a16="http://schemas.microsoft.com/office/drawing/2014/main" id="{E556E8F9-A381-4C65-B317-15DC1B8F0977}"/>
              </a:ext>
            </a:extLst>
          </p:cNvPr>
          <p:cNvPicPr>
            <a:picLocks noChangeAspect="1"/>
          </p:cNvPicPr>
          <p:nvPr/>
        </p:nvPicPr>
        <p:blipFill>
          <a:blip r:embed="rId5"/>
          <a:stretch>
            <a:fillRect/>
          </a:stretch>
        </p:blipFill>
        <p:spPr>
          <a:xfrm>
            <a:off x="173608" y="1380204"/>
            <a:ext cx="7630590" cy="1314633"/>
          </a:xfrm>
          <a:prstGeom prst="rect">
            <a:avLst/>
          </a:prstGeom>
        </p:spPr>
      </p:pic>
      <p:pic>
        <p:nvPicPr>
          <p:cNvPr id="9" name="Picture 8">
            <a:extLst>
              <a:ext uri="{FF2B5EF4-FFF2-40B4-BE49-F238E27FC236}">
                <a16:creationId xmlns:a16="http://schemas.microsoft.com/office/drawing/2014/main" id="{9FB4921E-6423-431F-80CC-42CFF8429A66}"/>
              </a:ext>
            </a:extLst>
          </p:cNvPr>
          <p:cNvPicPr>
            <a:picLocks noChangeAspect="1"/>
          </p:cNvPicPr>
          <p:nvPr/>
        </p:nvPicPr>
        <p:blipFill>
          <a:blip r:embed="rId6"/>
          <a:stretch>
            <a:fillRect/>
          </a:stretch>
        </p:blipFill>
        <p:spPr>
          <a:xfrm>
            <a:off x="173608" y="2752630"/>
            <a:ext cx="5963482" cy="1352739"/>
          </a:xfrm>
          <a:prstGeom prst="rect">
            <a:avLst/>
          </a:prstGeom>
        </p:spPr>
      </p:pic>
      <p:sp>
        <p:nvSpPr>
          <p:cNvPr id="13" name="TextBox 12">
            <a:extLst>
              <a:ext uri="{FF2B5EF4-FFF2-40B4-BE49-F238E27FC236}">
                <a16:creationId xmlns:a16="http://schemas.microsoft.com/office/drawing/2014/main" id="{ECC33F88-4814-4E52-AF4F-7D8A0A9AA880}"/>
              </a:ext>
            </a:extLst>
          </p:cNvPr>
          <p:cNvSpPr txBox="1"/>
          <p:nvPr/>
        </p:nvSpPr>
        <p:spPr>
          <a:xfrm>
            <a:off x="8183217" y="3096991"/>
            <a:ext cx="3077003" cy="369332"/>
          </a:xfrm>
          <a:prstGeom prst="rect">
            <a:avLst/>
          </a:prstGeom>
          <a:noFill/>
        </p:spPr>
        <p:txBody>
          <a:bodyPr wrap="square" rtlCol="0">
            <a:spAutoFit/>
          </a:bodyPr>
          <a:lstStyle/>
          <a:p>
            <a:r>
              <a:rPr lang="en-US" dirty="0"/>
              <a:t>APPLICATION.PROPERTIES</a:t>
            </a:r>
          </a:p>
        </p:txBody>
      </p:sp>
      <p:sp>
        <p:nvSpPr>
          <p:cNvPr id="16" name="TextBox 15">
            <a:extLst>
              <a:ext uri="{FF2B5EF4-FFF2-40B4-BE49-F238E27FC236}">
                <a16:creationId xmlns:a16="http://schemas.microsoft.com/office/drawing/2014/main" id="{25384A90-9B08-4F48-9AEF-38C1E38C8489}"/>
              </a:ext>
            </a:extLst>
          </p:cNvPr>
          <p:cNvSpPr txBox="1"/>
          <p:nvPr/>
        </p:nvSpPr>
        <p:spPr>
          <a:xfrm>
            <a:off x="8183217" y="2189920"/>
            <a:ext cx="1948070" cy="371527"/>
          </a:xfrm>
          <a:prstGeom prst="rect">
            <a:avLst/>
          </a:prstGeom>
          <a:noFill/>
        </p:spPr>
        <p:txBody>
          <a:bodyPr wrap="square" rtlCol="0">
            <a:spAutoFit/>
          </a:bodyPr>
          <a:lstStyle/>
          <a:p>
            <a:r>
              <a:rPr lang="en-US" dirty="0"/>
              <a:t>POM.XML</a:t>
            </a:r>
          </a:p>
        </p:txBody>
      </p:sp>
    </p:spTree>
    <p:extLst>
      <p:ext uri="{BB962C8B-B14F-4D97-AF65-F5344CB8AC3E}">
        <p14:creationId xmlns:p14="http://schemas.microsoft.com/office/powerpoint/2010/main" val="183051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463C4-BA19-481D-A68F-661A7D8938E5}"/>
              </a:ext>
            </a:extLst>
          </p:cNvPr>
          <p:cNvSpPr txBox="1"/>
          <p:nvPr/>
        </p:nvSpPr>
        <p:spPr>
          <a:xfrm>
            <a:off x="1952569" y="281026"/>
            <a:ext cx="8143500" cy="769441"/>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Spring boot Actuators</a:t>
            </a:r>
            <a:endParaRPr lang="pt-BR" sz="2000" b="1" dirty="0">
              <a:solidFill>
                <a:srgbClr val="2B0A3D"/>
              </a:solidFill>
              <a:latin typeface="Ubuntu" panose="020B0504030602030204" pitchFamily="34" charset="0"/>
            </a:endParaRPr>
          </a:p>
        </p:txBody>
      </p:sp>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pic>
        <p:nvPicPr>
          <p:cNvPr id="3" name="Picture 2">
            <a:extLst>
              <a:ext uri="{FF2B5EF4-FFF2-40B4-BE49-F238E27FC236}">
                <a16:creationId xmlns:a16="http://schemas.microsoft.com/office/drawing/2014/main" id="{F0F44C40-BB22-4451-9798-4CE40B0EF613}"/>
              </a:ext>
            </a:extLst>
          </p:cNvPr>
          <p:cNvPicPr>
            <a:picLocks noChangeAspect="1"/>
          </p:cNvPicPr>
          <p:nvPr/>
        </p:nvPicPr>
        <p:blipFill>
          <a:blip r:embed="rId5"/>
          <a:stretch>
            <a:fillRect/>
          </a:stretch>
        </p:blipFill>
        <p:spPr>
          <a:xfrm>
            <a:off x="0" y="1394460"/>
            <a:ext cx="7018020" cy="5463540"/>
          </a:xfrm>
          <a:prstGeom prst="rect">
            <a:avLst/>
          </a:prstGeom>
        </p:spPr>
      </p:pic>
      <p:pic>
        <p:nvPicPr>
          <p:cNvPr id="7" name="Picture 6">
            <a:extLst>
              <a:ext uri="{FF2B5EF4-FFF2-40B4-BE49-F238E27FC236}">
                <a16:creationId xmlns:a16="http://schemas.microsoft.com/office/drawing/2014/main" id="{10B90943-FD81-470B-89E0-B268851701ED}"/>
              </a:ext>
            </a:extLst>
          </p:cNvPr>
          <p:cNvPicPr>
            <a:picLocks noChangeAspect="1"/>
          </p:cNvPicPr>
          <p:nvPr/>
        </p:nvPicPr>
        <p:blipFill>
          <a:blip r:embed="rId6"/>
          <a:stretch>
            <a:fillRect/>
          </a:stretch>
        </p:blipFill>
        <p:spPr>
          <a:xfrm>
            <a:off x="6968427" y="1476260"/>
            <a:ext cx="5223573" cy="5381740"/>
          </a:xfrm>
          <a:prstGeom prst="rect">
            <a:avLst/>
          </a:prstGeom>
        </p:spPr>
      </p:pic>
    </p:spTree>
    <p:extLst>
      <p:ext uri="{BB962C8B-B14F-4D97-AF65-F5344CB8AC3E}">
        <p14:creationId xmlns:p14="http://schemas.microsoft.com/office/powerpoint/2010/main" val="381989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463C4-BA19-481D-A68F-661A7D8938E5}"/>
              </a:ext>
            </a:extLst>
          </p:cNvPr>
          <p:cNvSpPr txBox="1"/>
          <p:nvPr/>
        </p:nvSpPr>
        <p:spPr>
          <a:xfrm>
            <a:off x="1952569" y="281026"/>
            <a:ext cx="8143500" cy="769441"/>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MVC Design Pattern</a:t>
            </a:r>
            <a:endParaRPr lang="pt-BR" sz="2000" b="1" dirty="0">
              <a:solidFill>
                <a:srgbClr val="2B0A3D"/>
              </a:solidFill>
              <a:latin typeface="Ubuntu" panose="020B0504030602030204" pitchFamily="34" charset="0"/>
            </a:endParaRPr>
          </a:p>
        </p:txBody>
      </p:sp>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sp>
        <p:nvSpPr>
          <p:cNvPr id="4" name="AutoShape 6" descr="Luồng đi trong mô hình MVC">
            <a:extLst>
              <a:ext uri="{FF2B5EF4-FFF2-40B4-BE49-F238E27FC236}">
                <a16:creationId xmlns:a16="http://schemas.microsoft.com/office/drawing/2014/main" id="{BC42CD17-3426-4210-8620-30E5BBC92E46}"/>
              </a:ext>
            </a:extLst>
          </p:cNvPr>
          <p:cNvSpPr>
            <a:spLocks noChangeAspect="1" noChangeArrowheads="1"/>
          </p:cNvSpPr>
          <p:nvPr/>
        </p:nvSpPr>
        <p:spPr bwMode="auto">
          <a:xfrm>
            <a:off x="2267211" y="3276599"/>
            <a:ext cx="3981189" cy="39811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63B2A483-6E53-4AD9-A928-DDE291859B5C}"/>
              </a:ext>
            </a:extLst>
          </p:cNvPr>
          <p:cNvPicPr>
            <a:picLocks noChangeAspect="1"/>
          </p:cNvPicPr>
          <p:nvPr/>
        </p:nvPicPr>
        <p:blipFill>
          <a:blip r:embed="rId5"/>
          <a:stretch>
            <a:fillRect/>
          </a:stretch>
        </p:blipFill>
        <p:spPr>
          <a:xfrm>
            <a:off x="1051575" y="1706019"/>
            <a:ext cx="9945488" cy="4124901"/>
          </a:xfrm>
          <a:prstGeom prst="rect">
            <a:avLst/>
          </a:prstGeom>
        </p:spPr>
      </p:pic>
    </p:spTree>
    <p:extLst>
      <p:ext uri="{BB962C8B-B14F-4D97-AF65-F5344CB8AC3E}">
        <p14:creationId xmlns:p14="http://schemas.microsoft.com/office/powerpoint/2010/main" val="107667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463C4-BA19-481D-A68F-661A7D8938E5}"/>
              </a:ext>
            </a:extLst>
          </p:cNvPr>
          <p:cNvSpPr txBox="1"/>
          <p:nvPr/>
        </p:nvSpPr>
        <p:spPr>
          <a:xfrm>
            <a:off x="1952569" y="281026"/>
            <a:ext cx="8143500" cy="769441"/>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Spring Data Jpa</a:t>
            </a:r>
            <a:endParaRPr lang="pt-BR" sz="2000" b="1" dirty="0">
              <a:solidFill>
                <a:srgbClr val="2B0A3D"/>
              </a:solidFill>
              <a:latin typeface="Ubuntu" panose="020B0504030602030204" pitchFamily="34" charset="0"/>
            </a:endParaRPr>
          </a:p>
        </p:txBody>
      </p:sp>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sp>
        <p:nvSpPr>
          <p:cNvPr id="4" name="AutoShape 6" descr="Luồng đi trong mô hình MVC">
            <a:extLst>
              <a:ext uri="{FF2B5EF4-FFF2-40B4-BE49-F238E27FC236}">
                <a16:creationId xmlns:a16="http://schemas.microsoft.com/office/drawing/2014/main" id="{BC42CD17-3426-4210-8620-30E5BBC92E46}"/>
              </a:ext>
            </a:extLst>
          </p:cNvPr>
          <p:cNvSpPr>
            <a:spLocks noChangeAspect="1" noChangeArrowheads="1"/>
          </p:cNvSpPr>
          <p:nvPr/>
        </p:nvSpPr>
        <p:spPr bwMode="auto">
          <a:xfrm>
            <a:off x="2267211" y="3276599"/>
            <a:ext cx="3981189" cy="39811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4B140C02-BA08-4F1B-BD34-1A1C12CE2134}"/>
              </a:ext>
            </a:extLst>
          </p:cNvPr>
          <p:cNvPicPr>
            <a:picLocks noChangeAspect="1"/>
          </p:cNvPicPr>
          <p:nvPr/>
        </p:nvPicPr>
        <p:blipFill>
          <a:blip r:embed="rId5"/>
          <a:stretch>
            <a:fillRect/>
          </a:stretch>
        </p:blipFill>
        <p:spPr>
          <a:xfrm>
            <a:off x="318668" y="1202075"/>
            <a:ext cx="7878274" cy="2324424"/>
          </a:xfrm>
          <a:prstGeom prst="rect">
            <a:avLst/>
          </a:prstGeom>
        </p:spPr>
      </p:pic>
      <p:pic>
        <p:nvPicPr>
          <p:cNvPr id="7" name="Picture 6">
            <a:extLst>
              <a:ext uri="{FF2B5EF4-FFF2-40B4-BE49-F238E27FC236}">
                <a16:creationId xmlns:a16="http://schemas.microsoft.com/office/drawing/2014/main" id="{2B73CABF-ADF8-4673-B749-5B0BF832E732}"/>
              </a:ext>
            </a:extLst>
          </p:cNvPr>
          <p:cNvPicPr>
            <a:picLocks noChangeAspect="1"/>
          </p:cNvPicPr>
          <p:nvPr/>
        </p:nvPicPr>
        <p:blipFill>
          <a:blip r:embed="rId6"/>
          <a:stretch>
            <a:fillRect/>
          </a:stretch>
        </p:blipFill>
        <p:spPr>
          <a:xfrm>
            <a:off x="474174" y="4124033"/>
            <a:ext cx="9164329" cy="2286319"/>
          </a:xfrm>
          <a:prstGeom prst="rect">
            <a:avLst/>
          </a:prstGeom>
        </p:spPr>
      </p:pic>
    </p:spTree>
    <p:extLst>
      <p:ext uri="{BB962C8B-B14F-4D97-AF65-F5344CB8AC3E}">
        <p14:creationId xmlns:p14="http://schemas.microsoft.com/office/powerpoint/2010/main" val="379575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463C4-BA19-481D-A68F-661A7D8938E5}"/>
              </a:ext>
            </a:extLst>
          </p:cNvPr>
          <p:cNvSpPr txBox="1"/>
          <p:nvPr/>
        </p:nvSpPr>
        <p:spPr>
          <a:xfrm>
            <a:off x="1952569" y="281026"/>
            <a:ext cx="8143500" cy="769441"/>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Entity</a:t>
            </a:r>
            <a:endParaRPr lang="pt-BR" sz="2000" b="1" dirty="0">
              <a:solidFill>
                <a:srgbClr val="2B0A3D"/>
              </a:solidFill>
              <a:latin typeface="Ubuntu" panose="020B0504030602030204" pitchFamily="34" charset="0"/>
            </a:endParaRPr>
          </a:p>
        </p:txBody>
      </p:sp>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sp>
        <p:nvSpPr>
          <p:cNvPr id="4" name="AutoShape 6" descr="Luồng đi trong mô hình MVC">
            <a:extLst>
              <a:ext uri="{FF2B5EF4-FFF2-40B4-BE49-F238E27FC236}">
                <a16:creationId xmlns:a16="http://schemas.microsoft.com/office/drawing/2014/main" id="{BC42CD17-3426-4210-8620-30E5BBC92E46}"/>
              </a:ext>
            </a:extLst>
          </p:cNvPr>
          <p:cNvSpPr>
            <a:spLocks noChangeAspect="1" noChangeArrowheads="1"/>
          </p:cNvSpPr>
          <p:nvPr/>
        </p:nvSpPr>
        <p:spPr bwMode="auto">
          <a:xfrm>
            <a:off x="2267211" y="3276599"/>
            <a:ext cx="3981189" cy="39811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62ED885F-635B-48D1-9484-AC37559A4A74}"/>
              </a:ext>
            </a:extLst>
          </p:cNvPr>
          <p:cNvPicPr>
            <a:picLocks noChangeAspect="1"/>
          </p:cNvPicPr>
          <p:nvPr/>
        </p:nvPicPr>
        <p:blipFill>
          <a:blip r:embed="rId5"/>
          <a:stretch>
            <a:fillRect/>
          </a:stretch>
        </p:blipFill>
        <p:spPr>
          <a:xfrm>
            <a:off x="33572" y="1866378"/>
            <a:ext cx="5715798" cy="4991622"/>
          </a:xfrm>
          <a:prstGeom prst="rect">
            <a:avLst/>
          </a:prstGeom>
        </p:spPr>
      </p:pic>
      <p:pic>
        <p:nvPicPr>
          <p:cNvPr id="9" name="Picture 8">
            <a:extLst>
              <a:ext uri="{FF2B5EF4-FFF2-40B4-BE49-F238E27FC236}">
                <a16:creationId xmlns:a16="http://schemas.microsoft.com/office/drawing/2014/main" id="{E5E55993-0B88-4F3C-8BEA-BEEA1F43FC9C}"/>
              </a:ext>
            </a:extLst>
          </p:cNvPr>
          <p:cNvPicPr>
            <a:picLocks noChangeAspect="1"/>
          </p:cNvPicPr>
          <p:nvPr/>
        </p:nvPicPr>
        <p:blipFill>
          <a:blip r:embed="rId6"/>
          <a:stretch>
            <a:fillRect/>
          </a:stretch>
        </p:blipFill>
        <p:spPr>
          <a:xfrm>
            <a:off x="5977172" y="1866378"/>
            <a:ext cx="6214828" cy="4884606"/>
          </a:xfrm>
          <a:prstGeom prst="rect">
            <a:avLst/>
          </a:prstGeom>
        </p:spPr>
      </p:pic>
    </p:spTree>
    <p:extLst>
      <p:ext uri="{BB962C8B-B14F-4D97-AF65-F5344CB8AC3E}">
        <p14:creationId xmlns:p14="http://schemas.microsoft.com/office/powerpoint/2010/main" val="391761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463C4-BA19-481D-A68F-661A7D8938E5}"/>
              </a:ext>
            </a:extLst>
          </p:cNvPr>
          <p:cNvSpPr txBox="1"/>
          <p:nvPr/>
        </p:nvSpPr>
        <p:spPr>
          <a:xfrm>
            <a:off x="1952569" y="281026"/>
            <a:ext cx="8143500" cy="769441"/>
          </a:xfrm>
          <a:prstGeom prst="rect">
            <a:avLst/>
          </a:prstGeom>
          <a:noFill/>
        </p:spPr>
        <p:txBody>
          <a:bodyPr wrap="square" rtlCol="0">
            <a:spAutoFit/>
          </a:bodyPr>
          <a:lstStyle/>
          <a:p>
            <a:pPr algn="ctr"/>
            <a:r>
              <a:rPr lang="pt-BR" sz="4400" b="1">
                <a:solidFill>
                  <a:srgbClr val="42A1DC"/>
                </a:solidFill>
                <a:latin typeface="Ubuntu" panose="020B0504030602030204" pitchFamily="34" charset="0"/>
              </a:rPr>
              <a:t>Repository</a:t>
            </a:r>
            <a:endParaRPr lang="pt-BR" sz="2000" b="1" dirty="0">
              <a:solidFill>
                <a:srgbClr val="2B0A3D"/>
              </a:solidFill>
              <a:latin typeface="Ubuntu" panose="020B0504030602030204" pitchFamily="34" charset="0"/>
            </a:endParaRPr>
          </a:p>
        </p:txBody>
      </p:sp>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sp>
        <p:nvSpPr>
          <p:cNvPr id="4" name="AutoShape 6" descr="Luồng đi trong mô hình MVC">
            <a:extLst>
              <a:ext uri="{FF2B5EF4-FFF2-40B4-BE49-F238E27FC236}">
                <a16:creationId xmlns:a16="http://schemas.microsoft.com/office/drawing/2014/main" id="{BC42CD17-3426-4210-8620-30E5BBC92E46}"/>
              </a:ext>
            </a:extLst>
          </p:cNvPr>
          <p:cNvSpPr>
            <a:spLocks noChangeAspect="1" noChangeArrowheads="1"/>
          </p:cNvSpPr>
          <p:nvPr/>
        </p:nvSpPr>
        <p:spPr bwMode="auto">
          <a:xfrm>
            <a:off x="2267211" y="3276599"/>
            <a:ext cx="3981189" cy="39811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C57ED1FE-2A54-4201-BD37-487327C38C5D}"/>
              </a:ext>
            </a:extLst>
          </p:cNvPr>
          <p:cNvPicPr>
            <a:picLocks noChangeAspect="1"/>
          </p:cNvPicPr>
          <p:nvPr/>
        </p:nvPicPr>
        <p:blipFill>
          <a:blip r:embed="rId5"/>
          <a:stretch>
            <a:fillRect/>
          </a:stretch>
        </p:blipFill>
        <p:spPr>
          <a:xfrm>
            <a:off x="-43333" y="1140882"/>
            <a:ext cx="8602275" cy="3248478"/>
          </a:xfrm>
          <a:prstGeom prst="rect">
            <a:avLst/>
          </a:prstGeom>
        </p:spPr>
      </p:pic>
      <p:pic>
        <p:nvPicPr>
          <p:cNvPr id="15" name="Picture 14">
            <a:extLst>
              <a:ext uri="{FF2B5EF4-FFF2-40B4-BE49-F238E27FC236}">
                <a16:creationId xmlns:a16="http://schemas.microsoft.com/office/drawing/2014/main" id="{2D893B3B-1F8E-4ABA-B321-395F2B11315A}"/>
              </a:ext>
            </a:extLst>
          </p:cNvPr>
          <p:cNvPicPr>
            <a:picLocks noChangeAspect="1"/>
          </p:cNvPicPr>
          <p:nvPr/>
        </p:nvPicPr>
        <p:blipFill>
          <a:blip r:embed="rId6"/>
          <a:stretch>
            <a:fillRect/>
          </a:stretch>
        </p:blipFill>
        <p:spPr>
          <a:xfrm>
            <a:off x="0" y="4076506"/>
            <a:ext cx="12192000" cy="2684218"/>
          </a:xfrm>
          <a:prstGeom prst="rect">
            <a:avLst/>
          </a:prstGeom>
        </p:spPr>
      </p:pic>
    </p:spTree>
    <p:extLst>
      <p:ext uri="{BB962C8B-B14F-4D97-AF65-F5344CB8AC3E}">
        <p14:creationId xmlns:p14="http://schemas.microsoft.com/office/powerpoint/2010/main" val="217766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463C4-BA19-481D-A68F-661A7D8938E5}"/>
              </a:ext>
            </a:extLst>
          </p:cNvPr>
          <p:cNvSpPr txBox="1"/>
          <p:nvPr/>
        </p:nvSpPr>
        <p:spPr>
          <a:xfrm>
            <a:off x="1952569" y="281026"/>
            <a:ext cx="8143500" cy="769441"/>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Restfull API</a:t>
            </a:r>
            <a:endParaRPr lang="pt-BR" sz="2000" b="1" dirty="0">
              <a:solidFill>
                <a:srgbClr val="2B0A3D"/>
              </a:solidFill>
              <a:latin typeface="Ubuntu" panose="020B0504030602030204" pitchFamily="34" charset="0"/>
            </a:endParaRPr>
          </a:p>
        </p:txBody>
      </p:sp>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sp>
        <p:nvSpPr>
          <p:cNvPr id="4" name="AutoShape 6" descr="Luồng đi trong mô hình MVC">
            <a:extLst>
              <a:ext uri="{FF2B5EF4-FFF2-40B4-BE49-F238E27FC236}">
                <a16:creationId xmlns:a16="http://schemas.microsoft.com/office/drawing/2014/main" id="{BC42CD17-3426-4210-8620-30E5BBC92E46}"/>
              </a:ext>
            </a:extLst>
          </p:cNvPr>
          <p:cNvSpPr>
            <a:spLocks noChangeAspect="1" noChangeArrowheads="1"/>
          </p:cNvSpPr>
          <p:nvPr/>
        </p:nvSpPr>
        <p:spPr bwMode="auto">
          <a:xfrm>
            <a:off x="2267211" y="3276599"/>
            <a:ext cx="3981189" cy="39811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A39CCDF1-0E96-4E99-B625-24A86087C2C8}"/>
              </a:ext>
            </a:extLst>
          </p:cNvPr>
          <p:cNvPicPr>
            <a:picLocks noChangeAspect="1"/>
          </p:cNvPicPr>
          <p:nvPr/>
        </p:nvPicPr>
        <p:blipFill>
          <a:blip r:embed="rId5"/>
          <a:stretch>
            <a:fillRect/>
          </a:stretch>
        </p:blipFill>
        <p:spPr>
          <a:xfrm>
            <a:off x="209250" y="946495"/>
            <a:ext cx="3486637" cy="1333686"/>
          </a:xfrm>
          <a:prstGeom prst="rect">
            <a:avLst/>
          </a:prstGeom>
        </p:spPr>
      </p:pic>
      <p:pic>
        <p:nvPicPr>
          <p:cNvPr id="7" name="Picture 6">
            <a:extLst>
              <a:ext uri="{FF2B5EF4-FFF2-40B4-BE49-F238E27FC236}">
                <a16:creationId xmlns:a16="http://schemas.microsoft.com/office/drawing/2014/main" id="{12CEF76F-AEBD-4A4C-9EED-ACCA21DC5207}"/>
              </a:ext>
            </a:extLst>
          </p:cNvPr>
          <p:cNvPicPr>
            <a:picLocks noChangeAspect="1"/>
          </p:cNvPicPr>
          <p:nvPr/>
        </p:nvPicPr>
        <p:blipFill>
          <a:blip r:embed="rId6"/>
          <a:stretch>
            <a:fillRect/>
          </a:stretch>
        </p:blipFill>
        <p:spPr>
          <a:xfrm>
            <a:off x="209249" y="2217627"/>
            <a:ext cx="5591955" cy="828791"/>
          </a:xfrm>
          <a:prstGeom prst="rect">
            <a:avLst/>
          </a:prstGeom>
        </p:spPr>
      </p:pic>
      <p:pic>
        <p:nvPicPr>
          <p:cNvPr id="9" name="Picture 8">
            <a:extLst>
              <a:ext uri="{FF2B5EF4-FFF2-40B4-BE49-F238E27FC236}">
                <a16:creationId xmlns:a16="http://schemas.microsoft.com/office/drawing/2014/main" id="{F06D79EF-8B11-4595-969F-F5A75E2943C6}"/>
              </a:ext>
            </a:extLst>
          </p:cNvPr>
          <p:cNvPicPr>
            <a:picLocks noChangeAspect="1"/>
          </p:cNvPicPr>
          <p:nvPr/>
        </p:nvPicPr>
        <p:blipFill>
          <a:blip r:embed="rId7"/>
          <a:stretch>
            <a:fillRect/>
          </a:stretch>
        </p:blipFill>
        <p:spPr>
          <a:xfrm>
            <a:off x="157716" y="2945650"/>
            <a:ext cx="7459116" cy="1762371"/>
          </a:xfrm>
          <a:prstGeom prst="rect">
            <a:avLst/>
          </a:prstGeom>
        </p:spPr>
      </p:pic>
      <p:pic>
        <p:nvPicPr>
          <p:cNvPr id="14" name="Picture 13">
            <a:extLst>
              <a:ext uri="{FF2B5EF4-FFF2-40B4-BE49-F238E27FC236}">
                <a16:creationId xmlns:a16="http://schemas.microsoft.com/office/drawing/2014/main" id="{07417DE4-03B4-46B4-8255-8E2E72738804}"/>
              </a:ext>
            </a:extLst>
          </p:cNvPr>
          <p:cNvPicPr>
            <a:picLocks noChangeAspect="1"/>
          </p:cNvPicPr>
          <p:nvPr/>
        </p:nvPicPr>
        <p:blipFill>
          <a:blip r:embed="rId8"/>
          <a:stretch>
            <a:fillRect/>
          </a:stretch>
        </p:blipFill>
        <p:spPr>
          <a:xfrm>
            <a:off x="209249" y="4732599"/>
            <a:ext cx="4982231" cy="1762371"/>
          </a:xfrm>
          <a:prstGeom prst="rect">
            <a:avLst/>
          </a:prstGeom>
        </p:spPr>
      </p:pic>
      <p:pic>
        <p:nvPicPr>
          <p:cNvPr id="17" name="Picture 16">
            <a:extLst>
              <a:ext uri="{FF2B5EF4-FFF2-40B4-BE49-F238E27FC236}">
                <a16:creationId xmlns:a16="http://schemas.microsoft.com/office/drawing/2014/main" id="{AD0E6CAB-E603-4F95-88A9-4126E8CB8347}"/>
              </a:ext>
            </a:extLst>
          </p:cNvPr>
          <p:cNvPicPr>
            <a:picLocks noChangeAspect="1"/>
          </p:cNvPicPr>
          <p:nvPr/>
        </p:nvPicPr>
        <p:blipFill>
          <a:blip r:embed="rId9"/>
          <a:stretch>
            <a:fillRect/>
          </a:stretch>
        </p:blipFill>
        <p:spPr>
          <a:xfrm>
            <a:off x="6813500" y="1114653"/>
            <a:ext cx="5466182" cy="4540598"/>
          </a:xfrm>
          <a:prstGeom prst="rect">
            <a:avLst/>
          </a:prstGeom>
        </p:spPr>
      </p:pic>
    </p:spTree>
    <p:extLst>
      <p:ext uri="{BB962C8B-B14F-4D97-AF65-F5344CB8AC3E}">
        <p14:creationId xmlns:p14="http://schemas.microsoft.com/office/powerpoint/2010/main" val="420880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463C4-BA19-481D-A68F-661A7D8938E5}"/>
              </a:ext>
            </a:extLst>
          </p:cNvPr>
          <p:cNvSpPr txBox="1"/>
          <p:nvPr/>
        </p:nvSpPr>
        <p:spPr>
          <a:xfrm>
            <a:off x="1952569" y="281026"/>
            <a:ext cx="8143500" cy="769441"/>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Dependency Injection</a:t>
            </a:r>
            <a:endParaRPr lang="pt-BR" sz="2000" b="1" dirty="0">
              <a:solidFill>
                <a:srgbClr val="2B0A3D"/>
              </a:solidFill>
              <a:latin typeface="Ubuntu" panose="020B0504030602030204" pitchFamily="34" charset="0"/>
            </a:endParaRPr>
          </a:p>
        </p:txBody>
      </p:sp>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sp>
        <p:nvSpPr>
          <p:cNvPr id="4" name="AutoShape 6" descr="Luồng đi trong mô hình MVC">
            <a:extLst>
              <a:ext uri="{FF2B5EF4-FFF2-40B4-BE49-F238E27FC236}">
                <a16:creationId xmlns:a16="http://schemas.microsoft.com/office/drawing/2014/main" id="{BC42CD17-3426-4210-8620-30E5BBC92E46}"/>
              </a:ext>
            </a:extLst>
          </p:cNvPr>
          <p:cNvSpPr>
            <a:spLocks noChangeAspect="1" noChangeArrowheads="1"/>
          </p:cNvSpPr>
          <p:nvPr/>
        </p:nvSpPr>
        <p:spPr bwMode="auto">
          <a:xfrm>
            <a:off x="2267211" y="3276599"/>
            <a:ext cx="3981189" cy="39811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E86799BD-7B26-4E33-9298-898F493E9F28}"/>
              </a:ext>
            </a:extLst>
          </p:cNvPr>
          <p:cNvPicPr>
            <a:picLocks noChangeAspect="1"/>
          </p:cNvPicPr>
          <p:nvPr/>
        </p:nvPicPr>
        <p:blipFill>
          <a:blip r:embed="rId5"/>
          <a:stretch>
            <a:fillRect/>
          </a:stretch>
        </p:blipFill>
        <p:spPr>
          <a:xfrm>
            <a:off x="135865" y="1284316"/>
            <a:ext cx="6112535" cy="3022367"/>
          </a:xfrm>
          <a:prstGeom prst="rect">
            <a:avLst/>
          </a:prstGeom>
        </p:spPr>
      </p:pic>
      <p:pic>
        <p:nvPicPr>
          <p:cNvPr id="9" name="Picture 8">
            <a:extLst>
              <a:ext uri="{FF2B5EF4-FFF2-40B4-BE49-F238E27FC236}">
                <a16:creationId xmlns:a16="http://schemas.microsoft.com/office/drawing/2014/main" id="{D9D1CFE3-C8A8-49E4-88E0-C8098908C2EE}"/>
              </a:ext>
            </a:extLst>
          </p:cNvPr>
          <p:cNvPicPr>
            <a:picLocks noChangeAspect="1"/>
          </p:cNvPicPr>
          <p:nvPr/>
        </p:nvPicPr>
        <p:blipFill>
          <a:blip r:embed="rId6"/>
          <a:stretch>
            <a:fillRect/>
          </a:stretch>
        </p:blipFill>
        <p:spPr>
          <a:xfrm>
            <a:off x="6248400" y="1259017"/>
            <a:ext cx="5887272" cy="1267002"/>
          </a:xfrm>
          <a:prstGeom prst="rect">
            <a:avLst/>
          </a:prstGeom>
        </p:spPr>
      </p:pic>
    </p:spTree>
    <p:extLst>
      <p:ext uri="{BB962C8B-B14F-4D97-AF65-F5344CB8AC3E}">
        <p14:creationId xmlns:p14="http://schemas.microsoft.com/office/powerpoint/2010/main" val="11979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463C4-BA19-481D-A68F-661A7D8938E5}"/>
              </a:ext>
            </a:extLst>
          </p:cNvPr>
          <p:cNvSpPr txBox="1"/>
          <p:nvPr/>
        </p:nvSpPr>
        <p:spPr>
          <a:xfrm>
            <a:off x="1952569" y="281026"/>
            <a:ext cx="8143500" cy="769441"/>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Restfull API</a:t>
            </a:r>
            <a:endParaRPr lang="pt-BR" sz="2000" b="1" dirty="0">
              <a:solidFill>
                <a:srgbClr val="2B0A3D"/>
              </a:solidFill>
              <a:latin typeface="Ubuntu" panose="020B0504030602030204" pitchFamily="34" charset="0"/>
            </a:endParaRPr>
          </a:p>
        </p:txBody>
      </p:sp>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sp>
        <p:nvSpPr>
          <p:cNvPr id="4" name="AutoShape 6" descr="Luồng đi trong mô hình MVC">
            <a:extLst>
              <a:ext uri="{FF2B5EF4-FFF2-40B4-BE49-F238E27FC236}">
                <a16:creationId xmlns:a16="http://schemas.microsoft.com/office/drawing/2014/main" id="{BC42CD17-3426-4210-8620-30E5BBC92E46}"/>
              </a:ext>
            </a:extLst>
          </p:cNvPr>
          <p:cNvSpPr>
            <a:spLocks noChangeAspect="1" noChangeArrowheads="1"/>
          </p:cNvSpPr>
          <p:nvPr/>
        </p:nvSpPr>
        <p:spPr bwMode="auto">
          <a:xfrm>
            <a:off x="2267211" y="3276599"/>
            <a:ext cx="3981189" cy="39811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F39818ED-1131-4A26-9BF9-942C42DE915D}"/>
              </a:ext>
            </a:extLst>
          </p:cNvPr>
          <p:cNvPicPr>
            <a:picLocks noChangeAspect="1"/>
          </p:cNvPicPr>
          <p:nvPr/>
        </p:nvPicPr>
        <p:blipFill>
          <a:blip r:embed="rId5"/>
          <a:stretch>
            <a:fillRect/>
          </a:stretch>
        </p:blipFill>
        <p:spPr>
          <a:xfrm>
            <a:off x="0" y="1050467"/>
            <a:ext cx="11879705" cy="5807533"/>
          </a:xfrm>
          <a:prstGeom prst="rect">
            <a:avLst/>
          </a:prstGeom>
        </p:spPr>
      </p:pic>
    </p:spTree>
    <p:extLst>
      <p:ext uri="{BB962C8B-B14F-4D97-AF65-F5344CB8AC3E}">
        <p14:creationId xmlns:p14="http://schemas.microsoft.com/office/powerpoint/2010/main" val="4273920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463C4-BA19-481D-A68F-661A7D8938E5}"/>
              </a:ext>
            </a:extLst>
          </p:cNvPr>
          <p:cNvSpPr txBox="1"/>
          <p:nvPr/>
        </p:nvSpPr>
        <p:spPr>
          <a:xfrm>
            <a:off x="1952569" y="281026"/>
            <a:ext cx="8644450" cy="769441"/>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Demo small app spring mvc</a:t>
            </a:r>
            <a:endParaRPr lang="pt-BR" sz="2000" b="1" dirty="0">
              <a:solidFill>
                <a:srgbClr val="2B0A3D"/>
              </a:solidFill>
              <a:latin typeface="Ubuntu" panose="020B0504030602030204" pitchFamily="34" charset="0"/>
            </a:endParaRPr>
          </a:p>
        </p:txBody>
      </p:sp>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sp>
        <p:nvSpPr>
          <p:cNvPr id="4" name="AutoShape 6" descr="Luồng đi trong mô hình MVC">
            <a:extLst>
              <a:ext uri="{FF2B5EF4-FFF2-40B4-BE49-F238E27FC236}">
                <a16:creationId xmlns:a16="http://schemas.microsoft.com/office/drawing/2014/main" id="{BC42CD17-3426-4210-8620-30E5BBC92E46}"/>
              </a:ext>
            </a:extLst>
          </p:cNvPr>
          <p:cNvSpPr>
            <a:spLocks noChangeAspect="1" noChangeArrowheads="1"/>
          </p:cNvSpPr>
          <p:nvPr/>
        </p:nvSpPr>
        <p:spPr bwMode="auto">
          <a:xfrm>
            <a:off x="2267211" y="3276599"/>
            <a:ext cx="3981189" cy="39811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7DB579E6-8AEC-4FDB-BEAC-975DCABDD987}"/>
              </a:ext>
            </a:extLst>
          </p:cNvPr>
          <p:cNvSpPr txBox="1"/>
          <p:nvPr/>
        </p:nvSpPr>
        <p:spPr>
          <a:xfrm>
            <a:off x="588723" y="1578279"/>
            <a:ext cx="9106422" cy="2062103"/>
          </a:xfrm>
          <a:prstGeom prst="rect">
            <a:avLst/>
          </a:prstGeom>
          <a:noFill/>
        </p:spPr>
        <p:txBody>
          <a:bodyPr wrap="square" rtlCol="0">
            <a:spAutoFit/>
          </a:bodyPr>
          <a:lstStyle/>
          <a:p>
            <a:pPr marL="285750" indent="-285750">
              <a:buFontTx/>
              <a:buChar char="-"/>
            </a:pPr>
            <a:r>
              <a:rPr lang="en-US" sz="3200" dirty="0"/>
              <a:t>Spring </a:t>
            </a:r>
            <a:r>
              <a:rPr lang="en-US" sz="3200" dirty="0" err="1"/>
              <a:t>mvc</a:t>
            </a:r>
            <a:endParaRPr lang="en-US" sz="3200" dirty="0"/>
          </a:p>
          <a:p>
            <a:pPr marL="285750" indent="-285750">
              <a:buFontTx/>
              <a:buChar char="-"/>
            </a:pPr>
            <a:r>
              <a:rPr lang="en-US" sz="3200" dirty="0" err="1"/>
              <a:t>Thymleaf</a:t>
            </a:r>
            <a:endParaRPr lang="en-US" sz="3200" dirty="0"/>
          </a:p>
          <a:p>
            <a:pPr marL="285750" indent="-285750">
              <a:buFontTx/>
              <a:buChar char="-"/>
            </a:pPr>
            <a:r>
              <a:rPr lang="en-US" sz="3200" dirty="0"/>
              <a:t>Spring data </a:t>
            </a:r>
            <a:r>
              <a:rPr lang="en-US" sz="3200" dirty="0" err="1"/>
              <a:t>jpa</a:t>
            </a:r>
            <a:endParaRPr lang="en-US" sz="3200" dirty="0"/>
          </a:p>
          <a:p>
            <a:pPr marL="285750" indent="-285750">
              <a:buFontTx/>
              <a:buChar char="-"/>
            </a:pPr>
            <a:r>
              <a:rPr lang="en-US" sz="3200" dirty="0"/>
              <a:t>Spring boot</a:t>
            </a:r>
          </a:p>
        </p:txBody>
      </p:sp>
    </p:spTree>
    <p:extLst>
      <p:ext uri="{BB962C8B-B14F-4D97-AF65-F5344CB8AC3E}">
        <p14:creationId xmlns:p14="http://schemas.microsoft.com/office/powerpoint/2010/main" val="3479321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463C4-BA19-481D-A68F-661A7D8938E5}"/>
              </a:ext>
            </a:extLst>
          </p:cNvPr>
          <p:cNvSpPr txBox="1"/>
          <p:nvPr/>
        </p:nvSpPr>
        <p:spPr>
          <a:xfrm>
            <a:off x="2684649" y="271501"/>
            <a:ext cx="6822702" cy="769441"/>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Giới thiệu spring boot</a:t>
            </a:r>
            <a:endParaRPr lang="pt-BR" sz="2000" b="1" dirty="0">
              <a:solidFill>
                <a:srgbClr val="2B0A3D"/>
              </a:solidFill>
              <a:latin typeface="Ubuntu" panose="020B0504030602030204" pitchFamily="34" charset="0"/>
            </a:endParaRPr>
          </a:p>
        </p:txBody>
      </p:sp>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sp>
        <p:nvSpPr>
          <p:cNvPr id="2" name="TextBox 1">
            <a:extLst>
              <a:ext uri="{FF2B5EF4-FFF2-40B4-BE49-F238E27FC236}">
                <a16:creationId xmlns:a16="http://schemas.microsoft.com/office/drawing/2014/main" id="{9C73C571-DE48-4E4E-AA65-DEB3000FB286}"/>
              </a:ext>
            </a:extLst>
          </p:cNvPr>
          <p:cNvSpPr txBox="1"/>
          <p:nvPr/>
        </p:nvSpPr>
        <p:spPr>
          <a:xfrm>
            <a:off x="542441" y="1627322"/>
            <a:ext cx="10963757" cy="3970318"/>
          </a:xfrm>
          <a:prstGeom prst="rect">
            <a:avLst/>
          </a:prstGeom>
          <a:noFill/>
        </p:spPr>
        <p:txBody>
          <a:bodyPr wrap="square" rtlCol="0">
            <a:spAutoFit/>
          </a:bodyPr>
          <a:lstStyle/>
          <a:p>
            <a:pPr marL="342900" indent="-342900">
              <a:buFontTx/>
              <a:buChar char="-"/>
            </a:pPr>
            <a:r>
              <a:rPr lang="en-US" sz="3600" dirty="0"/>
              <a:t>Spring boot </a:t>
            </a:r>
            <a:r>
              <a:rPr lang="en-US" sz="3600" dirty="0" err="1"/>
              <a:t>là</a:t>
            </a:r>
            <a:r>
              <a:rPr lang="en-US" sz="3600" dirty="0"/>
              <a:t> </a:t>
            </a:r>
            <a:r>
              <a:rPr lang="en-US" sz="3600" dirty="0" err="1"/>
              <a:t>một</a:t>
            </a:r>
            <a:r>
              <a:rPr lang="en-US" sz="3600" dirty="0"/>
              <a:t> project </a:t>
            </a:r>
            <a:r>
              <a:rPr lang="en-US" sz="3600" dirty="0" err="1"/>
              <a:t>của</a:t>
            </a:r>
            <a:r>
              <a:rPr lang="en-US" sz="3600" dirty="0"/>
              <a:t> spring framework</a:t>
            </a:r>
          </a:p>
          <a:p>
            <a:endParaRPr lang="en-US" sz="3600" dirty="0"/>
          </a:p>
          <a:p>
            <a:pPr marL="342900" indent="-342900">
              <a:buFontTx/>
              <a:buChar char="-"/>
            </a:pPr>
            <a:r>
              <a:rPr lang="en-US" sz="3600" dirty="0" err="1"/>
              <a:t>Một</a:t>
            </a:r>
            <a:r>
              <a:rPr lang="en-US" sz="3600" dirty="0"/>
              <a:t> </a:t>
            </a:r>
            <a:r>
              <a:rPr lang="en-US" sz="3600" dirty="0" err="1"/>
              <a:t>phiên</a:t>
            </a:r>
            <a:r>
              <a:rPr lang="en-US" sz="3600" dirty="0"/>
              <a:t> </a:t>
            </a:r>
            <a:r>
              <a:rPr lang="en-US" sz="3600" dirty="0" err="1"/>
              <a:t>bản</a:t>
            </a:r>
            <a:r>
              <a:rPr lang="en-US" sz="3600" dirty="0"/>
              <a:t> </a:t>
            </a:r>
            <a:r>
              <a:rPr lang="en-US" sz="3600" dirty="0" err="1"/>
              <a:t>nâng</a:t>
            </a:r>
            <a:r>
              <a:rPr lang="en-US" sz="3600" dirty="0"/>
              <a:t> </a:t>
            </a:r>
            <a:r>
              <a:rPr lang="en-US" sz="3600" dirty="0" err="1"/>
              <a:t>cấp</a:t>
            </a:r>
            <a:r>
              <a:rPr lang="en-US" sz="3600" dirty="0"/>
              <a:t> </a:t>
            </a:r>
            <a:r>
              <a:rPr lang="en-US" sz="3600" dirty="0" err="1"/>
              <a:t>rút</a:t>
            </a:r>
            <a:r>
              <a:rPr lang="en-US" sz="3600" dirty="0"/>
              <a:t> </a:t>
            </a:r>
            <a:r>
              <a:rPr lang="en-US" sz="3600" dirty="0" err="1"/>
              <a:t>gọn</a:t>
            </a:r>
            <a:r>
              <a:rPr lang="en-US" sz="3600" dirty="0"/>
              <a:t> </a:t>
            </a:r>
            <a:r>
              <a:rPr lang="en-US" sz="3600" dirty="0" err="1"/>
              <a:t>cấu</a:t>
            </a:r>
            <a:r>
              <a:rPr lang="en-US" sz="3600" dirty="0"/>
              <a:t> </a:t>
            </a:r>
            <a:r>
              <a:rPr lang="en-US" sz="3600" dirty="0" err="1"/>
              <a:t>hình</a:t>
            </a:r>
            <a:r>
              <a:rPr lang="en-US" sz="3600" dirty="0"/>
              <a:t> </a:t>
            </a:r>
            <a:r>
              <a:rPr lang="en-US" sz="3600" dirty="0" err="1"/>
              <a:t>từ</a:t>
            </a:r>
            <a:r>
              <a:rPr lang="en-US" sz="3600" dirty="0"/>
              <a:t> spring </a:t>
            </a:r>
            <a:r>
              <a:rPr lang="en-US" sz="3600" dirty="0" err="1"/>
              <a:t>mvc</a:t>
            </a:r>
            <a:endParaRPr lang="en-US" sz="3600" dirty="0"/>
          </a:p>
          <a:p>
            <a:endParaRPr lang="en-US" sz="3600" dirty="0"/>
          </a:p>
          <a:p>
            <a:pPr marL="342900" indent="-342900">
              <a:buFontTx/>
              <a:buChar char="-"/>
            </a:pPr>
            <a:r>
              <a:rPr lang="en-US" sz="3600" dirty="0" err="1"/>
              <a:t>Đẩy</a:t>
            </a:r>
            <a:r>
              <a:rPr lang="en-US" sz="3600" dirty="0"/>
              <a:t> </a:t>
            </a:r>
            <a:r>
              <a:rPr lang="en-US" sz="3600" dirty="0" err="1"/>
              <a:t>nhanh</a:t>
            </a:r>
            <a:r>
              <a:rPr lang="en-US" sz="3600" dirty="0"/>
              <a:t> </a:t>
            </a:r>
            <a:r>
              <a:rPr lang="en-US" sz="3600" dirty="0" err="1"/>
              <a:t>quá</a:t>
            </a:r>
            <a:r>
              <a:rPr lang="en-US" sz="3600" dirty="0"/>
              <a:t> </a:t>
            </a:r>
            <a:r>
              <a:rPr lang="en-US" sz="3600" dirty="0" err="1"/>
              <a:t>trình</a:t>
            </a:r>
            <a:r>
              <a:rPr lang="en-US" sz="3600" dirty="0"/>
              <a:t> </a:t>
            </a:r>
            <a:r>
              <a:rPr lang="en-US" sz="3600" dirty="0" err="1"/>
              <a:t>tạo</a:t>
            </a:r>
            <a:r>
              <a:rPr lang="en-US" sz="3600" dirty="0"/>
              <a:t> project</a:t>
            </a:r>
          </a:p>
          <a:p>
            <a:endParaRPr lang="en-US" sz="3600" dirty="0"/>
          </a:p>
          <a:p>
            <a:pPr marL="342900" indent="-342900">
              <a:buFontTx/>
              <a:buChar char="-"/>
            </a:pPr>
            <a:r>
              <a:rPr lang="en-US" sz="3600" dirty="0" err="1"/>
              <a:t>Cơ</a:t>
            </a:r>
            <a:r>
              <a:rPr lang="en-US" sz="3600" dirty="0"/>
              <a:t> </a:t>
            </a:r>
            <a:r>
              <a:rPr lang="en-US" sz="3600" dirty="0" err="1"/>
              <a:t>sở</a:t>
            </a:r>
            <a:r>
              <a:rPr lang="en-US" sz="3600" dirty="0"/>
              <a:t> </a:t>
            </a:r>
            <a:r>
              <a:rPr lang="en-US" sz="3600" dirty="0" err="1"/>
              <a:t>phát</a:t>
            </a:r>
            <a:r>
              <a:rPr lang="en-US" sz="3600" dirty="0"/>
              <a:t> </a:t>
            </a:r>
            <a:r>
              <a:rPr lang="en-US" sz="3600" dirty="0" err="1"/>
              <a:t>triển</a:t>
            </a:r>
            <a:r>
              <a:rPr lang="en-US" sz="3600" dirty="0"/>
              <a:t> </a:t>
            </a:r>
            <a:r>
              <a:rPr lang="en-US" sz="3600" dirty="0" err="1"/>
              <a:t>cho</a:t>
            </a:r>
            <a:r>
              <a:rPr lang="en-US" sz="3600" dirty="0"/>
              <a:t> spring cloud - microservice</a:t>
            </a:r>
          </a:p>
        </p:txBody>
      </p:sp>
    </p:spTree>
    <p:extLst>
      <p:ext uri="{BB962C8B-B14F-4D97-AF65-F5344CB8AC3E}">
        <p14:creationId xmlns:p14="http://schemas.microsoft.com/office/powerpoint/2010/main" val="252656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463C4-BA19-481D-A68F-661A7D8938E5}"/>
              </a:ext>
            </a:extLst>
          </p:cNvPr>
          <p:cNvSpPr txBox="1"/>
          <p:nvPr/>
        </p:nvSpPr>
        <p:spPr>
          <a:xfrm>
            <a:off x="1952569" y="281026"/>
            <a:ext cx="8644450" cy="769441"/>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Spring weblux</a:t>
            </a:r>
            <a:endParaRPr lang="pt-BR" sz="2000" b="1" dirty="0">
              <a:solidFill>
                <a:srgbClr val="2B0A3D"/>
              </a:solidFill>
              <a:latin typeface="Ubuntu" panose="020B0504030602030204" pitchFamily="34" charset="0"/>
            </a:endParaRPr>
          </a:p>
        </p:txBody>
      </p:sp>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sp>
        <p:nvSpPr>
          <p:cNvPr id="4" name="AutoShape 6" descr="Luồng đi trong mô hình MVC">
            <a:extLst>
              <a:ext uri="{FF2B5EF4-FFF2-40B4-BE49-F238E27FC236}">
                <a16:creationId xmlns:a16="http://schemas.microsoft.com/office/drawing/2014/main" id="{BC42CD17-3426-4210-8620-30E5BBC92E46}"/>
              </a:ext>
            </a:extLst>
          </p:cNvPr>
          <p:cNvSpPr>
            <a:spLocks noChangeAspect="1" noChangeArrowheads="1"/>
          </p:cNvSpPr>
          <p:nvPr/>
        </p:nvSpPr>
        <p:spPr bwMode="auto">
          <a:xfrm>
            <a:off x="2267211" y="3276599"/>
            <a:ext cx="3981189" cy="39811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2" descr="Spring MVC và đứa em sinh sau đẻ muộn">
            <a:extLst>
              <a:ext uri="{FF2B5EF4-FFF2-40B4-BE49-F238E27FC236}">
                <a16:creationId xmlns:a16="http://schemas.microsoft.com/office/drawing/2014/main" id="{FE2EC304-D8F0-415F-A133-5630E5DDEB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번역] Spring WebFlux (1)">
            <a:extLst>
              <a:ext uri="{FF2B5EF4-FFF2-40B4-BE49-F238E27FC236}">
                <a16:creationId xmlns:a16="http://schemas.microsoft.com/office/drawing/2014/main" id="{6F45CACC-CE9E-4972-94CE-4018E0431A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40285"/>
            <a:ext cx="5386192" cy="551771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0B4019B-19C6-4CA8-B420-80D91E99A5CB}"/>
              </a:ext>
            </a:extLst>
          </p:cNvPr>
          <p:cNvSpPr txBox="1"/>
          <p:nvPr/>
        </p:nvSpPr>
        <p:spPr>
          <a:xfrm>
            <a:off x="5943600" y="1665962"/>
            <a:ext cx="4903940" cy="1384995"/>
          </a:xfrm>
          <a:prstGeom prst="rect">
            <a:avLst/>
          </a:prstGeom>
          <a:noFill/>
        </p:spPr>
        <p:txBody>
          <a:bodyPr wrap="square" rtlCol="0">
            <a:spAutoFit/>
          </a:bodyPr>
          <a:lstStyle/>
          <a:p>
            <a:pPr marL="457200" indent="-457200">
              <a:buFontTx/>
              <a:buChar char="-"/>
            </a:pPr>
            <a:r>
              <a:rPr lang="en-US" sz="2800" dirty="0"/>
              <a:t>Reactive programing</a:t>
            </a:r>
          </a:p>
          <a:p>
            <a:pPr marL="457200" indent="-457200">
              <a:buFontTx/>
              <a:buChar char="-"/>
            </a:pPr>
            <a:r>
              <a:rPr lang="en-US" sz="2800" dirty="0"/>
              <a:t>Non-blocking</a:t>
            </a:r>
          </a:p>
          <a:p>
            <a:pPr marL="457200" indent="-457200">
              <a:buFontTx/>
              <a:buChar char="-"/>
            </a:pPr>
            <a:r>
              <a:rPr lang="en-US" sz="2800" dirty="0"/>
              <a:t>Asynchronous programming</a:t>
            </a:r>
          </a:p>
        </p:txBody>
      </p:sp>
    </p:spTree>
    <p:extLst>
      <p:ext uri="{BB962C8B-B14F-4D97-AF65-F5344CB8AC3E}">
        <p14:creationId xmlns:p14="http://schemas.microsoft.com/office/powerpoint/2010/main" val="2918123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463C4-BA19-481D-A68F-661A7D8938E5}"/>
              </a:ext>
            </a:extLst>
          </p:cNvPr>
          <p:cNvSpPr txBox="1"/>
          <p:nvPr/>
        </p:nvSpPr>
        <p:spPr>
          <a:xfrm>
            <a:off x="1952569" y="281026"/>
            <a:ext cx="8644450" cy="769441"/>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Reactive Programing</a:t>
            </a:r>
            <a:endParaRPr lang="pt-BR" sz="2000" b="1" dirty="0">
              <a:solidFill>
                <a:srgbClr val="2B0A3D"/>
              </a:solidFill>
              <a:latin typeface="Ubuntu" panose="020B0504030602030204" pitchFamily="34" charset="0"/>
            </a:endParaRPr>
          </a:p>
        </p:txBody>
      </p:sp>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sp>
        <p:nvSpPr>
          <p:cNvPr id="4" name="AutoShape 6" descr="Luồng đi trong mô hình MVC">
            <a:extLst>
              <a:ext uri="{FF2B5EF4-FFF2-40B4-BE49-F238E27FC236}">
                <a16:creationId xmlns:a16="http://schemas.microsoft.com/office/drawing/2014/main" id="{BC42CD17-3426-4210-8620-30E5BBC92E46}"/>
              </a:ext>
            </a:extLst>
          </p:cNvPr>
          <p:cNvSpPr>
            <a:spLocks noChangeAspect="1" noChangeArrowheads="1"/>
          </p:cNvSpPr>
          <p:nvPr/>
        </p:nvSpPr>
        <p:spPr bwMode="auto">
          <a:xfrm>
            <a:off x="2267211" y="3276599"/>
            <a:ext cx="3981189" cy="39811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2" descr="Spring MVC và đứa em sinh sau đẻ muộn">
            <a:extLst>
              <a:ext uri="{FF2B5EF4-FFF2-40B4-BE49-F238E27FC236}">
                <a16:creationId xmlns:a16="http://schemas.microsoft.com/office/drawing/2014/main" id="{FE2EC304-D8F0-415F-A133-5630E5DDEB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B0AA25E5-91FD-47D6-A791-6846137F3A05}"/>
              </a:ext>
            </a:extLst>
          </p:cNvPr>
          <p:cNvSpPr txBox="1"/>
          <p:nvPr/>
        </p:nvSpPr>
        <p:spPr>
          <a:xfrm>
            <a:off x="767218" y="1340411"/>
            <a:ext cx="10117899" cy="646331"/>
          </a:xfrm>
          <a:prstGeom prst="rect">
            <a:avLst/>
          </a:prstGeom>
          <a:noFill/>
        </p:spPr>
        <p:txBody>
          <a:bodyPr wrap="square">
            <a:spAutoFit/>
          </a:bodyPr>
          <a:lstStyle/>
          <a:p>
            <a:r>
              <a:rPr lang="vi-VN" b="1" i="0" dirty="0">
                <a:solidFill>
                  <a:srgbClr val="1B1B1B"/>
                </a:solidFill>
                <a:effectLst/>
                <a:latin typeface="Open Sans" panose="020B0606030504020204" pitchFamily="34" charset="0"/>
              </a:rPr>
              <a:t>Reactive Programing</a:t>
            </a:r>
            <a:r>
              <a:rPr lang="vi-VN" b="0" i="0" dirty="0">
                <a:solidFill>
                  <a:srgbClr val="1B1B1B"/>
                </a:solidFill>
                <a:effectLst/>
                <a:latin typeface="Open Sans" panose="020B0606030504020204" pitchFamily="34" charset="0"/>
              </a:rPr>
              <a:t> mà một phương pháp lập trình tập trung vào các luồng dữ liệu và quan sát sự thay đổi của các luồng dữ liệu đó. </a:t>
            </a:r>
            <a:endParaRPr lang="en-US" dirty="0"/>
          </a:p>
        </p:txBody>
      </p:sp>
      <p:sp>
        <p:nvSpPr>
          <p:cNvPr id="12" name="TextBox 11">
            <a:extLst>
              <a:ext uri="{FF2B5EF4-FFF2-40B4-BE49-F238E27FC236}">
                <a16:creationId xmlns:a16="http://schemas.microsoft.com/office/drawing/2014/main" id="{1E7D8DC5-1B4D-47D0-B340-6157E75EF836}"/>
              </a:ext>
            </a:extLst>
          </p:cNvPr>
          <p:cNvSpPr txBox="1"/>
          <p:nvPr/>
        </p:nvSpPr>
        <p:spPr>
          <a:xfrm>
            <a:off x="425232" y="2340324"/>
            <a:ext cx="7187854" cy="1200329"/>
          </a:xfrm>
          <a:prstGeom prst="rect">
            <a:avLst/>
          </a:prstGeom>
          <a:noFill/>
        </p:spPr>
        <p:txBody>
          <a:bodyPr wrap="square">
            <a:spAutoFit/>
          </a:bodyPr>
          <a:lstStyle/>
          <a:p>
            <a:pPr algn="l"/>
            <a:r>
              <a:rPr lang="vi-VN" b="1" i="0" dirty="0">
                <a:solidFill>
                  <a:srgbClr val="1B1B1B"/>
                </a:solidFill>
                <a:effectLst/>
                <a:latin typeface="Open Sans" panose="020B0606030504020204" pitchFamily="34" charset="0"/>
              </a:rPr>
              <a:t>Stream :</a:t>
            </a:r>
            <a:r>
              <a:rPr lang="vi-VN" b="0" i="0" dirty="0">
                <a:solidFill>
                  <a:srgbClr val="1B1B1B"/>
                </a:solidFill>
                <a:effectLst/>
                <a:latin typeface="Open Sans" panose="020B0606030504020204" pitchFamily="34" charset="0"/>
              </a:rPr>
              <a:t> </a:t>
            </a:r>
            <a:endParaRPr lang="en-US" b="0" i="0" dirty="0">
              <a:solidFill>
                <a:srgbClr val="1B1B1B"/>
              </a:solidFill>
              <a:effectLst/>
              <a:latin typeface="Open Sans" panose="020B0606030504020204" pitchFamily="34" charset="0"/>
            </a:endParaRPr>
          </a:p>
          <a:p>
            <a:pPr marL="285750" indent="-285750" algn="l">
              <a:buFont typeface="Arial" panose="020B0604020202020204" pitchFamily="34" charset="0"/>
              <a:buChar char="•"/>
            </a:pPr>
            <a:r>
              <a:rPr lang="vi-VN" b="0" i="0" dirty="0">
                <a:solidFill>
                  <a:srgbClr val="1B1B1B"/>
                </a:solidFill>
                <a:effectLst/>
                <a:latin typeface="Open Sans" panose="020B0606030504020204" pitchFamily="34" charset="0"/>
              </a:rPr>
              <a:t>Giá trị trả về từ task đó (Data)</a:t>
            </a:r>
          </a:p>
          <a:p>
            <a:pPr marL="285750" indent="-285750" algn="l">
              <a:buFont typeface="Arial" panose="020B0604020202020204" pitchFamily="34" charset="0"/>
              <a:buChar char="•"/>
            </a:pPr>
            <a:r>
              <a:rPr lang="vi-VN" b="0" i="0" dirty="0">
                <a:solidFill>
                  <a:srgbClr val="1B1B1B"/>
                </a:solidFill>
                <a:effectLst/>
                <a:latin typeface="Open Sans" panose="020B0606030504020204" pitchFamily="34" charset="0"/>
              </a:rPr>
              <a:t>Thông báo lỗi (Erro nếu có)</a:t>
            </a:r>
          </a:p>
          <a:p>
            <a:pPr marL="285750" indent="-285750" algn="l">
              <a:buFont typeface="Arial" panose="020B0604020202020204" pitchFamily="34" charset="0"/>
              <a:buChar char="•"/>
            </a:pPr>
            <a:r>
              <a:rPr lang="vi-VN" b="0" i="0" dirty="0">
                <a:solidFill>
                  <a:srgbClr val="1B1B1B"/>
                </a:solidFill>
                <a:effectLst/>
                <a:latin typeface="Open Sans" panose="020B0606030504020204" pitchFamily="34" charset="0"/>
              </a:rPr>
              <a:t>Thời điểm task finish (Completed)</a:t>
            </a:r>
          </a:p>
        </p:txBody>
      </p:sp>
      <p:pic>
        <p:nvPicPr>
          <p:cNvPr id="9" name="Picture 8" descr="Diagram&#10;&#10;Description automatically generated">
            <a:extLst>
              <a:ext uri="{FF2B5EF4-FFF2-40B4-BE49-F238E27FC236}">
                <a16:creationId xmlns:a16="http://schemas.microsoft.com/office/drawing/2014/main" id="{ABC6164F-4537-4426-9295-6DF075AE28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18" y="3766774"/>
            <a:ext cx="6503882" cy="2822726"/>
          </a:xfrm>
          <a:prstGeom prst="rect">
            <a:avLst/>
          </a:prstGeom>
        </p:spPr>
      </p:pic>
    </p:spTree>
    <p:extLst>
      <p:ext uri="{BB962C8B-B14F-4D97-AF65-F5344CB8AC3E}">
        <p14:creationId xmlns:p14="http://schemas.microsoft.com/office/powerpoint/2010/main" val="232148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463C4-BA19-481D-A68F-661A7D8938E5}"/>
              </a:ext>
            </a:extLst>
          </p:cNvPr>
          <p:cNvSpPr txBox="1"/>
          <p:nvPr/>
        </p:nvSpPr>
        <p:spPr>
          <a:xfrm>
            <a:off x="1952569" y="281026"/>
            <a:ext cx="8644450" cy="769441"/>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Non-Blocking</a:t>
            </a:r>
            <a:endParaRPr lang="pt-BR" sz="2000" b="1" dirty="0">
              <a:solidFill>
                <a:srgbClr val="2B0A3D"/>
              </a:solidFill>
              <a:latin typeface="Ubuntu" panose="020B0504030602030204" pitchFamily="34" charset="0"/>
            </a:endParaRPr>
          </a:p>
        </p:txBody>
      </p:sp>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sp>
        <p:nvSpPr>
          <p:cNvPr id="4" name="AutoShape 6" descr="Luồng đi trong mô hình MVC">
            <a:extLst>
              <a:ext uri="{FF2B5EF4-FFF2-40B4-BE49-F238E27FC236}">
                <a16:creationId xmlns:a16="http://schemas.microsoft.com/office/drawing/2014/main" id="{BC42CD17-3426-4210-8620-30E5BBC92E46}"/>
              </a:ext>
            </a:extLst>
          </p:cNvPr>
          <p:cNvSpPr>
            <a:spLocks noChangeAspect="1" noChangeArrowheads="1"/>
          </p:cNvSpPr>
          <p:nvPr/>
        </p:nvSpPr>
        <p:spPr bwMode="auto">
          <a:xfrm>
            <a:off x="2267211" y="3276599"/>
            <a:ext cx="3981189" cy="39811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2" descr="Spring MVC và đứa em sinh sau đẻ muộn">
            <a:extLst>
              <a:ext uri="{FF2B5EF4-FFF2-40B4-BE49-F238E27FC236}">
                <a16:creationId xmlns:a16="http://schemas.microsoft.com/office/drawing/2014/main" id="{FE2EC304-D8F0-415F-A133-5630E5DDEB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04B66EC8-5C19-4D2E-A303-83C43B7E8F87}"/>
              </a:ext>
            </a:extLst>
          </p:cNvPr>
          <p:cNvPicPr>
            <a:picLocks noChangeAspect="1"/>
          </p:cNvPicPr>
          <p:nvPr/>
        </p:nvPicPr>
        <p:blipFill>
          <a:blip r:embed="rId5"/>
          <a:stretch>
            <a:fillRect/>
          </a:stretch>
        </p:blipFill>
        <p:spPr>
          <a:xfrm>
            <a:off x="0" y="1694729"/>
            <a:ext cx="10040751" cy="5163271"/>
          </a:xfrm>
          <a:prstGeom prst="rect">
            <a:avLst/>
          </a:prstGeom>
        </p:spPr>
      </p:pic>
      <p:sp>
        <p:nvSpPr>
          <p:cNvPr id="3" name="TextBox 2">
            <a:extLst>
              <a:ext uri="{FF2B5EF4-FFF2-40B4-BE49-F238E27FC236}">
                <a16:creationId xmlns:a16="http://schemas.microsoft.com/office/drawing/2014/main" id="{BB4DBB92-393A-95E9-648D-F48F53036BB3}"/>
              </a:ext>
            </a:extLst>
          </p:cNvPr>
          <p:cNvSpPr txBox="1"/>
          <p:nvPr/>
        </p:nvSpPr>
        <p:spPr>
          <a:xfrm>
            <a:off x="440625" y="1262100"/>
            <a:ext cx="4305300" cy="369332"/>
          </a:xfrm>
          <a:prstGeom prst="rect">
            <a:avLst/>
          </a:prstGeom>
          <a:noFill/>
        </p:spPr>
        <p:txBody>
          <a:bodyPr wrap="square" rtlCol="0">
            <a:spAutoFit/>
          </a:bodyPr>
          <a:lstStyle/>
          <a:p>
            <a:r>
              <a:rPr lang="en-US" dirty="0"/>
              <a:t>Single thread</a:t>
            </a:r>
          </a:p>
        </p:txBody>
      </p:sp>
    </p:spTree>
    <p:extLst>
      <p:ext uri="{BB962C8B-B14F-4D97-AF65-F5344CB8AC3E}">
        <p14:creationId xmlns:p14="http://schemas.microsoft.com/office/powerpoint/2010/main" val="2521602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463C4-BA19-481D-A68F-661A7D8938E5}"/>
              </a:ext>
            </a:extLst>
          </p:cNvPr>
          <p:cNvSpPr txBox="1"/>
          <p:nvPr/>
        </p:nvSpPr>
        <p:spPr>
          <a:xfrm>
            <a:off x="1952569" y="281026"/>
            <a:ext cx="8644450" cy="769441"/>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Asynchronous programing</a:t>
            </a:r>
            <a:endParaRPr lang="pt-BR" sz="2000" b="1" dirty="0">
              <a:solidFill>
                <a:srgbClr val="2B0A3D"/>
              </a:solidFill>
              <a:latin typeface="Ubuntu" panose="020B0504030602030204" pitchFamily="34" charset="0"/>
            </a:endParaRPr>
          </a:p>
        </p:txBody>
      </p:sp>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sp>
        <p:nvSpPr>
          <p:cNvPr id="4" name="AutoShape 6" descr="Luồng đi trong mô hình MVC">
            <a:extLst>
              <a:ext uri="{FF2B5EF4-FFF2-40B4-BE49-F238E27FC236}">
                <a16:creationId xmlns:a16="http://schemas.microsoft.com/office/drawing/2014/main" id="{BC42CD17-3426-4210-8620-30E5BBC92E46}"/>
              </a:ext>
            </a:extLst>
          </p:cNvPr>
          <p:cNvSpPr>
            <a:spLocks noChangeAspect="1" noChangeArrowheads="1"/>
          </p:cNvSpPr>
          <p:nvPr/>
        </p:nvSpPr>
        <p:spPr bwMode="auto">
          <a:xfrm>
            <a:off x="2267211" y="3276599"/>
            <a:ext cx="3981189" cy="39811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2" descr="Spring MVC và đứa em sinh sau đẻ muộn">
            <a:extLst>
              <a:ext uri="{FF2B5EF4-FFF2-40B4-BE49-F238E27FC236}">
                <a16:creationId xmlns:a16="http://schemas.microsoft.com/office/drawing/2014/main" id="{FE2EC304-D8F0-415F-A133-5630E5DDEB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3093E0D6-2B8C-4D74-A8B8-B0FBFF44A680}"/>
              </a:ext>
            </a:extLst>
          </p:cNvPr>
          <p:cNvPicPr>
            <a:picLocks noChangeAspect="1"/>
          </p:cNvPicPr>
          <p:nvPr/>
        </p:nvPicPr>
        <p:blipFill>
          <a:blip r:embed="rId5"/>
          <a:stretch>
            <a:fillRect/>
          </a:stretch>
        </p:blipFill>
        <p:spPr>
          <a:xfrm>
            <a:off x="666379" y="1371332"/>
            <a:ext cx="7182852" cy="1905266"/>
          </a:xfrm>
          <a:prstGeom prst="rect">
            <a:avLst/>
          </a:prstGeom>
        </p:spPr>
      </p:pic>
      <p:pic>
        <p:nvPicPr>
          <p:cNvPr id="11" name="Picture 10">
            <a:extLst>
              <a:ext uri="{FF2B5EF4-FFF2-40B4-BE49-F238E27FC236}">
                <a16:creationId xmlns:a16="http://schemas.microsoft.com/office/drawing/2014/main" id="{6BECD066-9DB2-4D62-BAAD-152D2BB1659D}"/>
              </a:ext>
            </a:extLst>
          </p:cNvPr>
          <p:cNvPicPr>
            <a:picLocks noChangeAspect="1"/>
          </p:cNvPicPr>
          <p:nvPr/>
        </p:nvPicPr>
        <p:blipFill>
          <a:blip r:embed="rId6"/>
          <a:stretch>
            <a:fillRect/>
          </a:stretch>
        </p:blipFill>
        <p:spPr>
          <a:xfrm>
            <a:off x="723558" y="3429000"/>
            <a:ext cx="3381847" cy="2800741"/>
          </a:xfrm>
          <a:prstGeom prst="rect">
            <a:avLst/>
          </a:prstGeom>
        </p:spPr>
      </p:pic>
      <p:sp>
        <p:nvSpPr>
          <p:cNvPr id="12" name="TextBox 11">
            <a:extLst>
              <a:ext uri="{FF2B5EF4-FFF2-40B4-BE49-F238E27FC236}">
                <a16:creationId xmlns:a16="http://schemas.microsoft.com/office/drawing/2014/main" id="{440309CF-B3E8-4BE8-AE96-5817D9A8456D}"/>
              </a:ext>
            </a:extLst>
          </p:cNvPr>
          <p:cNvSpPr txBox="1"/>
          <p:nvPr/>
        </p:nvSpPr>
        <p:spPr>
          <a:xfrm>
            <a:off x="5507500" y="4354034"/>
            <a:ext cx="5630400" cy="646331"/>
          </a:xfrm>
          <a:prstGeom prst="rect">
            <a:avLst/>
          </a:prstGeom>
          <a:noFill/>
        </p:spPr>
        <p:txBody>
          <a:bodyPr wrap="square" rtlCol="0">
            <a:spAutoFit/>
          </a:bodyPr>
          <a:lstStyle/>
          <a:p>
            <a:r>
              <a:rPr lang="en-US" sz="3600" dirty="0"/>
              <a:t>Async </a:t>
            </a:r>
            <a:r>
              <a:rPr lang="en-US" sz="3600" dirty="0" err="1"/>
              <a:t>trong</a:t>
            </a:r>
            <a:r>
              <a:rPr lang="en-US" sz="3600" dirty="0"/>
              <a:t> </a:t>
            </a:r>
            <a:r>
              <a:rPr lang="en-US" sz="3600" dirty="0" err="1"/>
              <a:t>Sring</a:t>
            </a:r>
            <a:r>
              <a:rPr lang="en-US" sz="3600" dirty="0"/>
              <a:t> boot </a:t>
            </a:r>
          </a:p>
        </p:txBody>
      </p:sp>
    </p:spTree>
    <p:extLst>
      <p:ext uri="{BB962C8B-B14F-4D97-AF65-F5344CB8AC3E}">
        <p14:creationId xmlns:p14="http://schemas.microsoft.com/office/powerpoint/2010/main" val="1521683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sp>
        <p:nvSpPr>
          <p:cNvPr id="4" name="AutoShape 6" descr="Luồng đi trong mô hình MVC">
            <a:extLst>
              <a:ext uri="{FF2B5EF4-FFF2-40B4-BE49-F238E27FC236}">
                <a16:creationId xmlns:a16="http://schemas.microsoft.com/office/drawing/2014/main" id="{BC42CD17-3426-4210-8620-30E5BBC92E46}"/>
              </a:ext>
            </a:extLst>
          </p:cNvPr>
          <p:cNvSpPr>
            <a:spLocks noChangeAspect="1" noChangeArrowheads="1"/>
          </p:cNvSpPr>
          <p:nvPr/>
        </p:nvSpPr>
        <p:spPr bwMode="auto">
          <a:xfrm>
            <a:off x="2267211" y="3276599"/>
            <a:ext cx="3981189" cy="39811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2" descr="Spring MVC và đứa em sinh sau đẻ muộn">
            <a:extLst>
              <a:ext uri="{FF2B5EF4-FFF2-40B4-BE49-F238E27FC236}">
                <a16:creationId xmlns:a16="http://schemas.microsoft.com/office/drawing/2014/main" id="{FE2EC304-D8F0-415F-A133-5630E5DDEB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BC614F8D-989A-44EE-8C5C-D2A06DE62AB1}"/>
              </a:ext>
            </a:extLst>
          </p:cNvPr>
          <p:cNvSpPr txBox="1"/>
          <p:nvPr/>
        </p:nvSpPr>
        <p:spPr>
          <a:xfrm>
            <a:off x="1952569" y="281026"/>
            <a:ext cx="8644450" cy="769441"/>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Spring Weblux</a:t>
            </a:r>
            <a:endParaRPr lang="pt-BR" sz="2000" b="1" dirty="0">
              <a:solidFill>
                <a:srgbClr val="2B0A3D"/>
              </a:solidFill>
              <a:latin typeface="Ubuntu" panose="020B0504030602030204" pitchFamily="34" charset="0"/>
            </a:endParaRPr>
          </a:p>
        </p:txBody>
      </p:sp>
      <p:pic>
        <p:nvPicPr>
          <p:cNvPr id="6" name="Picture 5">
            <a:extLst>
              <a:ext uri="{FF2B5EF4-FFF2-40B4-BE49-F238E27FC236}">
                <a16:creationId xmlns:a16="http://schemas.microsoft.com/office/drawing/2014/main" id="{EF72EEA4-4129-46D3-9B2A-05909ED75583}"/>
              </a:ext>
            </a:extLst>
          </p:cNvPr>
          <p:cNvPicPr>
            <a:picLocks noChangeAspect="1"/>
          </p:cNvPicPr>
          <p:nvPr/>
        </p:nvPicPr>
        <p:blipFill>
          <a:blip r:embed="rId5"/>
          <a:stretch>
            <a:fillRect/>
          </a:stretch>
        </p:blipFill>
        <p:spPr>
          <a:xfrm>
            <a:off x="222892" y="1256518"/>
            <a:ext cx="7011378" cy="5601482"/>
          </a:xfrm>
          <a:prstGeom prst="rect">
            <a:avLst/>
          </a:prstGeom>
        </p:spPr>
      </p:pic>
    </p:spTree>
    <p:extLst>
      <p:ext uri="{BB962C8B-B14F-4D97-AF65-F5344CB8AC3E}">
        <p14:creationId xmlns:p14="http://schemas.microsoft.com/office/powerpoint/2010/main" val="4237534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463C4-BA19-481D-A68F-661A7D8938E5}"/>
              </a:ext>
            </a:extLst>
          </p:cNvPr>
          <p:cNvSpPr txBox="1"/>
          <p:nvPr/>
        </p:nvSpPr>
        <p:spPr>
          <a:xfrm>
            <a:off x="1952569" y="281026"/>
            <a:ext cx="8644450" cy="769441"/>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Spring Weblux</a:t>
            </a:r>
            <a:endParaRPr lang="pt-BR" sz="2000" b="1" dirty="0">
              <a:solidFill>
                <a:srgbClr val="2B0A3D"/>
              </a:solidFill>
              <a:latin typeface="Ubuntu" panose="020B0504030602030204" pitchFamily="34" charset="0"/>
            </a:endParaRPr>
          </a:p>
        </p:txBody>
      </p:sp>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sp>
        <p:nvSpPr>
          <p:cNvPr id="4" name="AutoShape 6" descr="Luồng đi trong mô hình MVC">
            <a:extLst>
              <a:ext uri="{FF2B5EF4-FFF2-40B4-BE49-F238E27FC236}">
                <a16:creationId xmlns:a16="http://schemas.microsoft.com/office/drawing/2014/main" id="{BC42CD17-3426-4210-8620-30E5BBC92E46}"/>
              </a:ext>
            </a:extLst>
          </p:cNvPr>
          <p:cNvSpPr>
            <a:spLocks noChangeAspect="1" noChangeArrowheads="1"/>
          </p:cNvSpPr>
          <p:nvPr/>
        </p:nvSpPr>
        <p:spPr bwMode="auto">
          <a:xfrm>
            <a:off x="2267211" y="3276599"/>
            <a:ext cx="3981189" cy="39811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2" descr="Spring MVC và đứa em sinh sau đẻ muộn">
            <a:extLst>
              <a:ext uri="{FF2B5EF4-FFF2-40B4-BE49-F238E27FC236}">
                <a16:creationId xmlns:a16="http://schemas.microsoft.com/office/drawing/2014/main" id="{FE2EC304-D8F0-415F-A133-5630E5DDEB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191C7D5B-5862-4742-A1D9-6D12CF92C5D9}"/>
              </a:ext>
            </a:extLst>
          </p:cNvPr>
          <p:cNvPicPr>
            <a:picLocks noChangeAspect="1"/>
          </p:cNvPicPr>
          <p:nvPr/>
        </p:nvPicPr>
        <p:blipFill>
          <a:blip r:embed="rId5"/>
          <a:stretch>
            <a:fillRect/>
          </a:stretch>
        </p:blipFill>
        <p:spPr>
          <a:xfrm>
            <a:off x="552590" y="1294629"/>
            <a:ext cx="8428572" cy="4947681"/>
          </a:xfrm>
          <a:prstGeom prst="rect">
            <a:avLst/>
          </a:prstGeom>
        </p:spPr>
      </p:pic>
    </p:spTree>
    <p:extLst>
      <p:ext uri="{BB962C8B-B14F-4D97-AF65-F5344CB8AC3E}">
        <p14:creationId xmlns:p14="http://schemas.microsoft.com/office/powerpoint/2010/main" val="3194736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463C4-BA19-481D-A68F-661A7D8938E5}"/>
              </a:ext>
            </a:extLst>
          </p:cNvPr>
          <p:cNvSpPr txBox="1"/>
          <p:nvPr/>
        </p:nvSpPr>
        <p:spPr>
          <a:xfrm>
            <a:off x="1952569" y="281026"/>
            <a:ext cx="8644450" cy="769441"/>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Project Reactor</a:t>
            </a:r>
            <a:endParaRPr lang="pt-BR" sz="2000" b="1" dirty="0">
              <a:solidFill>
                <a:srgbClr val="2B0A3D"/>
              </a:solidFill>
              <a:latin typeface="Ubuntu" panose="020B0504030602030204" pitchFamily="34" charset="0"/>
            </a:endParaRPr>
          </a:p>
        </p:txBody>
      </p:sp>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sp>
        <p:nvSpPr>
          <p:cNvPr id="4" name="AutoShape 6" descr="Luồng đi trong mô hình MVC">
            <a:extLst>
              <a:ext uri="{FF2B5EF4-FFF2-40B4-BE49-F238E27FC236}">
                <a16:creationId xmlns:a16="http://schemas.microsoft.com/office/drawing/2014/main" id="{BC42CD17-3426-4210-8620-30E5BBC92E46}"/>
              </a:ext>
            </a:extLst>
          </p:cNvPr>
          <p:cNvSpPr>
            <a:spLocks noChangeAspect="1" noChangeArrowheads="1"/>
          </p:cNvSpPr>
          <p:nvPr/>
        </p:nvSpPr>
        <p:spPr bwMode="auto">
          <a:xfrm>
            <a:off x="2267211" y="3276599"/>
            <a:ext cx="3981189" cy="39811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2" descr="Spring MVC và đứa em sinh sau đẻ muộn">
            <a:extLst>
              <a:ext uri="{FF2B5EF4-FFF2-40B4-BE49-F238E27FC236}">
                <a16:creationId xmlns:a16="http://schemas.microsoft.com/office/drawing/2014/main" id="{FE2EC304-D8F0-415F-A133-5630E5DDEB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EB0B5066-9148-4D2F-9BBC-DD9425713768}"/>
              </a:ext>
            </a:extLst>
          </p:cNvPr>
          <p:cNvSpPr/>
          <p:nvPr/>
        </p:nvSpPr>
        <p:spPr>
          <a:xfrm>
            <a:off x="8279703" y="2317315"/>
            <a:ext cx="2104373" cy="12640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009D8DE-A357-4329-9BBE-54D4CCD7792B}"/>
              </a:ext>
            </a:extLst>
          </p:cNvPr>
          <p:cNvSpPr txBox="1"/>
          <p:nvPr/>
        </p:nvSpPr>
        <p:spPr>
          <a:xfrm>
            <a:off x="8743167" y="2718524"/>
            <a:ext cx="1841325" cy="461665"/>
          </a:xfrm>
          <a:prstGeom prst="rect">
            <a:avLst/>
          </a:prstGeom>
          <a:noFill/>
        </p:spPr>
        <p:txBody>
          <a:bodyPr wrap="square" rtlCol="0">
            <a:spAutoFit/>
          </a:bodyPr>
          <a:lstStyle/>
          <a:p>
            <a:r>
              <a:rPr lang="en-US" sz="2400" dirty="0" err="1"/>
              <a:t>Subcriber</a:t>
            </a:r>
            <a:endParaRPr lang="en-US" dirty="0"/>
          </a:p>
        </p:txBody>
      </p:sp>
      <p:sp>
        <p:nvSpPr>
          <p:cNvPr id="14" name="Rectangle 13">
            <a:extLst>
              <a:ext uri="{FF2B5EF4-FFF2-40B4-BE49-F238E27FC236}">
                <a16:creationId xmlns:a16="http://schemas.microsoft.com/office/drawing/2014/main" id="{D9887E33-B154-4539-AA13-7A2701E603DD}"/>
              </a:ext>
            </a:extLst>
          </p:cNvPr>
          <p:cNvSpPr/>
          <p:nvPr/>
        </p:nvSpPr>
        <p:spPr>
          <a:xfrm>
            <a:off x="4525138" y="4635150"/>
            <a:ext cx="2104373" cy="12640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9077DF2-9AD7-43BF-A43F-BCE0AA8C3818}"/>
              </a:ext>
            </a:extLst>
          </p:cNvPr>
          <p:cNvSpPr/>
          <p:nvPr/>
        </p:nvSpPr>
        <p:spPr>
          <a:xfrm>
            <a:off x="1379950" y="2317313"/>
            <a:ext cx="2104373" cy="12640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6F3A8F3-2F1C-448E-9502-85CF86CA3E5F}"/>
              </a:ext>
            </a:extLst>
          </p:cNvPr>
          <p:cNvSpPr txBox="1"/>
          <p:nvPr/>
        </p:nvSpPr>
        <p:spPr>
          <a:xfrm>
            <a:off x="4788186" y="5108356"/>
            <a:ext cx="1841325" cy="461665"/>
          </a:xfrm>
          <a:prstGeom prst="rect">
            <a:avLst/>
          </a:prstGeom>
          <a:noFill/>
        </p:spPr>
        <p:txBody>
          <a:bodyPr wrap="square" rtlCol="0">
            <a:spAutoFit/>
          </a:bodyPr>
          <a:lstStyle/>
          <a:p>
            <a:r>
              <a:rPr lang="en-US" sz="2400" dirty="0" err="1"/>
              <a:t>Subcription</a:t>
            </a:r>
            <a:endParaRPr lang="en-US" sz="2400" dirty="0"/>
          </a:p>
        </p:txBody>
      </p:sp>
      <p:sp>
        <p:nvSpPr>
          <p:cNvPr id="17" name="TextBox 16">
            <a:extLst>
              <a:ext uri="{FF2B5EF4-FFF2-40B4-BE49-F238E27FC236}">
                <a16:creationId xmlns:a16="http://schemas.microsoft.com/office/drawing/2014/main" id="{268CBFC6-3FAE-46A4-8A24-A86A25C7C102}"/>
              </a:ext>
            </a:extLst>
          </p:cNvPr>
          <p:cNvSpPr txBox="1"/>
          <p:nvPr/>
        </p:nvSpPr>
        <p:spPr>
          <a:xfrm>
            <a:off x="1743206" y="2680345"/>
            <a:ext cx="1841325" cy="369332"/>
          </a:xfrm>
          <a:prstGeom prst="rect">
            <a:avLst/>
          </a:prstGeom>
          <a:noFill/>
        </p:spPr>
        <p:txBody>
          <a:bodyPr wrap="square" rtlCol="0">
            <a:spAutoFit/>
          </a:bodyPr>
          <a:lstStyle/>
          <a:p>
            <a:r>
              <a:rPr lang="en-US" dirty="0"/>
              <a:t>Publisher</a:t>
            </a:r>
          </a:p>
        </p:txBody>
      </p:sp>
      <p:cxnSp>
        <p:nvCxnSpPr>
          <p:cNvPr id="13" name="Straight Arrow Connector 12">
            <a:extLst>
              <a:ext uri="{FF2B5EF4-FFF2-40B4-BE49-F238E27FC236}">
                <a16:creationId xmlns:a16="http://schemas.microsoft.com/office/drawing/2014/main" id="{6F3F4464-48C7-4D1F-A0DA-A67C115588DD}"/>
              </a:ext>
            </a:extLst>
          </p:cNvPr>
          <p:cNvCxnSpPr>
            <a:cxnSpLocks/>
            <a:endCxn id="16" idx="3"/>
          </p:cNvCxnSpPr>
          <p:nvPr/>
        </p:nvCxnSpPr>
        <p:spPr>
          <a:xfrm flipH="1">
            <a:off x="6629511" y="3606466"/>
            <a:ext cx="2013448" cy="1732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F15B2BC-C3A1-4F17-9A9C-F2A57B072E38}"/>
              </a:ext>
            </a:extLst>
          </p:cNvPr>
          <p:cNvSpPr txBox="1"/>
          <p:nvPr/>
        </p:nvSpPr>
        <p:spPr>
          <a:xfrm>
            <a:off x="7380272" y="4214508"/>
            <a:ext cx="1362895" cy="369332"/>
          </a:xfrm>
          <a:prstGeom prst="rect">
            <a:avLst/>
          </a:prstGeom>
          <a:noFill/>
        </p:spPr>
        <p:txBody>
          <a:bodyPr wrap="square" rtlCol="0">
            <a:spAutoFit/>
          </a:bodyPr>
          <a:lstStyle/>
          <a:p>
            <a:r>
              <a:rPr lang="en-US" dirty="0"/>
              <a:t>Request</a:t>
            </a:r>
          </a:p>
        </p:txBody>
      </p:sp>
      <p:cxnSp>
        <p:nvCxnSpPr>
          <p:cNvPr id="22" name="Straight Arrow Connector 21">
            <a:extLst>
              <a:ext uri="{FF2B5EF4-FFF2-40B4-BE49-F238E27FC236}">
                <a16:creationId xmlns:a16="http://schemas.microsoft.com/office/drawing/2014/main" id="{EB7EFC1E-B04A-476D-9D2C-165192A3DE01}"/>
              </a:ext>
            </a:extLst>
          </p:cNvPr>
          <p:cNvCxnSpPr>
            <a:stCxn id="17" idx="3"/>
          </p:cNvCxnSpPr>
          <p:nvPr/>
        </p:nvCxnSpPr>
        <p:spPr>
          <a:xfrm>
            <a:off x="3584531" y="2865011"/>
            <a:ext cx="4695172" cy="3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A300DDD-A978-42E3-8FC5-C3EFA09E856C}"/>
              </a:ext>
            </a:extLst>
          </p:cNvPr>
          <p:cNvSpPr txBox="1"/>
          <p:nvPr/>
        </p:nvSpPr>
        <p:spPr>
          <a:xfrm>
            <a:off x="4419824" y="2516267"/>
            <a:ext cx="4695172" cy="369332"/>
          </a:xfrm>
          <a:prstGeom prst="rect">
            <a:avLst/>
          </a:prstGeom>
          <a:noFill/>
        </p:spPr>
        <p:txBody>
          <a:bodyPr wrap="square" rtlCol="0">
            <a:spAutoFit/>
          </a:bodyPr>
          <a:lstStyle/>
          <a:p>
            <a:r>
              <a:rPr lang="en-US" dirty="0" err="1"/>
              <a:t>OnNext</a:t>
            </a:r>
            <a:r>
              <a:rPr lang="en-US" dirty="0"/>
              <a:t>(item), </a:t>
            </a:r>
            <a:r>
              <a:rPr lang="en-US" dirty="0" err="1"/>
              <a:t>OnEror</a:t>
            </a:r>
            <a:r>
              <a:rPr lang="en-US" dirty="0"/>
              <a:t>(), </a:t>
            </a:r>
            <a:r>
              <a:rPr lang="en-US" dirty="0" err="1"/>
              <a:t>OnComplete</a:t>
            </a:r>
            <a:r>
              <a:rPr lang="en-US" dirty="0"/>
              <a:t>()</a:t>
            </a:r>
          </a:p>
        </p:txBody>
      </p:sp>
      <p:cxnSp>
        <p:nvCxnSpPr>
          <p:cNvPr id="26" name="Straight Arrow Connector 25">
            <a:extLst>
              <a:ext uri="{FF2B5EF4-FFF2-40B4-BE49-F238E27FC236}">
                <a16:creationId xmlns:a16="http://schemas.microsoft.com/office/drawing/2014/main" id="{26A9C899-F0AD-48EB-89D6-BFEE5EF0B4C7}"/>
              </a:ext>
            </a:extLst>
          </p:cNvPr>
          <p:cNvCxnSpPr/>
          <p:nvPr/>
        </p:nvCxnSpPr>
        <p:spPr>
          <a:xfrm flipH="1">
            <a:off x="3484323" y="3180189"/>
            <a:ext cx="47953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6527E3C-1CB1-4F42-9FA1-6850803128DE}"/>
              </a:ext>
            </a:extLst>
          </p:cNvPr>
          <p:cNvSpPr txBox="1"/>
          <p:nvPr/>
        </p:nvSpPr>
        <p:spPr>
          <a:xfrm>
            <a:off x="5122213" y="3176102"/>
            <a:ext cx="2013448" cy="369332"/>
          </a:xfrm>
          <a:prstGeom prst="rect">
            <a:avLst/>
          </a:prstGeom>
          <a:noFill/>
        </p:spPr>
        <p:txBody>
          <a:bodyPr wrap="square" rtlCol="0">
            <a:spAutoFit/>
          </a:bodyPr>
          <a:lstStyle/>
          <a:p>
            <a:r>
              <a:rPr lang="en-US" dirty="0" err="1"/>
              <a:t>Subcribe</a:t>
            </a:r>
            <a:endParaRPr lang="en-US" dirty="0"/>
          </a:p>
        </p:txBody>
      </p:sp>
      <p:cxnSp>
        <p:nvCxnSpPr>
          <p:cNvPr id="29" name="Straight Arrow Connector 28">
            <a:extLst>
              <a:ext uri="{FF2B5EF4-FFF2-40B4-BE49-F238E27FC236}">
                <a16:creationId xmlns:a16="http://schemas.microsoft.com/office/drawing/2014/main" id="{85BF7D2B-7A5F-468C-8466-74829B4AD52E}"/>
              </a:ext>
            </a:extLst>
          </p:cNvPr>
          <p:cNvCxnSpPr/>
          <p:nvPr/>
        </p:nvCxnSpPr>
        <p:spPr>
          <a:xfrm>
            <a:off x="3484323" y="2516267"/>
            <a:ext cx="47953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ight Brace 31">
            <a:extLst>
              <a:ext uri="{FF2B5EF4-FFF2-40B4-BE49-F238E27FC236}">
                <a16:creationId xmlns:a16="http://schemas.microsoft.com/office/drawing/2014/main" id="{331EE8F9-0B83-4E1F-8688-87602F88D3B7}"/>
              </a:ext>
            </a:extLst>
          </p:cNvPr>
          <p:cNvSpPr/>
          <p:nvPr/>
        </p:nvSpPr>
        <p:spPr>
          <a:xfrm>
            <a:off x="509391" y="2185365"/>
            <a:ext cx="1277654" cy="14645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F2E8B8CA-F280-4D0F-B62E-01B8EDFE94D0}"/>
              </a:ext>
            </a:extLst>
          </p:cNvPr>
          <p:cNvSpPr txBox="1"/>
          <p:nvPr/>
        </p:nvSpPr>
        <p:spPr>
          <a:xfrm>
            <a:off x="185225" y="1697341"/>
            <a:ext cx="1457772" cy="369332"/>
          </a:xfrm>
          <a:prstGeom prst="rect">
            <a:avLst/>
          </a:prstGeom>
          <a:noFill/>
        </p:spPr>
        <p:txBody>
          <a:bodyPr wrap="square" rtlCol="0">
            <a:spAutoFit/>
          </a:bodyPr>
          <a:lstStyle/>
          <a:p>
            <a:r>
              <a:rPr lang="en-US" dirty="0"/>
              <a:t>Mono[0,1]</a:t>
            </a:r>
          </a:p>
        </p:txBody>
      </p:sp>
      <p:sp>
        <p:nvSpPr>
          <p:cNvPr id="35" name="TextBox 34">
            <a:extLst>
              <a:ext uri="{FF2B5EF4-FFF2-40B4-BE49-F238E27FC236}">
                <a16:creationId xmlns:a16="http://schemas.microsoft.com/office/drawing/2014/main" id="{19D45962-D447-4E0A-87BB-98BA00FD05D2}"/>
              </a:ext>
            </a:extLst>
          </p:cNvPr>
          <p:cNvSpPr txBox="1"/>
          <p:nvPr/>
        </p:nvSpPr>
        <p:spPr>
          <a:xfrm>
            <a:off x="44018" y="3240221"/>
            <a:ext cx="1457772" cy="369332"/>
          </a:xfrm>
          <a:prstGeom prst="rect">
            <a:avLst/>
          </a:prstGeom>
          <a:noFill/>
        </p:spPr>
        <p:txBody>
          <a:bodyPr wrap="square" rtlCol="0">
            <a:spAutoFit/>
          </a:bodyPr>
          <a:lstStyle/>
          <a:p>
            <a:r>
              <a:rPr lang="en-US" dirty="0"/>
              <a:t>Flux[0….N]</a:t>
            </a:r>
          </a:p>
        </p:txBody>
      </p:sp>
      <p:sp>
        <p:nvSpPr>
          <p:cNvPr id="3" name="TextBox 2">
            <a:extLst>
              <a:ext uri="{FF2B5EF4-FFF2-40B4-BE49-F238E27FC236}">
                <a16:creationId xmlns:a16="http://schemas.microsoft.com/office/drawing/2014/main" id="{63E368AA-744D-EF7C-D448-BC3684F45FD2}"/>
              </a:ext>
            </a:extLst>
          </p:cNvPr>
          <p:cNvSpPr txBox="1"/>
          <p:nvPr/>
        </p:nvSpPr>
        <p:spPr>
          <a:xfrm>
            <a:off x="509391" y="4305300"/>
            <a:ext cx="3503809" cy="2862322"/>
          </a:xfrm>
          <a:prstGeom prst="rect">
            <a:avLst/>
          </a:prstGeom>
          <a:noFill/>
        </p:spPr>
        <p:txBody>
          <a:bodyPr wrap="square" rtlCol="0">
            <a:spAutoFit/>
          </a:bodyPr>
          <a:lstStyle/>
          <a:p>
            <a:r>
              <a:rPr lang="en-US" dirty="0"/>
              <a:t>.</a:t>
            </a:r>
            <a:r>
              <a:rPr lang="en-US" dirty="0" err="1"/>
              <a:t>onNext</a:t>
            </a:r>
            <a:r>
              <a:rPr lang="en-US" dirty="0"/>
              <a:t>(item =&gt;{</a:t>
            </a:r>
          </a:p>
          <a:p>
            <a:r>
              <a:rPr lang="en-US" dirty="0"/>
              <a:t>	</a:t>
            </a:r>
          </a:p>
          <a:p>
            <a:r>
              <a:rPr lang="en-US" dirty="0"/>
              <a:t>}</a:t>
            </a:r>
          </a:p>
          <a:p>
            <a:r>
              <a:rPr lang="en-US" dirty="0"/>
              <a:t>.</a:t>
            </a:r>
            <a:r>
              <a:rPr lang="en-US" dirty="0" err="1"/>
              <a:t>onError</a:t>
            </a:r>
            <a:r>
              <a:rPr lang="en-US" dirty="0"/>
              <a:t>(error -&gt;{</a:t>
            </a:r>
          </a:p>
          <a:p>
            <a:r>
              <a:rPr lang="en-US" dirty="0"/>
              <a:t>	</a:t>
            </a:r>
            <a:r>
              <a:rPr lang="en-US" dirty="0" err="1"/>
              <a:t>Systemout.out.print</a:t>
            </a:r>
            <a:r>
              <a:rPr lang="en-US" dirty="0"/>
              <a:t>(</a:t>
            </a:r>
            <a:r>
              <a:rPr lang="en-US" dirty="0" err="1"/>
              <a:t>erro</a:t>
            </a:r>
            <a:r>
              <a:rPr lang="en-US" dirty="0"/>
              <a:t>)</a:t>
            </a:r>
          </a:p>
          <a:p>
            <a:r>
              <a:rPr lang="en-US" dirty="0"/>
              <a:t>}</a:t>
            </a:r>
          </a:p>
          <a:p>
            <a:r>
              <a:rPr lang="en-US" dirty="0"/>
              <a:t>. </a:t>
            </a:r>
            <a:r>
              <a:rPr lang="en-US" dirty="0" err="1"/>
              <a:t>OnComplete</a:t>
            </a:r>
            <a:r>
              <a:rPr lang="en-US" dirty="0"/>
              <a:t>(){</a:t>
            </a:r>
          </a:p>
          <a:p>
            <a:r>
              <a:rPr lang="en-US" dirty="0"/>
              <a:t>	</a:t>
            </a:r>
          </a:p>
          <a:p>
            <a:r>
              <a:rPr lang="en-US" dirty="0"/>
              <a:t>}</a:t>
            </a:r>
          </a:p>
          <a:p>
            <a:endParaRPr lang="en-US" dirty="0"/>
          </a:p>
        </p:txBody>
      </p:sp>
    </p:spTree>
    <p:extLst>
      <p:ext uri="{BB962C8B-B14F-4D97-AF65-F5344CB8AC3E}">
        <p14:creationId xmlns:p14="http://schemas.microsoft.com/office/powerpoint/2010/main" val="575698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463C4-BA19-481D-A68F-661A7D8938E5}"/>
              </a:ext>
            </a:extLst>
          </p:cNvPr>
          <p:cNvSpPr txBox="1"/>
          <p:nvPr/>
        </p:nvSpPr>
        <p:spPr>
          <a:xfrm>
            <a:off x="1952569" y="281026"/>
            <a:ext cx="8644450" cy="769441"/>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Mono vs Flux</a:t>
            </a:r>
            <a:endParaRPr lang="pt-BR" sz="2000" b="1" dirty="0">
              <a:solidFill>
                <a:srgbClr val="2B0A3D"/>
              </a:solidFill>
              <a:latin typeface="Ubuntu" panose="020B0504030602030204" pitchFamily="34" charset="0"/>
            </a:endParaRPr>
          </a:p>
        </p:txBody>
      </p:sp>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sp>
        <p:nvSpPr>
          <p:cNvPr id="4" name="AutoShape 6" descr="Luồng đi trong mô hình MVC">
            <a:extLst>
              <a:ext uri="{FF2B5EF4-FFF2-40B4-BE49-F238E27FC236}">
                <a16:creationId xmlns:a16="http://schemas.microsoft.com/office/drawing/2014/main" id="{BC42CD17-3426-4210-8620-30E5BBC92E46}"/>
              </a:ext>
            </a:extLst>
          </p:cNvPr>
          <p:cNvSpPr>
            <a:spLocks noChangeAspect="1" noChangeArrowheads="1"/>
          </p:cNvSpPr>
          <p:nvPr/>
        </p:nvSpPr>
        <p:spPr bwMode="auto">
          <a:xfrm>
            <a:off x="2267211" y="3276599"/>
            <a:ext cx="3981189" cy="39811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7BC2A89C-9958-49A9-B395-BDA07BC29D8B}"/>
              </a:ext>
            </a:extLst>
          </p:cNvPr>
          <p:cNvPicPr>
            <a:picLocks noChangeAspect="1"/>
          </p:cNvPicPr>
          <p:nvPr/>
        </p:nvPicPr>
        <p:blipFill>
          <a:blip r:embed="rId5"/>
          <a:stretch>
            <a:fillRect/>
          </a:stretch>
        </p:blipFill>
        <p:spPr>
          <a:xfrm>
            <a:off x="224164" y="1050467"/>
            <a:ext cx="8345065" cy="237853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 name="Picture 9">
            <a:extLst>
              <a:ext uri="{FF2B5EF4-FFF2-40B4-BE49-F238E27FC236}">
                <a16:creationId xmlns:a16="http://schemas.microsoft.com/office/drawing/2014/main" id="{B43FD163-7E1E-447D-820F-784B7900B2F7}"/>
              </a:ext>
            </a:extLst>
          </p:cNvPr>
          <p:cNvPicPr>
            <a:picLocks noChangeAspect="1"/>
          </p:cNvPicPr>
          <p:nvPr/>
        </p:nvPicPr>
        <p:blipFill>
          <a:blip r:embed="rId6"/>
          <a:stretch>
            <a:fillRect/>
          </a:stretch>
        </p:blipFill>
        <p:spPr>
          <a:xfrm>
            <a:off x="224164" y="3886953"/>
            <a:ext cx="8411749" cy="276048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1" name="TextBox 10">
            <a:extLst>
              <a:ext uri="{FF2B5EF4-FFF2-40B4-BE49-F238E27FC236}">
                <a16:creationId xmlns:a16="http://schemas.microsoft.com/office/drawing/2014/main" id="{8503DA39-2A41-43FD-9FF6-BCA12698D193}"/>
              </a:ext>
            </a:extLst>
          </p:cNvPr>
          <p:cNvSpPr txBox="1"/>
          <p:nvPr/>
        </p:nvSpPr>
        <p:spPr>
          <a:xfrm>
            <a:off x="9114996" y="1916482"/>
            <a:ext cx="2008116" cy="369332"/>
          </a:xfrm>
          <a:prstGeom prst="rect">
            <a:avLst/>
          </a:prstGeom>
          <a:noFill/>
        </p:spPr>
        <p:txBody>
          <a:bodyPr wrap="square" rtlCol="0">
            <a:spAutoFit/>
          </a:bodyPr>
          <a:lstStyle/>
          <a:p>
            <a:r>
              <a:rPr lang="en-US" dirty="0"/>
              <a:t>Mono</a:t>
            </a:r>
          </a:p>
        </p:txBody>
      </p:sp>
      <p:sp>
        <p:nvSpPr>
          <p:cNvPr id="28" name="TextBox 27">
            <a:extLst>
              <a:ext uri="{FF2B5EF4-FFF2-40B4-BE49-F238E27FC236}">
                <a16:creationId xmlns:a16="http://schemas.microsoft.com/office/drawing/2014/main" id="{9D4D48E6-8B9F-4F41-82BC-5C3384BA9A14}"/>
              </a:ext>
            </a:extLst>
          </p:cNvPr>
          <p:cNvSpPr txBox="1"/>
          <p:nvPr/>
        </p:nvSpPr>
        <p:spPr>
          <a:xfrm>
            <a:off x="9114996" y="4624192"/>
            <a:ext cx="2008116" cy="369332"/>
          </a:xfrm>
          <a:prstGeom prst="rect">
            <a:avLst/>
          </a:prstGeom>
          <a:noFill/>
        </p:spPr>
        <p:txBody>
          <a:bodyPr wrap="square" rtlCol="0">
            <a:spAutoFit/>
          </a:bodyPr>
          <a:lstStyle/>
          <a:p>
            <a:r>
              <a:rPr lang="en-US" dirty="0"/>
              <a:t>Flux</a:t>
            </a:r>
          </a:p>
        </p:txBody>
      </p:sp>
    </p:spTree>
    <p:extLst>
      <p:ext uri="{BB962C8B-B14F-4D97-AF65-F5344CB8AC3E}">
        <p14:creationId xmlns:p14="http://schemas.microsoft.com/office/powerpoint/2010/main" val="3876040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463C4-BA19-481D-A68F-661A7D8938E5}"/>
              </a:ext>
            </a:extLst>
          </p:cNvPr>
          <p:cNvSpPr txBox="1"/>
          <p:nvPr/>
        </p:nvSpPr>
        <p:spPr>
          <a:xfrm>
            <a:off x="1952569" y="281026"/>
            <a:ext cx="8644450" cy="1446550"/>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Building RestAPI with annotated Controller</a:t>
            </a:r>
            <a:endParaRPr lang="pt-BR" sz="2000" b="1" dirty="0">
              <a:solidFill>
                <a:srgbClr val="2B0A3D"/>
              </a:solidFill>
              <a:latin typeface="Ubuntu" panose="020B0504030602030204" pitchFamily="34" charset="0"/>
            </a:endParaRPr>
          </a:p>
        </p:txBody>
      </p:sp>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sp>
        <p:nvSpPr>
          <p:cNvPr id="4" name="AutoShape 6" descr="Luồng đi trong mô hình MVC">
            <a:extLst>
              <a:ext uri="{FF2B5EF4-FFF2-40B4-BE49-F238E27FC236}">
                <a16:creationId xmlns:a16="http://schemas.microsoft.com/office/drawing/2014/main" id="{BC42CD17-3426-4210-8620-30E5BBC92E46}"/>
              </a:ext>
            </a:extLst>
          </p:cNvPr>
          <p:cNvSpPr>
            <a:spLocks noChangeAspect="1" noChangeArrowheads="1"/>
          </p:cNvSpPr>
          <p:nvPr/>
        </p:nvSpPr>
        <p:spPr bwMode="auto">
          <a:xfrm>
            <a:off x="2267211" y="3276599"/>
            <a:ext cx="3981189" cy="39811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2" descr="Spring MVC và đứa em sinh sau đẻ muộn">
            <a:extLst>
              <a:ext uri="{FF2B5EF4-FFF2-40B4-BE49-F238E27FC236}">
                <a16:creationId xmlns:a16="http://schemas.microsoft.com/office/drawing/2014/main" id="{FE2EC304-D8F0-415F-A133-5630E5DDEB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090E97F1-7808-4687-AEBD-E0D02BB8A4BC}"/>
              </a:ext>
            </a:extLst>
          </p:cNvPr>
          <p:cNvPicPr>
            <a:picLocks noChangeAspect="1"/>
          </p:cNvPicPr>
          <p:nvPr/>
        </p:nvPicPr>
        <p:blipFill>
          <a:blip r:embed="rId5"/>
          <a:stretch>
            <a:fillRect/>
          </a:stretch>
        </p:blipFill>
        <p:spPr>
          <a:xfrm>
            <a:off x="232108" y="2290126"/>
            <a:ext cx="7449590" cy="4286848"/>
          </a:xfrm>
          <a:prstGeom prst="rect">
            <a:avLst/>
          </a:prstGeom>
        </p:spPr>
      </p:pic>
      <p:sp>
        <p:nvSpPr>
          <p:cNvPr id="7" name="TextBox 6">
            <a:extLst>
              <a:ext uri="{FF2B5EF4-FFF2-40B4-BE49-F238E27FC236}">
                <a16:creationId xmlns:a16="http://schemas.microsoft.com/office/drawing/2014/main" id="{CE4C71FD-5992-4436-90C0-41F3F9B8A4A4}"/>
              </a:ext>
            </a:extLst>
          </p:cNvPr>
          <p:cNvSpPr txBox="1"/>
          <p:nvPr/>
        </p:nvSpPr>
        <p:spPr>
          <a:xfrm>
            <a:off x="8342334" y="3169085"/>
            <a:ext cx="2943617" cy="369332"/>
          </a:xfrm>
          <a:prstGeom prst="rect">
            <a:avLst/>
          </a:prstGeom>
          <a:noFill/>
        </p:spPr>
        <p:txBody>
          <a:bodyPr wrap="square" rtlCol="0">
            <a:spAutoFit/>
          </a:bodyPr>
          <a:lstStyle/>
          <a:p>
            <a:r>
              <a:rPr lang="en-US" dirty="0"/>
              <a:t>Import Dependency</a:t>
            </a:r>
          </a:p>
        </p:txBody>
      </p:sp>
    </p:spTree>
    <p:extLst>
      <p:ext uri="{BB962C8B-B14F-4D97-AF65-F5344CB8AC3E}">
        <p14:creationId xmlns:p14="http://schemas.microsoft.com/office/powerpoint/2010/main" val="2846742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463C4-BA19-481D-A68F-661A7D8938E5}"/>
              </a:ext>
            </a:extLst>
          </p:cNvPr>
          <p:cNvSpPr txBox="1"/>
          <p:nvPr/>
        </p:nvSpPr>
        <p:spPr>
          <a:xfrm>
            <a:off x="1952569" y="281026"/>
            <a:ext cx="8644450" cy="1446550"/>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Building RestAPI with annotated Controller</a:t>
            </a:r>
            <a:endParaRPr lang="pt-BR" sz="2000" b="1" dirty="0">
              <a:solidFill>
                <a:srgbClr val="2B0A3D"/>
              </a:solidFill>
              <a:latin typeface="Ubuntu" panose="020B0504030602030204" pitchFamily="34" charset="0"/>
            </a:endParaRPr>
          </a:p>
        </p:txBody>
      </p:sp>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sp>
        <p:nvSpPr>
          <p:cNvPr id="4" name="AutoShape 6" descr="Luồng đi trong mô hình MVC">
            <a:extLst>
              <a:ext uri="{FF2B5EF4-FFF2-40B4-BE49-F238E27FC236}">
                <a16:creationId xmlns:a16="http://schemas.microsoft.com/office/drawing/2014/main" id="{BC42CD17-3426-4210-8620-30E5BBC92E46}"/>
              </a:ext>
            </a:extLst>
          </p:cNvPr>
          <p:cNvSpPr>
            <a:spLocks noChangeAspect="1" noChangeArrowheads="1"/>
          </p:cNvSpPr>
          <p:nvPr/>
        </p:nvSpPr>
        <p:spPr bwMode="auto">
          <a:xfrm>
            <a:off x="2267211" y="3276599"/>
            <a:ext cx="3981189" cy="39811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2" descr="Spring MVC và đứa em sinh sau đẻ muộn">
            <a:extLst>
              <a:ext uri="{FF2B5EF4-FFF2-40B4-BE49-F238E27FC236}">
                <a16:creationId xmlns:a16="http://schemas.microsoft.com/office/drawing/2014/main" id="{FE2EC304-D8F0-415F-A133-5630E5DDEB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CE08857C-5133-493B-9902-0480246CA1EE}"/>
              </a:ext>
            </a:extLst>
          </p:cNvPr>
          <p:cNvPicPr>
            <a:picLocks noChangeAspect="1"/>
          </p:cNvPicPr>
          <p:nvPr/>
        </p:nvPicPr>
        <p:blipFill>
          <a:blip r:embed="rId5"/>
          <a:stretch>
            <a:fillRect/>
          </a:stretch>
        </p:blipFill>
        <p:spPr>
          <a:xfrm>
            <a:off x="503249" y="1812469"/>
            <a:ext cx="9421540" cy="4248743"/>
          </a:xfrm>
          <a:prstGeom prst="rect">
            <a:avLst/>
          </a:prstGeom>
        </p:spPr>
      </p:pic>
    </p:spTree>
    <p:extLst>
      <p:ext uri="{BB962C8B-B14F-4D97-AF65-F5344CB8AC3E}">
        <p14:creationId xmlns:p14="http://schemas.microsoft.com/office/powerpoint/2010/main" val="3196936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463C4-BA19-481D-A68F-661A7D8938E5}"/>
              </a:ext>
            </a:extLst>
          </p:cNvPr>
          <p:cNvSpPr txBox="1"/>
          <p:nvPr/>
        </p:nvSpPr>
        <p:spPr>
          <a:xfrm>
            <a:off x="1952569" y="281026"/>
            <a:ext cx="8143500" cy="769441"/>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Đặc trưng của springboot</a:t>
            </a:r>
            <a:endParaRPr lang="pt-BR" sz="2000" b="1" dirty="0">
              <a:solidFill>
                <a:srgbClr val="2B0A3D"/>
              </a:solidFill>
              <a:latin typeface="Ubuntu" panose="020B0504030602030204" pitchFamily="34" charset="0"/>
            </a:endParaRPr>
          </a:p>
        </p:txBody>
      </p:sp>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sp>
        <p:nvSpPr>
          <p:cNvPr id="2" name="TextBox 1">
            <a:extLst>
              <a:ext uri="{FF2B5EF4-FFF2-40B4-BE49-F238E27FC236}">
                <a16:creationId xmlns:a16="http://schemas.microsoft.com/office/drawing/2014/main" id="{9C73C571-DE48-4E4E-AA65-DEB3000FB286}"/>
              </a:ext>
            </a:extLst>
          </p:cNvPr>
          <p:cNvSpPr txBox="1"/>
          <p:nvPr/>
        </p:nvSpPr>
        <p:spPr>
          <a:xfrm>
            <a:off x="542440" y="1344090"/>
            <a:ext cx="10963757" cy="4524315"/>
          </a:xfrm>
          <a:prstGeom prst="rect">
            <a:avLst/>
          </a:prstGeom>
          <a:noFill/>
        </p:spPr>
        <p:txBody>
          <a:bodyPr wrap="square" rtlCol="0">
            <a:spAutoFit/>
          </a:bodyPr>
          <a:lstStyle/>
          <a:p>
            <a:r>
              <a:rPr lang="en-US" sz="2400" dirty="0"/>
              <a:t>- </a:t>
            </a:r>
            <a:r>
              <a:rPr lang="en-US" sz="2400" dirty="0" err="1"/>
              <a:t>Tạo</a:t>
            </a:r>
            <a:r>
              <a:rPr lang="en-US" sz="2400" dirty="0"/>
              <a:t> </a:t>
            </a:r>
            <a:r>
              <a:rPr lang="en-US" sz="2400" dirty="0" err="1"/>
              <a:t>các</a:t>
            </a:r>
            <a:r>
              <a:rPr lang="en-US" sz="2400" dirty="0"/>
              <a:t> </a:t>
            </a:r>
            <a:r>
              <a:rPr lang="en-US" sz="2400" dirty="0" err="1"/>
              <a:t>ứng</a:t>
            </a:r>
            <a:r>
              <a:rPr lang="en-US" sz="2400" dirty="0"/>
              <a:t> </a:t>
            </a:r>
            <a:r>
              <a:rPr lang="en-US" sz="2400" dirty="0" err="1"/>
              <a:t>dụng</a:t>
            </a:r>
            <a:r>
              <a:rPr lang="en-US" sz="2400" dirty="0"/>
              <a:t> spring </a:t>
            </a:r>
            <a:r>
              <a:rPr lang="en-US" sz="2400" dirty="0" err="1"/>
              <a:t>độc</a:t>
            </a:r>
            <a:r>
              <a:rPr lang="en-US" sz="2400" dirty="0"/>
              <a:t> </a:t>
            </a:r>
            <a:r>
              <a:rPr lang="en-US" sz="2400" dirty="0" err="1"/>
              <a:t>lập</a:t>
            </a:r>
            <a:endParaRPr lang="en-US" sz="2400" dirty="0"/>
          </a:p>
          <a:p>
            <a:endParaRPr lang="en-US" sz="2400" dirty="0"/>
          </a:p>
          <a:p>
            <a:pPr algn="l"/>
            <a:r>
              <a:rPr lang="en-US" sz="2400" b="0" i="0" dirty="0">
                <a:solidFill>
                  <a:srgbClr val="000000"/>
                </a:solidFill>
                <a:effectLst/>
                <a:latin typeface="BlinkMacSystemFont"/>
              </a:rPr>
              <a:t>- </a:t>
            </a:r>
            <a:r>
              <a:rPr lang="vi-VN" sz="2400" b="0" i="0" dirty="0">
                <a:solidFill>
                  <a:srgbClr val="000000"/>
                </a:solidFill>
                <a:effectLst/>
                <a:latin typeface="BlinkMacSystemFont"/>
              </a:rPr>
              <a:t>Nó cung cấp các Server nhúng (Embedded HTTP servers) </a:t>
            </a:r>
            <a:r>
              <a:rPr lang="en-US" sz="2400" b="0" i="0" dirty="0">
                <a:solidFill>
                  <a:srgbClr val="000000"/>
                </a:solidFill>
                <a:effectLst/>
                <a:latin typeface="BlinkMacSystemFont"/>
              </a:rPr>
              <a:t>  </a:t>
            </a:r>
            <a:r>
              <a:rPr lang="vi-VN" sz="2400" b="0" i="0" dirty="0">
                <a:solidFill>
                  <a:srgbClr val="000000"/>
                </a:solidFill>
                <a:effectLst/>
                <a:latin typeface="BlinkMacSystemFont"/>
              </a:rPr>
              <a:t>như là Tomcat, Jetty </a:t>
            </a:r>
            <a:endParaRPr lang="en-US" sz="2400" dirty="0"/>
          </a:p>
          <a:p>
            <a:pPr marL="342900" indent="-342900">
              <a:buFontTx/>
              <a:buChar char="-"/>
            </a:pPr>
            <a:endParaRPr lang="en-US" sz="2400" dirty="0"/>
          </a:p>
          <a:p>
            <a:r>
              <a:rPr lang="en-US" sz="2400" dirty="0"/>
              <a:t>-  </a:t>
            </a:r>
            <a:r>
              <a:rPr lang="en-US" sz="2400" dirty="0" err="1"/>
              <a:t>Cung</a:t>
            </a:r>
            <a:r>
              <a:rPr lang="en-US" sz="2400" dirty="0"/>
              <a:t> </a:t>
            </a:r>
            <a:r>
              <a:rPr lang="en-US" sz="2400" dirty="0" err="1"/>
              <a:t>cấp</a:t>
            </a:r>
            <a:r>
              <a:rPr lang="en-US" sz="2400" dirty="0"/>
              <a:t> starter </a:t>
            </a:r>
            <a:r>
              <a:rPr lang="en-US" sz="2400" b="0" i="0" dirty="0">
                <a:solidFill>
                  <a:srgbClr val="333333"/>
                </a:solidFill>
                <a:effectLst/>
                <a:latin typeface="Open Sans" panose="020B0606030504020204" pitchFamily="34" charset="0"/>
              </a:rPr>
              <a:t>dependencies</a:t>
            </a:r>
            <a:endParaRPr lang="en-US" sz="2400" dirty="0"/>
          </a:p>
          <a:p>
            <a:endParaRPr lang="en-US" sz="2400" dirty="0"/>
          </a:p>
          <a:p>
            <a:r>
              <a:rPr lang="en-US" sz="2400" dirty="0">
                <a:solidFill>
                  <a:srgbClr val="011627"/>
                </a:solidFill>
                <a:latin typeface="Georgia" panose="02040502050405020303" pitchFamily="18" charset="0"/>
              </a:rPr>
              <a:t>- </a:t>
            </a:r>
            <a:r>
              <a:rPr lang="vi-VN" sz="2400" b="0" i="0" dirty="0">
                <a:solidFill>
                  <a:srgbClr val="011627"/>
                </a:solidFill>
                <a:effectLst/>
                <a:latin typeface="Georgia" panose="02040502050405020303" pitchFamily="18" charset="0"/>
              </a:rPr>
              <a:t>Tự động định cấu hình thư viện Spring và bên thứ 3 bất cứ khi nào có thể</a:t>
            </a:r>
            <a:endParaRPr lang="en-US" sz="2400" b="0" i="0" dirty="0">
              <a:solidFill>
                <a:srgbClr val="011627"/>
              </a:solidFill>
              <a:effectLst/>
              <a:latin typeface="Georgia" panose="02040502050405020303" pitchFamily="18" charset="0"/>
            </a:endParaRPr>
          </a:p>
          <a:p>
            <a:pPr marL="342900" indent="-342900">
              <a:buFontTx/>
              <a:buChar char="-"/>
            </a:pPr>
            <a:endParaRPr lang="en-US" sz="2400" dirty="0">
              <a:solidFill>
                <a:srgbClr val="011627"/>
              </a:solidFill>
              <a:latin typeface="Georgia" panose="02040502050405020303" pitchFamily="18" charset="0"/>
            </a:endParaRPr>
          </a:p>
          <a:p>
            <a:r>
              <a:rPr lang="en-US" sz="2400" b="0" i="0" dirty="0">
                <a:solidFill>
                  <a:srgbClr val="000000"/>
                </a:solidFill>
                <a:effectLst/>
                <a:latin typeface="BlinkMacSystemFont"/>
              </a:rPr>
              <a:t>-  Spring Boot Actuator </a:t>
            </a:r>
            <a:r>
              <a:rPr lang="en-US" sz="2400" b="0" i="0" dirty="0" err="1">
                <a:solidFill>
                  <a:srgbClr val="000000"/>
                </a:solidFill>
                <a:effectLst/>
                <a:latin typeface="BlinkMacSystemFont"/>
              </a:rPr>
              <a:t>để</a:t>
            </a:r>
            <a:r>
              <a:rPr lang="en-US" sz="2400" b="0" i="0" dirty="0">
                <a:solidFill>
                  <a:srgbClr val="000000"/>
                </a:solidFill>
                <a:effectLst/>
                <a:latin typeface="BlinkMacSystemFont"/>
              </a:rPr>
              <a:t> </a:t>
            </a:r>
            <a:r>
              <a:rPr lang="en-US" sz="2400" b="0" i="0" dirty="0" err="1">
                <a:solidFill>
                  <a:srgbClr val="000000"/>
                </a:solidFill>
                <a:effectLst/>
                <a:latin typeface="BlinkMacSystemFont"/>
              </a:rPr>
              <a:t>thu</a:t>
            </a:r>
            <a:r>
              <a:rPr lang="en-US" sz="2400" b="0" i="0" dirty="0">
                <a:solidFill>
                  <a:srgbClr val="000000"/>
                </a:solidFill>
                <a:effectLst/>
                <a:latin typeface="BlinkMacSystemFont"/>
              </a:rPr>
              <a:t> </a:t>
            </a:r>
            <a:r>
              <a:rPr lang="en-US" sz="2400" b="0" i="0" dirty="0" err="1">
                <a:solidFill>
                  <a:srgbClr val="000000"/>
                </a:solidFill>
                <a:effectLst/>
                <a:latin typeface="BlinkMacSystemFont"/>
              </a:rPr>
              <a:t>thập</a:t>
            </a:r>
            <a:r>
              <a:rPr lang="en-US" sz="2400" b="0" i="0" dirty="0">
                <a:solidFill>
                  <a:srgbClr val="000000"/>
                </a:solidFill>
                <a:effectLst/>
                <a:latin typeface="BlinkMacSystemFont"/>
              </a:rPr>
              <a:t>, </a:t>
            </a:r>
            <a:r>
              <a:rPr lang="en-US" sz="2400" b="0" i="0" dirty="0" err="1">
                <a:solidFill>
                  <a:srgbClr val="000000"/>
                </a:solidFill>
                <a:effectLst/>
                <a:latin typeface="BlinkMacSystemFont"/>
              </a:rPr>
              <a:t>giám</a:t>
            </a:r>
            <a:r>
              <a:rPr lang="en-US" sz="2400" b="0" i="0" dirty="0">
                <a:solidFill>
                  <a:srgbClr val="000000"/>
                </a:solidFill>
                <a:effectLst/>
                <a:latin typeface="BlinkMacSystemFont"/>
              </a:rPr>
              <a:t> </a:t>
            </a:r>
            <a:r>
              <a:rPr lang="en-US" sz="2400" b="0" i="0" dirty="0" err="1">
                <a:solidFill>
                  <a:srgbClr val="000000"/>
                </a:solidFill>
                <a:effectLst/>
                <a:latin typeface="BlinkMacSystemFont"/>
              </a:rPr>
              <a:t>sát</a:t>
            </a:r>
            <a:r>
              <a:rPr lang="en-US" sz="2400" b="0" i="0" dirty="0">
                <a:solidFill>
                  <a:srgbClr val="000000"/>
                </a:solidFill>
                <a:effectLst/>
                <a:latin typeface="BlinkMacSystemFont"/>
              </a:rPr>
              <a:t> </a:t>
            </a:r>
            <a:r>
              <a:rPr lang="en-US" sz="2400" b="0" i="0" dirty="0" err="1">
                <a:solidFill>
                  <a:srgbClr val="000000"/>
                </a:solidFill>
                <a:effectLst/>
                <a:latin typeface="BlinkMacSystemFont"/>
              </a:rPr>
              <a:t>các</a:t>
            </a:r>
            <a:r>
              <a:rPr lang="en-US" sz="2400" b="0" i="0" dirty="0">
                <a:solidFill>
                  <a:srgbClr val="000000"/>
                </a:solidFill>
                <a:effectLst/>
                <a:latin typeface="BlinkMacSystemFont"/>
              </a:rPr>
              <a:t> </a:t>
            </a:r>
            <a:r>
              <a:rPr lang="en-US" sz="2400" b="0" i="0" dirty="0" err="1">
                <a:solidFill>
                  <a:srgbClr val="000000"/>
                </a:solidFill>
                <a:effectLst/>
                <a:latin typeface="BlinkMacSystemFont"/>
              </a:rPr>
              <a:t>thông</a:t>
            </a:r>
            <a:r>
              <a:rPr lang="en-US" sz="2400" b="0" i="0" dirty="0">
                <a:solidFill>
                  <a:srgbClr val="000000"/>
                </a:solidFill>
                <a:effectLst/>
                <a:latin typeface="BlinkMacSystemFont"/>
              </a:rPr>
              <a:t> tin </a:t>
            </a:r>
            <a:r>
              <a:rPr lang="en-US" sz="2400" b="0" i="0" dirty="0" err="1">
                <a:solidFill>
                  <a:srgbClr val="000000"/>
                </a:solidFill>
                <a:effectLst/>
                <a:latin typeface="BlinkMacSystemFont"/>
              </a:rPr>
              <a:t>về</a:t>
            </a:r>
            <a:r>
              <a:rPr lang="en-US" sz="2400" b="0" i="0" dirty="0">
                <a:solidFill>
                  <a:srgbClr val="000000"/>
                </a:solidFill>
                <a:effectLst/>
                <a:latin typeface="BlinkMacSystemFont"/>
              </a:rPr>
              <a:t> </a:t>
            </a:r>
            <a:r>
              <a:rPr lang="en-US" sz="2400" b="0" i="0" dirty="0" err="1">
                <a:solidFill>
                  <a:srgbClr val="000000"/>
                </a:solidFill>
                <a:effectLst/>
                <a:latin typeface="BlinkMacSystemFont"/>
              </a:rPr>
              <a:t>ứng</a:t>
            </a:r>
            <a:r>
              <a:rPr lang="en-US" sz="2400" b="0" i="0" dirty="0">
                <a:solidFill>
                  <a:srgbClr val="000000"/>
                </a:solidFill>
                <a:effectLst/>
                <a:latin typeface="BlinkMacSystemFont"/>
              </a:rPr>
              <a:t> </a:t>
            </a:r>
            <a:r>
              <a:rPr lang="en-US" sz="2400" b="0" i="0" dirty="0" err="1">
                <a:solidFill>
                  <a:srgbClr val="000000"/>
                </a:solidFill>
                <a:effectLst/>
                <a:latin typeface="BlinkMacSystemFont"/>
              </a:rPr>
              <a:t>dụng</a:t>
            </a:r>
            <a:endParaRPr lang="en-US" sz="2400" b="0" i="0" dirty="0">
              <a:solidFill>
                <a:srgbClr val="000000"/>
              </a:solidFill>
              <a:effectLst/>
              <a:latin typeface="BlinkMacSystemFont"/>
            </a:endParaRPr>
          </a:p>
          <a:p>
            <a:pPr marL="342900" indent="-342900">
              <a:buFontTx/>
              <a:buChar char="-"/>
            </a:pPr>
            <a:endParaRPr lang="en-US" sz="2400" dirty="0">
              <a:solidFill>
                <a:srgbClr val="000000"/>
              </a:solidFill>
              <a:latin typeface="BlinkMacSystemFont"/>
            </a:endParaRPr>
          </a:p>
          <a:p>
            <a:r>
              <a:rPr lang="en-US" sz="2400" dirty="0">
                <a:solidFill>
                  <a:srgbClr val="011627"/>
                </a:solidFill>
                <a:latin typeface="Georgia" panose="02040502050405020303" pitchFamily="18" charset="0"/>
              </a:rPr>
              <a:t>- </a:t>
            </a:r>
            <a:r>
              <a:rPr lang="en-US" sz="2400" b="0" i="0" dirty="0" err="1">
                <a:solidFill>
                  <a:srgbClr val="011627"/>
                </a:solidFill>
                <a:effectLst/>
                <a:latin typeface="Georgia" panose="02040502050405020303" pitchFamily="18" charset="0"/>
              </a:rPr>
              <a:t>Hoàn</a:t>
            </a:r>
            <a:r>
              <a:rPr lang="en-US" sz="2400" b="0" i="0" dirty="0">
                <a:solidFill>
                  <a:srgbClr val="011627"/>
                </a:solidFill>
                <a:effectLst/>
                <a:latin typeface="Georgia" panose="02040502050405020303" pitchFamily="18" charset="0"/>
              </a:rPr>
              <a:t> </a:t>
            </a:r>
            <a:r>
              <a:rPr lang="en-US" sz="2400" b="0" i="0" dirty="0" err="1">
                <a:solidFill>
                  <a:srgbClr val="011627"/>
                </a:solidFill>
                <a:effectLst/>
                <a:latin typeface="Georgia" panose="02040502050405020303" pitchFamily="18" charset="0"/>
              </a:rPr>
              <a:t>toàn</a:t>
            </a:r>
            <a:r>
              <a:rPr lang="en-US" sz="2400" b="0" i="0" dirty="0">
                <a:solidFill>
                  <a:srgbClr val="011627"/>
                </a:solidFill>
                <a:effectLst/>
                <a:latin typeface="Georgia" panose="02040502050405020303" pitchFamily="18" charset="0"/>
              </a:rPr>
              <a:t> </a:t>
            </a:r>
            <a:r>
              <a:rPr lang="en-US" sz="2400" b="0" i="0" dirty="0" err="1">
                <a:solidFill>
                  <a:srgbClr val="011627"/>
                </a:solidFill>
                <a:effectLst/>
                <a:latin typeface="Georgia" panose="02040502050405020303" pitchFamily="18" charset="0"/>
              </a:rPr>
              <a:t>không</a:t>
            </a:r>
            <a:r>
              <a:rPr lang="en-US" sz="2400" b="0" i="0" dirty="0">
                <a:solidFill>
                  <a:srgbClr val="011627"/>
                </a:solidFill>
                <a:effectLst/>
                <a:latin typeface="Georgia" panose="02040502050405020303" pitchFamily="18" charset="0"/>
              </a:rPr>
              <a:t> </a:t>
            </a:r>
            <a:r>
              <a:rPr lang="en-US" sz="2400" b="0" i="0" dirty="0" err="1">
                <a:solidFill>
                  <a:srgbClr val="011627"/>
                </a:solidFill>
                <a:effectLst/>
                <a:latin typeface="Georgia" panose="02040502050405020303" pitchFamily="18" charset="0"/>
              </a:rPr>
              <a:t>tạo</a:t>
            </a:r>
            <a:r>
              <a:rPr lang="en-US" sz="2400" b="0" i="0" dirty="0">
                <a:solidFill>
                  <a:srgbClr val="011627"/>
                </a:solidFill>
                <a:effectLst/>
                <a:latin typeface="Georgia" panose="02040502050405020303" pitchFamily="18" charset="0"/>
              </a:rPr>
              <a:t> </a:t>
            </a:r>
            <a:r>
              <a:rPr lang="en-US" sz="2400" b="0" i="0" dirty="0" err="1">
                <a:solidFill>
                  <a:srgbClr val="011627"/>
                </a:solidFill>
                <a:effectLst/>
                <a:latin typeface="Georgia" panose="02040502050405020303" pitchFamily="18" charset="0"/>
              </a:rPr>
              <a:t>mã</a:t>
            </a:r>
            <a:r>
              <a:rPr lang="en-US" sz="2400" b="0" i="0" dirty="0">
                <a:solidFill>
                  <a:srgbClr val="011627"/>
                </a:solidFill>
                <a:effectLst/>
                <a:latin typeface="Georgia" panose="02040502050405020303" pitchFamily="18" charset="0"/>
              </a:rPr>
              <a:t> </a:t>
            </a:r>
            <a:r>
              <a:rPr lang="en-US" sz="2400" b="0" i="0" dirty="0" err="1">
                <a:solidFill>
                  <a:srgbClr val="011627"/>
                </a:solidFill>
                <a:effectLst/>
                <a:latin typeface="Georgia" panose="02040502050405020303" pitchFamily="18" charset="0"/>
              </a:rPr>
              <a:t>và</a:t>
            </a:r>
            <a:r>
              <a:rPr lang="en-US" sz="2400" b="0" i="0" dirty="0">
                <a:solidFill>
                  <a:srgbClr val="011627"/>
                </a:solidFill>
                <a:effectLst/>
                <a:latin typeface="Georgia" panose="02040502050405020303" pitchFamily="18" charset="0"/>
              </a:rPr>
              <a:t> </a:t>
            </a:r>
            <a:r>
              <a:rPr lang="en-US" sz="2400" b="0" i="0" dirty="0" err="1">
                <a:solidFill>
                  <a:srgbClr val="011627"/>
                </a:solidFill>
                <a:effectLst/>
                <a:latin typeface="Georgia" panose="02040502050405020303" pitchFamily="18" charset="0"/>
              </a:rPr>
              <a:t>không</a:t>
            </a:r>
            <a:r>
              <a:rPr lang="en-US" sz="2400" b="0" i="0" dirty="0">
                <a:solidFill>
                  <a:srgbClr val="011627"/>
                </a:solidFill>
                <a:effectLst/>
                <a:latin typeface="Georgia" panose="02040502050405020303" pitchFamily="18" charset="0"/>
              </a:rPr>
              <a:t> </a:t>
            </a:r>
            <a:r>
              <a:rPr lang="en-US" sz="2400" b="0" i="0" dirty="0" err="1">
                <a:solidFill>
                  <a:srgbClr val="011627"/>
                </a:solidFill>
                <a:effectLst/>
                <a:latin typeface="Georgia" panose="02040502050405020303" pitchFamily="18" charset="0"/>
              </a:rPr>
              <a:t>yêu</a:t>
            </a:r>
            <a:r>
              <a:rPr lang="en-US" sz="2400" b="0" i="0" dirty="0">
                <a:solidFill>
                  <a:srgbClr val="011627"/>
                </a:solidFill>
                <a:effectLst/>
                <a:latin typeface="Georgia" panose="02040502050405020303" pitchFamily="18" charset="0"/>
              </a:rPr>
              <a:t> </a:t>
            </a:r>
            <a:r>
              <a:rPr lang="en-US" sz="2400" b="0" i="0" dirty="0" err="1">
                <a:solidFill>
                  <a:srgbClr val="011627"/>
                </a:solidFill>
                <a:effectLst/>
                <a:latin typeface="Georgia" panose="02040502050405020303" pitchFamily="18" charset="0"/>
              </a:rPr>
              <a:t>cầu</a:t>
            </a:r>
            <a:r>
              <a:rPr lang="en-US" sz="2400" b="0" i="0" dirty="0">
                <a:solidFill>
                  <a:srgbClr val="011627"/>
                </a:solidFill>
                <a:effectLst/>
                <a:latin typeface="Georgia" panose="02040502050405020303" pitchFamily="18" charset="0"/>
              </a:rPr>
              <a:t> </a:t>
            </a:r>
            <a:r>
              <a:rPr lang="en-US" sz="2400" b="0" i="0" dirty="0" err="1">
                <a:solidFill>
                  <a:srgbClr val="011627"/>
                </a:solidFill>
                <a:effectLst/>
                <a:latin typeface="Georgia" panose="02040502050405020303" pitchFamily="18" charset="0"/>
              </a:rPr>
              <a:t>cấu</a:t>
            </a:r>
            <a:r>
              <a:rPr lang="en-US" sz="2400" b="0" i="0" dirty="0">
                <a:solidFill>
                  <a:srgbClr val="011627"/>
                </a:solidFill>
                <a:effectLst/>
                <a:latin typeface="Georgia" panose="02040502050405020303" pitchFamily="18" charset="0"/>
              </a:rPr>
              <a:t> </a:t>
            </a:r>
            <a:r>
              <a:rPr lang="en-US" sz="2400" b="0" i="0" dirty="0" err="1">
                <a:solidFill>
                  <a:srgbClr val="011627"/>
                </a:solidFill>
                <a:effectLst/>
                <a:latin typeface="Georgia" panose="02040502050405020303" pitchFamily="18" charset="0"/>
              </a:rPr>
              <a:t>hình</a:t>
            </a:r>
            <a:r>
              <a:rPr lang="en-US" sz="2400" b="0" i="0" dirty="0">
                <a:solidFill>
                  <a:srgbClr val="011627"/>
                </a:solidFill>
                <a:effectLst/>
                <a:latin typeface="Georgia" panose="02040502050405020303" pitchFamily="18" charset="0"/>
              </a:rPr>
              <a:t> XML</a:t>
            </a:r>
          </a:p>
          <a:p>
            <a:r>
              <a:rPr lang="en-US" sz="2400" dirty="0">
                <a:solidFill>
                  <a:srgbClr val="011627"/>
                </a:solidFill>
                <a:latin typeface="Georgia" panose="02040502050405020303" pitchFamily="18" charset="0"/>
              </a:rPr>
              <a:t>    =&gt; </a:t>
            </a:r>
            <a:r>
              <a:rPr lang="en-US" sz="2400" dirty="0" err="1">
                <a:solidFill>
                  <a:srgbClr val="011627"/>
                </a:solidFill>
                <a:latin typeface="Georgia" panose="02040502050405020303" pitchFamily="18" charset="0"/>
              </a:rPr>
              <a:t>application.properties</a:t>
            </a:r>
            <a:r>
              <a:rPr lang="en-US" sz="2400" dirty="0">
                <a:solidFill>
                  <a:srgbClr val="011627"/>
                </a:solidFill>
                <a:latin typeface="Georgia" panose="02040502050405020303" pitchFamily="18" charset="0"/>
              </a:rPr>
              <a:t> </a:t>
            </a:r>
            <a:r>
              <a:rPr lang="en-US" sz="2400" dirty="0" err="1">
                <a:solidFill>
                  <a:srgbClr val="011627"/>
                </a:solidFill>
                <a:latin typeface="Georgia" panose="02040502050405020303" pitchFamily="18" charset="0"/>
              </a:rPr>
              <a:t>hoặc</a:t>
            </a:r>
            <a:r>
              <a:rPr lang="en-US" sz="2400" dirty="0">
                <a:solidFill>
                  <a:srgbClr val="011627"/>
                </a:solidFill>
                <a:latin typeface="Georgia" panose="02040502050405020303" pitchFamily="18" charset="0"/>
              </a:rPr>
              <a:t> </a:t>
            </a:r>
            <a:r>
              <a:rPr lang="en-US" sz="2400" dirty="0" err="1">
                <a:solidFill>
                  <a:srgbClr val="011627"/>
                </a:solidFill>
                <a:latin typeface="Georgia" panose="02040502050405020303" pitchFamily="18" charset="0"/>
              </a:rPr>
              <a:t>application.yml</a:t>
            </a:r>
            <a:r>
              <a:rPr lang="en-US" sz="2400" dirty="0">
                <a:solidFill>
                  <a:srgbClr val="011627"/>
                </a:solidFill>
                <a:latin typeface="Georgia" panose="02040502050405020303" pitchFamily="18" charset="0"/>
              </a:rPr>
              <a:t> </a:t>
            </a:r>
            <a:r>
              <a:rPr lang="en-US" sz="2400" dirty="0" err="1">
                <a:solidFill>
                  <a:srgbClr val="011627"/>
                </a:solidFill>
                <a:latin typeface="Georgia" panose="02040502050405020303" pitchFamily="18" charset="0"/>
              </a:rPr>
              <a:t>hoặc</a:t>
            </a:r>
            <a:r>
              <a:rPr lang="en-US" sz="2400" dirty="0">
                <a:solidFill>
                  <a:srgbClr val="011627"/>
                </a:solidFill>
                <a:latin typeface="Georgia" panose="02040502050405020303" pitchFamily="18" charset="0"/>
              </a:rPr>
              <a:t> @Bean</a:t>
            </a:r>
            <a:endParaRPr lang="en-US" sz="2400" b="0" i="0" dirty="0">
              <a:solidFill>
                <a:srgbClr val="011627"/>
              </a:solidFill>
              <a:effectLst/>
              <a:latin typeface="Georgia" panose="02040502050405020303" pitchFamily="18" charset="0"/>
            </a:endParaRPr>
          </a:p>
        </p:txBody>
      </p:sp>
    </p:spTree>
    <p:extLst>
      <p:ext uri="{BB962C8B-B14F-4D97-AF65-F5344CB8AC3E}">
        <p14:creationId xmlns:p14="http://schemas.microsoft.com/office/powerpoint/2010/main" val="413079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463C4-BA19-481D-A68F-661A7D8938E5}"/>
              </a:ext>
            </a:extLst>
          </p:cNvPr>
          <p:cNvSpPr txBox="1"/>
          <p:nvPr/>
        </p:nvSpPr>
        <p:spPr>
          <a:xfrm>
            <a:off x="1926175" y="5453"/>
            <a:ext cx="8644450" cy="1446550"/>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Building RestAPI with annotated Controller</a:t>
            </a:r>
            <a:endParaRPr lang="pt-BR" sz="2000" b="1" dirty="0">
              <a:solidFill>
                <a:srgbClr val="2B0A3D"/>
              </a:solidFill>
              <a:latin typeface="Ubuntu" panose="020B0504030602030204" pitchFamily="34" charset="0"/>
            </a:endParaRPr>
          </a:p>
        </p:txBody>
      </p:sp>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sp>
        <p:nvSpPr>
          <p:cNvPr id="4" name="AutoShape 6" descr="Luồng đi trong mô hình MVC">
            <a:extLst>
              <a:ext uri="{FF2B5EF4-FFF2-40B4-BE49-F238E27FC236}">
                <a16:creationId xmlns:a16="http://schemas.microsoft.com/office/drawing/2014/main" id="{BC42CD17-3426-4210-8620-30E5BBC92E46}"/>
              </a:ext>
            </a:extLst>
          </p:cNvPr>
          <p:cNvSpPr>
            <a:spLocks noChangeAspect="1" noChangeArrowheads="1"/>
          </p:cNvSpPr>
          <p:nvPr/>
        </p:nvSpPr>
        <p:spPr bwMode="auto">
          <a:xfrm>
            <a:off x="2267211" y="3276599"/>
            <a:ext cx="3981189" cy="39811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2" descr="Spring MVC và đứa em sinh sau đẻ muộn">
            <a:extLst>
              <a:ext uri="{FF2B5EF4-FFF2-40B4-BE49-F238E27FC236}">
                <a16:creationId xmlns:a16="http://schemas.microsoft.com/office/drawing/2014/main" id="{FE2EC304-D8F0-415F-A133-5630E5DDEB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7EBA6A7B-2D08-4A71-AC02-00B9E71309AC}"/>
              </a:ext>
            </a:extLst>
          </p:cNvPr>
          <p:cNvPicPr>
            <a:picLocks noChangeAspect="1"/>
          </p:cNvPicPr>
          <p:nvPr/>
        </p:nvPicPr>
        <p:blipFill>
          <a:blip r:embed="rId5"/>
          <a:stretch>
            <a:fillRect/>
          </a:stretch>
        </p:blipFill>
        <p:spPr>
          <a:xfrm>
            <a:off x="0" y="1554076"/>
            <a:ext cx="8141918" cy="2536206"/>
          </a:xfrm>
          <a:prstGeom prst="rect">
            <a:avLst/>
          </a:prstGeom>
        </p:spPr>
      </p:pic>
      <p:pic>
        <p:nvPicPr>
          <p:cNvPr id="8" name="Picture 7">
            <a:extLst>
              <a:ext uri="{FF2B5EF4-FFF2-40B4-BE49-F238E27FC236}">
                <a16:creationId xmlns:a16="http://schemas.microsoft.com/office/drawing/2014/main" id="{29433FBF-F684-4172-A921-6173CA9CC3DB}"/>
              </a:ext>
            </a:extLst>
          </p:cNvPr>
          <p:cNvPicPr>
            <a:picLocks noChangeAspect="1"/>
          </p:cNvPicPr>
          <p:nvPr/>
        </p:nvPicPr>
        <p:blipFill>
          <a:blip r:embed="rId6"/>
          <a:stretch>
            <a:fillRect/>
          </a:stretch>
        </p:blipFill>
        <p:spPr>
          <a:xfrm>
            <a:off x="-4137" y="4095735"/>
            <a:ext cx="8141918" cy="2756812"/>
          </a:xfrm>
          <a:prstGeom prst="rect">
            <a:avLst/>
          </a:prstGeom>
        </p:spPr>
      </p:pic>
      <p:sp>
        <p:nvSpPr>
          <p:cNvPr id="10" name="TextBox 9">
            <a:extLst>
              <a:ext uri="{FF2B5EF4-FFF2-40B4-BE49-F238E27FC236}">
                <a16:creationId xmlns:a16="http://schemas.microsoft.com/office/drawing/2014/main" id="{48C4653D-FBF4-4FD8-8B63-DBFF85881BC7}"/>
              </a:ext>
            </a:extLst>
          </p:cNvPr>
          <p:cNvSpPr txBox="1"/>
          <p:nvPr/>
        </p:nvSpPr>
        <p:spPr>
          <a:xfrm>
            <a:off x="8668011" y="3429000"/>
            <a:ext cx="2838187" cy="369332"/>
          </a:xfrm>
          <a:prstGeom prst="rect">
            <a:avLst/>
          </a:prstGeom>
          <a:noFill/>
        </p:spPr>
        <p:txBody>
          <a:bodyPr wrap="square" rtlCol="0">
            <a:spAutoFit/>
          </a:bodyPr>
          <a:lstStyle/>
          <a:p>
            <a:r>
              <a:rPr lang="en-US" dirty="0"/>
              <a:t>@Restcontroller</a:t>
            </a:r>
          </a:p>
        </p:txBody>
      </p:sp>
    </p:spTree>
    <p:extLst>
      <p:ext uri="{BB962C8B-B14F-4D97-AF65-F5344CB8AC3E}">
        <p14:creationId xmlns:p14="http://schemas.microsoft.com/office/powerpoint/2010/main" val="365135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463C4-BA19-481D-A68F-661A7D8938E5}"/>
              </a:ext>
            </a:extLst>
          </p:cNvPr>
          <p:cNvSpPr txBox="1"/>
          <p:nvPr/>
        </p:nvSpPr>
        <p:spPr>
          <a:xfrm>
            <a:off x="0" y="5453"/>
            <a:ext cx="11636679" cy="769441"/>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Building RestAPI with Function Endpoint</a:t>
            </a:r>
            <a:endParaRPr lang="pt-BR" sz="2000" b="1" dirty="0">
              <a:solidFill>
                <a:srgbClr val="2B0A3D"/>
              </a:solidFill>
              <a:latin typeface="Ubuntu" panose="020B0504030602030204" pitchFamily="34" charset="0"/>
            </a:endParaRPr>
          </a:p>
        </p:txBody>
      </p:sp>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sp>
        <p:nvSpPr>
          <p:cNvPr id="4" name="AutoShape 6" descr="Luồng đi trong mô hình MVC">
            <a:extLst>
              <a:ext uri="{FF2B5EF4-FFF2-40B4-BE49-F238E27FC236}">
                <a16:creationId xmlns:a16="http://schemas.microsoft.com/office/drawing/2014/main" id="{BC42CD17-3426-4210-8620-30E5BBC92E46}"/>
              </a:ext>
            </a:extLst>
          </p:cNvPr>
          <p:cNvSpPr>
            <a:spLocks noChangeAspect="1" noChangeArrowheads="1"/>
          </p:cNvSpPr>
          <p:nvPr/>
        </p:nvSpPr>
        <p:spPr bwMode="auto">
          <a:xfrm>
            <a:off x="2267211" y="3276599"/>
            <a:ext cx="3981189" cy="39811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2" descr="Spring MVC và đứa em sinh sau đẻ muộn">
            <a:extLst>
              <a:ext uri="{FF2B5EF4-FFF2-40B4-BE49-F238E27FC236}">
                <a16:creationId xmlns:a16="http://schemas.microsoft.com/office/drawing/2014/main" id="{FE2EC304-D8F0-415F-A133-5630E5DDEB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245BB4D7-DF02-4B08-AF90-8855FFFE53F4}"/>
              </a:ext>
            </a:extLst>
          </p:cNvPr>
          <p:cNvPicPr>
            <a:picLocks noChangeAspect="1"/>
          </p:cNvPicPr>
          <p:nvPr/>
        </p:nvPicPr>
        <p:blipFill>
          <a:blip r:embed="rId5"/>
          <a:stretch>
            <a:fillRect/>
          </a:stretch>
        </p:blipFill>
        <p:spPr>
          <a:xfrm>
            <a:off x="35857" y="1711834"/>
            <a:ext cx="11564964" cy="2838846"/>
          </a:xfrm>
          <a:prstGeom prst="rect">
            <a:avLst/>
          </a:prstGeom>
        </p:spPr>
      </p:pic>
      <p:sp>
        <p:nvSpPr>
          <p:cNvPr id="7" name="TextBox 6">
            <a:extLst>
              <a:ext uri="{FF2B5EF4-FFF2-40B4-BE49-F238E27FC236}">
                <a16:creationId xmlns:a16="http://schemas.microsoft.com/office/drawing/2014/main" id="{493E1B72-D85A-4E96-BB81-4F2EB61027D9}"/>
              </a:ext>
            </a:extLst>
          </p:cNvPr>
          <p:cNvSpPr txBox="1"/>
          <p:nvPr/>
        </p:nvSpPr>
        <p:spPr>
          <a:xfrm>
            <a:off x="588723" y="1127059"/>
            <a:ext cx="3356975" cy="584775"/>
          </a:xfrm>
          <a:prstGeom prst="rect">
            <a:avLst/>
          </a:prstGeom>
          <a:noFill/>
        </p:spPr>
        <p:txBody>
          <a:bodyPr wrap="square" rtlCol="0">
            <a:spAutoFit/>
          </a:bodyPr>
          <a:lstStyle/>
          <a:p>
            <a:r>
              <a:rPr lang="en-US" sz="3200" dirty="0"/>
              <a:t>Handler Function</a:t>
            </a:r>
          </a:p>
        </p:txBody>
      </p:sp>
    </p:spTree>
    <p:extLst>
      <p:ext uri="{BB962C8B-B14F-4D97-AF65-F5344CB8AC3E}">
        <p14:creationId xmlns:p14="http://schemas.microsoft.com/office/powerpoint/2010/main" val="304469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463C4-BA19-481D-A68F-661A7D8938E5}"/>
              </a:ext>
            </a:extLst>
          </p:cNvPr>
          <p:cNvSpPr txBox="1"/>
          <p:nvPr/>
        </p:nvSpPr>
        <p:spPr>
          <a:xfrm>
            <a:off x="0" y="5453"/>
            <a:ext cx="11636679" cy="769441"/>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Building RestAPI with Function Endpoint</a:t>
            </a:r>
            <a:endParaRPr lang="pt-BR" sz="2000" b="1" dirty="0">
              <a:solidFill>
                <a:srgbClr val="2B0A3D"/>
              </a:solidFill>
              <a:latin typeface="Ubuntu" panose="020B0504030602030204" pitchFamily="34" charset="0"/>
            </a:endParaRPr>
          </a:p>
        </p:txBody>
      </p:sp>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sp>
        <p:nvSpPr>
          <p:cNvPr id="4" name="AutoShape 6" descr="Luồng đi trong mô hình MVC">
            <a:extLst>
              <a:ext uri="{FF2B5EF4-FFF2-40B4-BE49-F238E27FC236}">
                <a16:creationId xmlns:a16="http://schemas.microsoft.com/office/drawing/2014/main" id="{BC42CD17-3426-4210-8620-30E5BBC92E46}"/>
              </a:ext>
            </a:extLst>
          </p:cNvPr>
          <p:cNvSpPr>
            <a:spLocks noChangeAspect="1" noChangeArrowheads="1"/>
          </p:cNvSpPr>
          <p:nvPr/>
        </p:nvSpPr>
        <p:spPr bwMode="auto">
          <a:xfrm>
            <a:off x="2267211" y="3276599"/>
            <a:ext cx="3981189" cy="39811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2" descr="Spring MVC và đứa em sinh sau đẻ muộn">
            <a:extLst>
              <a:ext uri="{FF2B5EF4-FFF2-40B4-BE49-F238E27FC236}">
                <a16:creationId xmlns:a16="http://schemas.microsoft.com/office/drawing/2014/main" id="{FE2EC304-D8F0-415F-A133-5630E5DDEB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493E1B72-D85A-4E96-BB81-4F2EB61027D9}"/>
              </a:ext>
            </a:extLst>
          </p:cNvPr>
          <p:cNvSpPr txBox="1"/>
          <p:nvPr/>
        </p:nvSpPr>
        <p:spPr>
          <a:xfrm>
            <a:off x="588723" y="1127059"/>
            <a:ext cx="3356975" cy="584775"/>
          </a:xfrm>
          <a:prstGeom prst="rect">
            <a:avLst/>
          </a:prstGeom>
          <a:noFill/>
        </p:spPr>
        <p:txBody>
          <a:bodyPr wrap="square" rtlCol="0">
            <a:spAutoFit/>
          </a:bodyPr>
          <a:lstStyle/>
          <a:p>
            <a:r>
              <a:rPr lang="en-US" sz="3200" dirty="0"/>
              <a:t>Router Function</a:t>
            </a:r>
          </a:p>
        </p:txBody>
      </p:sp>
      <p:pic>
        <p:nvPicPr>
          <p:cNvPr id="8" name="Picture 7">
            <a:extLst>
              <a:ext uri="{FF2B5EF4-FFF2-40B4-BE49-F238E27FC236}">
                <a16:creationId xmlns:a16="http://schemas.microsoft.com/office/drawing/2014/main" id="{77FFF441-4ECD-45DF-A746-780B611F8ADD}"/>
              </a:ext>
            </a:extLst>
          </p:cNvPr>
          <p:cNvPicPr>
            <a:picLocks noChangeAspect="1"/>
          </p:cNvPicPr>
          <p:nvPr/>
        </p:nvPicPr>
        <p:blipFill>
          <a:blip r:embed="rId5"/>
          <a:stretch>
            <a:fillRect/>
          </a:stretch>
        </p:blipFill>
        <p:spPr>
          <a:xfrm>
            <a:off x="296010" y="2017401"/>
            <a:ext cx="10021699" cy="2457793"/>
          </a:xfrm>
          <a:prstGeom prst="rect">
            <a:avLst/>
          </a:prstGeom>
        </p:spPr>
      </p:pic>
    </p:spTree>
    <p:extLst>
      <p:ext uri="{BB962C8B-B14F-4D97-AF65-F5344CB8AC3E}">
        <p14:creationId xmlns:p14="http://schemas.microsoft.com/office/powerpoint/2010/main" val="272366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463C4-BA19-481D-A68F-661A7D8938E5}"/>
              </a:ext>
            </a:extLst>
          </p:cNvPr>
          <p:cNvSpPr txBox="1"/>
          <p:nvPr/>
        </p:nvSpPr>
        <p:spPr>
          <a:xfrm>
            <a:off x="0" y="5453"/>
            <a:ext cx="11636679" cy="769441"/>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Building RestAPI with Function Endpoint</a:t>
            </a:r>
            <a:endParaRPr lang="pt-BR" sz="2000" b="1" dirty="0">
              <a:solidFill>
                <a:srgbClr val="2B0A3D"/>
              </a:solidFill>
              <a:latin typeface="Ubuntu" panose="020B0504030602030204" pitchFamily="34" charset="0"/>
            </a:endParaRPr>
          </a:p>
        </p:txBody>
      </p:sp>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sp>
        <p:nvSpPr>
          <p:cNvPr id="4" name="AutoShape 6" descr="Luồng đi trong mô hình MVC">
            <a:extLst>
              <a:ext uri="{FF2B5EF4-FFF2-40B4-BE49-F238E27FC236}">
                <a16:creationId xmlns:a16="http://schemas.microsoft.com/office/drawing/2014/main" id="{BC42CD17-3426-4210-8620-30E5BBC92E46}"/>
              </a:ext>
            </a:extLst>
          </p:cNvPr>
          <p:cNvSpPr>
            <a:spLocks noChangeAspect="1" noChangeArrowheads="1"/>
          </p:cNvSpPr>
          <p:nvPr/>
        </p:nvSpPr>
        <p:spPr bwMode="auto">
          <a:xfrm>
            <a:off x="2267211" y="3276599"/>
            <a:ext cx="3981189" cy="39811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2" descr="Spring MVC và đứa em sinh sau đẻ muộn">
            <a:extLst>
              <a:ext uri="{FF2B5EF4-FFF2-40B4-BE49-F238E27FC236}">
                <a16:creationId xmlns:a16="http://schemas.microsoft.com/office/drawing/2014/main" id="{FE2EC304-D8F0-415F-A133-5630E5DDEB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E4B409C8-4CE5-4760-B0F7-A4E156E540CA}"/>
              </a:ext>
            </a:extLst>
          </p:cNvPr>
          <p:cNvPicPr>
            <a:picLocks noChangeAspect="1"/>
          </p:cNvPicPr>
          <p:nvPr/>
        </p:nvPicPr>
        <p:blipFill>
          <a:blip r:embed="rId5"/>
          <a:stretch>
            <a:fillRect/>
          </a:stretch>
        </p:blipFill>
        <p:spPr>
          <a:xfrm>
            <a:off x="232931" y="1123628"/>
            <a:ext cx="8049748" cy="2305372"/>
          </a:xfrm>
          <a:prstGeom prst="rect">
            <a:avLst/>
          </a:prstGeom>
        </p:spPr>
      </p:pic>
      <p:pic>
        <p:nvPicPr>
          <p:cNvPr id="10" name="Picture 9">
            <a:extLst>
              <a:ext uri="{FF2B5EF4-FFF2-40B4-BE49-F238E27FC236}">
                <a16:creationId xmlns:a16="http://schemas.microsoft.com/office/drawing/2014/main" id="{E7DD5BCD-1CC0-4113-94C9-ADAF488DA7EE}"/>
              </a:ext>
            </a:extLst>
          </p:cNvPr>
          <p:cNvPicPr>
            <a:picLocks noChangeAspect="1"/>
          </p:cNvPicPr>
          <p:nvPr/>
        </p:nvPicPr>
        <p:blipFill>
          <a:blip r:embed="rId6"/>
          <a:stretch>
            <a:fillRect/>
          </a:stretch>
        </p:blipFill>
        <p:spPr>
          <a:xfrm>
            <a:off x="232931" y="3777734"/>
            <a:ext cx="10517068" cy="2581635"/>
          </a:xfrm>
          <a:prstGeom prst="rect">
            <a:avLst/>
          </a:prstGeom>
        </p:spPr>
      </p:pic>
      <p:sp>
        <p:nvSpPr>
          <p:cNvPr id="11" name="TextBox 10">
            <a:extLst>
              <a:ext uri="{FF2B5EF4-FFF2-40B4-BE49-F238E27FC236}">
                <a16:creationId xmlns:a16="http://schemas.microsoft.com/office/drawing/2014/main" id="{F81C1158-7C9A-4627-84D4-B6EE7A5684EE}"/>
              </a:ext>
            </a:extLst>
          </p:cNvPr>
          <p:cNvSpPr txBox="1"/>
          <p:nvPr/>
        </p:nvSpPr>
        <p:spPr>
          <a:xfrm>
            <a:off x="9114996" y="1985781"/>
            <a:ext cx="2391202" cy="369332"/>
          </a:xfrm>
          <a:prstGeom prst="rect">
            <a:avLst/>
          </a:prstGeom>
          <a:noFill/>
        </p:spPr>
        <p:txBody>
          <a:bodyPr wrap="square" rtlCol="0">
            <a:spAutoFit/>
          </a:bodyPr>
          <a:lstStyle/>
          <a:p>
            <a:r>
              <a:rPr lang="en-US" dirty="0"/>
              <a:t>Handler </a:t>
            </a:r>
            <a:r>
              <a:rPr lang="en-US" dirty="0" err="1"/>
              <a:t>Fucntion</a:t>
            </a:r>
            <a:endParaRPr lang="en-US" dirty="0"/>
          </a:p>
        </p:txBody>
      </p:sp>
      <p:sp>
        <p:nvSpPr>
          <p:cNvPr id="14" name="TextBox 13">
            <a:extLst>
              <a:ext uri="{FF2B5EF4-FFF2-40B4-BE49-F238E27FC236}">
                <a16:creationId xmlns:a16="http://schemas.microsoft.com/office/drawing/2014/main" id="{7F5E2C27-10F1-454F-B314-208D7DAC5EA5}"/>
              </a:ext>
            </a:extLst>
          </p:cNvPr>
          <p:cNvSpPr txBox="1"/>
          <p:nvPr/>
        </p:nvSpPr>
        <p:spPr>
          <a:xfrm>
            <a:off x="8428732" y="5990037"/>
            <a:ext cx="2391202" cy="369332"/>
          </a:xfrm>
          <a:prstGeom prst="rect">
            <a:avLst/>
          </a:prstGeom>
          <a:noFill/>
        </p:spPr>
        <p:txBody>
          <a:bodyPr wrap="square" rtlCol="0">
            <a:spAutoFit/>
          </a:bodyPr>
          <a:lstStyle/>
          <a:p>
            <a:r>
              <a:rPr lang="en-US" dirty="0"/>
              <a:t>Router Function</a:t>
            </a:r>
          </a:p>
        </p:txBody>
      </p:sp>
    </p:spTree>
    <p:extLst>
      <p:ext uri="{BB962C8B-B14F-4D97-AF65-F5344CB8AC3E}">
        <p14:creationId xmlns:p14="http://schemas.microsoft.com/office/powerpoint/2010/main" val="2109416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sp>
        <p:nvSpPr>
          <p:cNvPr id="4" name="AutoShape 6" descr="Luồng đi trong mô hình MVC">
            <a:extLst>
              <a:ext uri="{FF2B5EF4-FFF2-40B4-BE49-F238E27FC236}">
                <a16:creationId xmlns:a16="http://schemas.microsoft.com/office/drawing/2014/main" id="{BC42CD17-3426-4210-8620-30E5BBC92E46}"/>
              </a:ext>
            </a:extLst>
          </p:cNvPr>
          <p:cNvSpPr>
            <a:spLocks noChangeAspect="1" noChangeArrowheads="1"/>
          </p:cNvSpPr>
          <p:nvPr/>
        </p:nvSpPr>
        <p:spPr bwMode="auto">
          <a:xfrm>
            <a:off x="2267211" y="3276599"/>
            <a:ext cx="3981189" cy="39811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TextBox 24">
            <a:extLst>
              <a:ext uri="{FF2B5EF4-FFF2-40B4-BE49-F238E27FC236}">
                <a16:creationId xmlns:a16="http://schemas.microsoft.com/office/drawing/2014/main" id="{5AD9E00F-6CC0-4C91-8C4F-CC7CD7970C9E}"/>
              </a:ext>
            </a:extLst>
          </p:cNvPr>
          <p:cNvSpPr txBox="1"/>
          <p:nvPr/>
        </p:nvSpPr>
        <p:spPr>
          <a:xfrm>
            <a:off x="0" y="5453"/>
            <a:ext cx="11636679" cy="769441"/>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The End</a:t>
            </a:r>
            <a:endParaRPr lang="pt-BR" sz="2000" b="1" dirty="0">
              <a:solidFill>
                <a:srgbClr val="2B0A3D"/>
              </a:solidFill>
              <a:latin typeface="Ubuntu" panose="020B0504030602030204" pitchFamily="34" charset="0"/>
            </a:endParaRPr>
          </a:p>
        </p:txBody>
      </p:sp>
    </p:spTree>
    <p:extLst>
      <p:ext uri="{BB962C8B-B14F-4D97-AF65-F5344CB8AC3E}">
        <p14:creationId xmlns:p14="http://schemas.microsoft.com/office/powerpoint/2010/main" val="1035015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463C4-BA19-481D-A68F-661A7D8938E5}"/>
              </a:ext>
            </a:extLst>
          </p:cNvPr>
          <p:cNvSpPr txBox="1"/>
          <p:nvPr/>
        </p:nvSpPr>
        <p:spPr>
          <a:xfrm>
            <a:off x="1952569" y="281026"/>
            <a:ext cx="8143500" cy="769441"/>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Tạo project springboot</a:t>
            </a:r>
            <a:endParaRPr lang="pt-BR" sz="2000" b="1" dirty="0">
              <a:solidFill>
                <a:srgbClr val="2B0A3D"/>
              </a:solidFill>
              <a:latin typeface="Ubuntu" panose="020B0504030602030204" pitchFamily="34" charset="0"/>
            </a:endParaRPr>
          </a:p>
        </p:txBody>
      </p:sp>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sp>
        <p:nvSpPr>
          <p:cNvPr id="2" name="TextBox 1">
            <a:extLst>
              <a:ext uri="{FF2B5EF4-FFF2-40B4-BE49-F238E27FC236}">
                <a16:creationId xmlns:a16="http://schemas.microsoft.com/office/drawing/2014/main" id="{9C73C571-DE48-4E4E-AA65-DEB3000FB286}"/>
              </a:ext>
            </a:extLst>
          </p:cNvPr>
          <p:cNvSpPr txBox="1"/>
          <p:nvPr/>
        </p:nvSpPr>
        <p:spPr>
          <a:xfrm>
            <a:off x="542441" y="1344090"/>
            <a:ext cx="10963757" cy="1200329"/>
          </a:xfrm>
          <a:prstGeom prst="rect">
            <a:avLst/>
          </a:prstGeom>
          <a:noFill/>
        </p:spPr>
        <p:txBody>
          <a:bodyPr wrap="square" rtlCol="0">
            <a:spAutoFit/>
          </a:bodyPr>
          <a:lstStyle/>
          <a:p>
            <a:pPr marL="342900" indent="-342900">
              <a:buFontTx/>
              <a:buChar char="-"/>
            </a:pPr>
            <a:r>
              <a:rPr lang="en-US" sz="2400" b="1" dirty="0"/>
              <a:t>Spring </a:t>
            </a:r>
            <a:r>
              <a:rPr lang="en-US" sz="2400" b="1" dirty="0" err="1"/>
              <a:t>initializr</a:t>
            </a:r>
            <a:r>
              <a:rPr lang="en-US" sz="2400" b="1" dirty="0"/>
              <a:t> </a:t>
            </a:r>
            <a:r>
              <a:rPr lang="en-US" sz="2400" b="1" dirty="0" err="1"/>
              <a:t>và</a:t>
            </a:r>
            <a:r>
              <a:rPr lang="en-US" sz="2400" b="1" dirty="0"/>
              <a:t> Spring boot CLI</a:t>
            </a:r>
          </a:p>
          <a:p>
            <a:pPr marL="342900" indent="-342900">
              <a:buFontTx/>
              <a:buChar char="-"/>
            </a:pPr>
            <a:endParaRPr lang="en-US" sz="2400" dirty="0"/>
          </a:p>
          <a:p>
            <a:endParaRPr lang="en-US" sz="2400" dirty="0"/>
          </a:p>
        </p:txBody>
      </p:sp>
      <p:pic>
        <p:nvPicPr>
          <p:cNvPr id="7" name="Picture 6">
            <a:extLst>
              <a:ext uri="{FF2B5EF4-FFF2-40B4-BE49-F238E27FC236}">
                <a16:creationId xmlns:a16="http://schemas.microsoft.com/office/drawing/2014/main" id="{16094025-D69B-4DA3-B9AD-AF5A9937C604}"/>
              </a:ext>
            </a:extLst>
          </p:cNvPr>
          <p:cNvPicPr>
            <a:picLocks noChangeAspect="1"/>
          </p:cNvPicPr>
          <p:nvPr/>
        </p:nvPicPr>
        <p:blipFill>
          <a:blip r:embed="rId5"/>
          <a:stretch>
            <a:fillRect/>
          </a:stretch>
        </p:blipFill>
        <p:spPr>
          <a:xfrm>
            <a:off x="0" y="1832504"/>
            <a:ext cx="12192000" cy="5025496"/>
          </a:xfrm>
          <a:prstGeom prst="rect">
            <a:avLst/>
          </a:prstGeom>
        </p:spPr>
      </p:pic>
    </p:spTree>
    <p:extLst>
      <p:ext uri="{BB962C8B-B14F-4D97-AF65-F5344CB8AC3E}">
        <p14:creationId xmlns:p14="http://schemas.microsoft.com/office/powerpoint/2010/main" val="99534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463C4-BA19-481D-A68F-661A7D8938E5}"/>
              </a:ext>
            </a:extLst>
          </p:cNvPr>
          <p:cNvSpPr txBox="1"/>
          <p:nvPr/>
        </p:nvSpPr>
        <p:spPr>
          <a:xfrm>
            <a:off x="1952569" y="281026"/>
            <a:ext cx="8143500" cy="769441"/>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POM.XML</a:t>
            </a:r>
            <a:endParaRPr lang="pt-BR" sz="2000" b="1" dirty="0">
              <a:solidFill>
                <a:srgbClr val="2B0A3D"/>
              </a:solidFill>
              <a:latin typeface="Ubuntu" panose="020B0504030602030204" pitchFamily="34" charset="0"/>
            </a:endParaRPr>
          </a:p>
        </p:txBody>
      </p:sp>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sp>
        <p:nvSpPr>
          <p:cNvPr id="2" name="TextBox 1">
            <a:extLst>
              <a:ext uri="{FF2B5EF4-FFF2-40B4-BE49-F238E27FC236}">
                <a16:creationId xmlns:a16="http://schemas.microsoft.com/office/drawing/2014/main" id="{9C73C571-DE48-4E4E-AA65-DEB3000FB286}"/>
              </a:ext>
            </a:extLst>
          </p:cNvPr>
          <p:cNvSpPr txBox="1"/>
          <p:nvPr/>
        </p:nvSpPr>
        <p:spPr>
          <a:xfrm>
            <a:off x="396667" y="1347905"/>
            <a:ext cx="10963757" cy="830997"/>
          </a:xfrm>
          <a:prstGeom prst="rect">
            <a:avLst/>
          </a:prstGeom>
          <a:noFill/>
        </p:spPr>
        <p:txBody>
          <a:bodyPr wrap="square" rtlCol="0">
            <a:spAutoFit/>
          </a:bodyPr>
          <a:lstStyle/>
          <a:p>
            <a:pPr marL="342900" indent="-342900">
              <a:buFontTx/>
              <a:buChar char="-"/>
            </a:pPr>
            <a:r>
              <a:rPr lang="en-US" sz="2400" dirty="0"/>
              <a:t>Starter </a:t>
            </a:r>
            <a:r>
              <a:rPr lang="en-US" sz="2400" b="0" i="0" dirty="0">
                <a:solidFill>
                  <a:srgbClr val="333333"/>
                </a:solidFill>
                <a:effectLst/>
                <a:latin typeface="Open Sans" panose="020B0606030504020204" pitchFamily="34" charset="0"/>
              </a:rPr>
              <a:t>dependencies</a:t>
            </a:r>
            <a:endParaRPr lang="en-US" sz="2400" dirty="0"/>
          </a:p>
          <a:p>
            <a:endParaRPr lang="en-US" sz="2400" dirty="0"/>
          </a:p>
        </p:txBody>
      </p:sp>
      <p:pic>
        <p:nvPicPr>
          <p:cNvPr id="4" name="Picture 3">
            <a:extLst>
              <a:ext uri="{FF2B5EF4-FFF2-40B4-BE49-F238E27FC236}">
                <a16:creationId xmlns:a16="http://schemas.microsoft.com/office/drawing/2014/main" id="{F8904BEF-0436-4E93-A7FB-B337CE1B0093}"/>
              </a:ext>
            </a:extLst>
          </p:cNvPr>
          <p:cNvPicPr>
            <a:picLocks noChangeAspect="1"/>
          </p:cNvPicPr>
          <p:nvPr/>
        </p:nvPicPr>
        <p:blipFill>
          <a:blip r:embed="rId5"/>
          <a:stretch>
            <a:fillRect/>
          </a:stretch>
        </p:blipFill>
        <p:spPr>
          <a:xfrm>
            <a:off x="85643" y="1948070"/>
            <a:ext cx="11879333" cy="4909930"/>
          </a:xfrm>
          <a:prstGeom prst="rect">
            <a:avLst/>
          </a:prstGeom>
        </p:spPr>
      </p:pic>
    </p:spTree>
    <p:extLst>
      <p:ext uri="{BB962C8B-B14F-4D97-AF65-F5344CB8AC3E}">
        <p14:creationId xmlns:p14="http://schemas.microsoft.com/office/powerpoint/2010/main" val="270488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463C4-BA19-481D-A68F-661A7D8938E5}"/>
              </a:ext>
            </a:extLst>
          </p:cNvPr>
          <p:cNvSpPr txBox="1"/>
          <p:nvPr/>
        </p:nvSpPr>
        <p:spPr>
          <a:xfrm>
            <a:off x="1952569" y="281026"/>
            <a:ext cx="8143500" cy="769441"/>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Tạo project springboot</a:t>
            </a:r>
            <a:endParaRPr lang="pt-BR" sz="2000" b="1" dirty="0">
              <a:solidFill>
                <a:srgbClr val="2B0A3D"/>
              </a:solidFill>
              <a:latin typeface="Ubuntu" panose="020B0504030602030204" pitchFamily="34" charset="0"/>
            </a:endParaRPr>
          </a:p>
        </p:txBody>
      </p:sp>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pic>
        <p:nvPicPr>
          <p:cNvPr id="3" name="Picture 2">
            <a:extLst>
              <a:ext uri="{FF2B5EF4-FFF2-40B4-BE49-F238E27FC236}">
                <a16:creationId xmlns:a16="http://schemas.microsoft.com/office/drawing/2014/main" id="{774EBEA5-A948-451F-93AC-AB5C0F858113}"/>
              </a:ext>
            </a:extLst>
          </p:cNvPr>
          <p:cNvPicPr>
            <a:picLocks noChangeAspect="1"/>
          </p:cNvPicPr>
          <p:nvPr/>
        </p:nvPicPr>
        <p:blipFill>
          <a:blip r:embed="rId5"/>
          <a:stretch>
            <a:fillRect/>
          </a:stretch>
        </p:blipFill>
        <p:spPr>
          <a:xfrm>
            <a:off x="0" y="1142202"/>
            <a:ext cx="11698333" cy="5715798"/>
          </a:xfrm>
          <a:prstGeom prst="rect">
            <a:avLst/>
          </a:prstGeom>
        </p:spPr>
      </p:pic>
    </p:spTree>
    <p:extLst>
      <p:ext uri="{BB962C8B-B14F-4D97-AF65-F5344CB8AC3E}">
        <p14:creationId xmlns:p14="http://schemas.microsoft.com/office/powerpoint/2010/main" val="3401956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463C4-BA19-481D-A68F-661A7D8938E5}"/>
              </a:ext>
            </a:extLst>
          </p:cNvPr>
          <p:cNvSpPr txBox="1"/>
          <p:nvPr/>
        </p:nvSpPr>
        <p:spPr>
          <a:xfrm>
            <a:off x="1952569" y="281026"/>
            <a:ext cx="8143500" cy="769441"/>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Tạo project springboot</a:t>
            </a:r>
            <a:endParaRPr lang="pt-BR" sz="2000" b="1" dirty="0">
              <a:solidFill>
                <a:srgbClr val="2B0A3D"/>
              </a:solidFill>
              <a:latin typeface="Ubuntu" panose="020B0504030602030204" pitchFamily="34" charset="0"/>
            </a:endParaRPr>
          </a:p>
        </p:txBody>
      </p:sp>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pic>
        <p:nvPicPr>
          <p:cNvPr id="4" name="Picture 3">
            <a:extLst>
              <a:ext uri="{FF2B5EF4-FFF2-40B4-BE49-F238E27FC236}">
                <a16:creationId xmlns:a16="http://schemas.microsoft.com/office/drawing/2014/main" id="{1B7323F7-8F1C-4E4F-B857-C4CAC8A3D108}"/>
              </a:ext>
            </a:extLst>
          </p:cNvPr>
          <p:cNvPicPr>
            <a:picLocks noChangeAspect="1"/>
          </p:cNvPicPr>
          <p:nvPr/>
        </p:nvPicPr>
        <p:blipFill>
          <a:blip r:embed="rId5"/>
          <a:stretch>
            <a:fillRect/>
          </a:stretch>
        </p:blipFill>
        <p:spPr>
          <a:xfrm>
            <a:off x="0" y="1325217"/>
            <a:ext cx="12192000" cy="5532783"/>
          </a:xfrm>
          <a:prstGeom prst="rect">
            <a:avLst/>
          </a:prstGeom>
        </p:spPr>
      </p:pic>
    </p:spTree>
    <p:extLst>
      <p:ext uri="{BB962C8B-B14F-4D97-AF65-F5344CB8AC3E}">
        <p14:creationId xmlns:p14="http://schemas.microsoft.com/office/powerpoint/2010/main" val="3151583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463C4-BA19-481D-A68F-661A7D8938E5}"/>
              </a:ext>
            </a:extLst>
          </p:cNvPr>
          <p:cNvSpPr txBox="1"/>
          <p:nvPr/>
        </p:nvSpPr>
        <p:spPr>
          <a:xfrm>
            <a:off x="1952569" y="281026"/>
            <a:ext cx="8143500" cy="769441"/>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Tạo project springboot</a:t>
            </a:r>
            <a:endParaRPr lang="pt-BR" sz="2000" b="1" dirty="0">
              <a:solidFill>
                <a:srgbClr val="2B0A3D"/>
              </a:solidFill>
              <a:latin typeface="Ubuntu" panose="020B0504030602030204" pitchFamily="34" charset="0"/>
            </a:endParaRPr>
          </a:p>
        </p:txBody>
      </p:sp>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sp>
        <p:nvSpPr>
          <p:cNvPr id="2" name="TextBox 1">
            <a:extLst>
              <a:ext uri="{FF2B5EF4-FFF2-40B4-BE49-F238E27FC236}">
                <a16:creationId xmlns:a16="http://schemas.microsoft.com/office/drawing/2014/main" id="{9C73C571-DE48-4E4E-AA65-DEB3000FB286}"/>
              </a:ext>
            </a:extLst>
          </p:cNvPr>
          <p:cNvSpPr txBox="1"/>
          <p:nvPr/>
        </p:nvSpPr>
        <p:spPr>
          <a:xfrm>
            <a:off x="396667" y="1347905"/>
            <a:ext cx="10963757" cy="461665"/>
          </a:xfrm>
          <a:prstGeom prst="rect">
            <a:avLst/>
          </a:prstGeom>
          <a:noFill/>
        </p:spPr>
        <p:txBody>
          <a:bodyPr wrap="square" rtlCol="0">
            <a:spAutoFit/>
          </a:bodyPr>
          <a:lstStyle/>
          <a:p>
            <a:r>
              <a:rPr lang="en-US" sz="2400" dirty="0">
                <a:solidFill>
                  <a:srgbClr val="646464"/>
                </a:solidFill>
                <a:latin typeface="Consolas" panose="020B0609020204030204" pitchFamily="49" charset="0"/>
              </a:rPr>
              <a:t>- @SpringBootApplication</a:t>
            </a:r>
            <a:endParaRPr lang="en-US" sz="3200" dirty="0"/>
          </a:p>
        </p:txBody>
      </p:sp>
      <p:pic>
        <p:nvPicPr>
          <p:cNvPr id="6" name="Picture 5">
            <a:extLst>
              <a:ext uri="{FF2B5EF4-FFF2-40B4-BE49-F238E27FC236}">
                <a16:creationId xmlns:a16="http://schemas.microsoft.com/office/drawing/2014/main" id="{51FA698B-FF36-4658-95BA-61CB872B8561}"/>
              </a:ext>
            </a:extLst>
          </p:cNvPr>
          <p:cNvPicPr>
            <a:picLocks noChangeAspect="1"/>
          </p:cNvPicPr>
          <p:nvPr/>
        </p:nvPicPr>
        <p:blipFill>
          <a:blip r:embed="rId5"/>
          <a:stretch>
            <a:fillRect/>
          </a:stretch>
        </p:blipFill>
        <p:spPr>
          <a:xfrm>
            <a:off x="-28860" y="3266574"/>
            <a:ext cx="12220860" cy="3591426"/>
          </a:xfrm>
          <a:prstGeom prst="rect">
            <a:avLst/>
          </a:prstGeom>
        </p:spPr>
      </p:pic>
      <p:sp>
        <p:nvSpPr>
          <p:cNvPr id="10" name="Left Brace 9">
            <a:extLst>
              <a:ext uri="{FF2B5EF4-FFF2-40B4-BE49-F238E27FC236}">
                <a16:creationId xmlns:a16="http://schemas.microsoft.com/office/drawing/2014/main" id="{6FA8C0B5-B7BC-4559-ACA3-C3683D696536}"/>
              </a:ext>
            </a:extLst>
          </p:cNvPr>
          <p:cNvSpPr/>
          <p:nvPr/>
        </p:nvSpPr>
        <p:spPr>
          <a:xfrm>
            <a:off x="4704522" y="1232452"/>
            <a:ext cx="543339" cy="7694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A40028A1-1073-4AA6-B1C4-5D570DF89A45}"/>
              </a:ext>
            </a:extLst>
          </p:cNvPr>
          <p:cNvSpPr txBox="1"/>
          <p:nvPr/>
        </p:nvSpPr>
        <p:spPr>
          <a:xfrm>
            <a:off x="5312943" y="1091990"/>
            <a:ext cx="2757631" cy="923330"/>
          </a:xfrm>
          <a:prstGeom prst="rect">
            <a:avLst/>
          </a:prstGeom>
          <a:noFill/>
        </p:spPr>
        <p:txBody>
          <a:bodyPr wrap="square" rtlCol="0">
            <a:spAutoFit/>
          </a:bodyPr>
          <a:lstStyle/>
          <a:p>
            <a:r>
              <a:rPr lang="en-US" b="0" i="0" dirty="0">
                <a:solidFill>
                  <a:srgbClr val="000000"/>
                </a:solidFill>
                <a:effectLst/>
                <a:latin typeface="BlinkMacSystemFont"/>
              </a:rPr>
              <a:t>@Configuration</a:t>
            </a:r>
          </a:p>
          <a:p>
            <a:r>
              <a:rPr lang="en-US" b="0" i="0" dirty="0">
                <a:solidFill>
                  <a:srgbClr val="000000"/>
                </a:solidFill>
                <a:effectLst/>
                <a:latin typeface="BlinkMacSystemFont"/>
              </a:rPr>
              <a:t>@EnableAutoConfiguration</a:t>
            </a:r>
          </a:p>
          <a:p>
            <a:r>
              <a:rPr lang="en-US" b="0" i="0" dirty="0">
                <a:solidFill>
                  <a:srgbClr val="000000"/>
                </a:solidFill>
                <a:effectLst/>
                <a:latin typeface="BlinkMacSystemFont"/>
              </a:rPr>
              <a:t>@ComponentScan</a:t>
            </a:r>
            <a:endParaRPr lang="en-US" dirty="0"/>
          </a:p>
        </p:txBody>
      </p:sp>
    </p:spTree>
    <p:extLst>
      <p:ext uri="{BB962C8B-B14F-4D97-AF65-F5344CB8AC3E}">
        <p14:creationId xmlns:p14="http://schemas.microsoft.com/office/powerpoint/2010/main" val="317581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463C4-BA19-481D-A68F-661A7D8938E5}"/>
              </a:ext>
            </a:extLst>
          </p:cNvPr>
          <p:cNvSpPr txBox="1"/>
          <p:nvPr/>
        </p:nvSpPr>
        <p:spPr>
          <a:xfrm>
            <a:off x="1952569" y="281026"/>
            <a:ext cx="8143500" cy="769441"/>
          </a:xfrm>
          <a:prstGeom prst="rect">
            <a:avLst/>
          </a:prstGeom>
          <a:noFill/>
        </p:spPr>
        <p:txBody>
          <a:bodyPr wrap="square" rtlCol="0">
            <a:spAutoFit/>
          </a:bodyPr>
          <a:lstStyle/>
          <a:p>
            <a:pPr algn="ctr"/>
            <a:r>
              <a:rPr lang="pt-BR" sz="4400" b="1" dirty="0">
                <a:solidFill>
                  <a:srgbClr val="42A1DC"/>
                </a:solidFill>
                <a:latin typeface="Ubuntu" panose="020B0504030602030204" pitchFamily="34" charset="0"/>
              </a:rPr>
              <a:t>Tạo project springboot</a:t>
            </a:r>
            <a:endParaRPr lang="pt-BR" sz="2000" b="1" dirty="0">
              <a:solidFill>
                <a:srgbClr val="2B0A3D"/>
              </a:solidFill>
              <a:latin typeface="Ubuntu" panose="020B0504030602030204" pitchFamily="34" charset="0"/>
            </a:endParaRPr>
          </a:p>
        </p:txBody>
      </p:sp>
      <p:pic>
        <p:nvPicPr>
          <p:cNvPr id="19" name="Picture 18">
            <a:extLst>
              <a:ext uri="{FF2B5EF4-FFF2-40B4-BE49-F238E27FC236}">
                <a16:creationId xmlns:a16="http://schemas.microsoft.com/office/drawing/2014/main" id="{1266CA7D-8DFE-4731-92B9-385474AFA929}"/>
              </a:ext>
            </a:extLst>
          </p:cNvPr>
          <p:cNvPicPr>
            <a:picLocks noChangeAspect="1"/>
          </p:cNvPicPr>
          <p:nvPr/>
        </p:nvPicPr>
        <p:blipFill>
          <a:blip r:embed="rId3"/>
          <a:stretch>
            <a:fillRect/>
          </a:stretch>
        </p:blipFill>
        <p:spPr>
          <a:xfrm>
            <a:off x="11506198" y="0"/>
            <a:ext cx="600159" cy="562053"/>
          </a:xfrm>
          <a:prstGeom prst="rect">
            <a:avLst/>
          </a:prstGeom>
        </p:spPr>
      </p:pic>
      <p:pic>
        <p:nvPicPr>
          <p:cNvPr id="24" name="Picture 23">
            <a:extLst>
              <a:ext uri="{FF2B5EF4-FFF2-40B4-BE49-F238E27FC236}">
                <a16:creationId xmlns:a16="http://schemas.microsoft.com/office/drawing/2014/main" id="{03F6C7F3-D042-4C08-83F7-9A72F23AF54A}"/>
              </a:ext>
            </a:extLst>
          </p:cNvPr>
          <p:cNvPicPr>
            <a:picLocks noChangeAspect="1"/>
          </p:cNvPicPr>
          <p:nvPr/>
        </p:nvPicPr>
        <p:blipFill>
          <a:blip r:embed="rId4"/>
          <a:stretch>
            <a:fillRect/>
          </a:stretch>
        </p:blipFill>
        <p:spPr>
          <a:xfrm>
            <a:off x="9114996" y="6486473"/>
            <a:ext cx="3077004" cy="371527"/>
          </a:xfrm>
          <a:prstGeom prst="rect">
            <a:avLst/>
          </a:prstGeom>
        </p:spPr>
      </p:pic>
      <p:sp>
        <p:nvSpPr>
          <p:cNvPr id="2" name="TextBox 1">
            <a:extLst>
              <a:ext uri="{FF2B5EF4-FFF2-40B4-BE49-F238E27FC236}">
                <a16:creationId xmlns:a16="http://schemas.microsoft.com/office/drawing/2014/main" id="{9C73C571-DE48-4E4E-AA65-DEB3000FB286}"/>
              </a:ext>
            </a:extLst>
          </p:cNvPr>
          <p:cNvSpPr txBox="1"/>
          <p:nvPr/>
        </p:nvSpPr>
        <p:spPr>
          <a:xfrm>
            <a:off x="396667" y="1347905"/>
            <a:ext cx="10963757" cy="461665"/>
          </a:xfrm>
          <a:prstGeom prst="rect">
            <a:avLst/>
          </a:prstGeom>
          <a:noFill/>
        </p:spPr>
        <p:txBody>
          <a:bodyPr wrap="square" rtlCol="0">
            <a:spAutoFit/>
          </a:bodyPr>
          <a:lstStyle/>
          <a:p>
            <a:r>
              <a:rPr lang="en-US" sz="2400" dirty="0">
                <a:solidFill>
                  <a:srgbClr val="646464"/>
                </a:solidFill>
                <a:latin typeface="Consolas" panose="020B0609020204030204" pitchFamily="49" charset="0"/>
              </a:rPr>
              <a:t>- @SpringBootApplication</a:t>
            </a:r>
            <a:endParaRPr lang="en-US" sz="3200" dirty="0"/>
          </a:p>
        </p:txBody>
      </p:sp>
      <p:sp>
        <p:nvSpPr>
          <p:cNvPr id="10" name="Left Brace 9">
            <a:extLst>
              <a:ext uri="{FF2B5EF4-FFF2-40B4-BE49-F238E27FC236}">
                <a16:creationId xmlns:a16="http://schemas.microsoft.com/office/drawing/2014/main" id="{6FA8C0B5-B7BC-4559-ACA3-C3683D696536}"/>
              </a:ext>
            </a:extLst>
          </p:cNvPr>
          <p:cNvSpPr/>
          <p:nvPr/>
        </p:nvSpPr>
        <p:spPr>
          <a:xfrm>
            <a:off x="4704522" y="1232452"/>
            <a:ext cx="543339" cy="7694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A40028A1-1073-4AA6-B1C4-5D570DF89A45}"/>
              </a:ext>
            </a:extLst>
          </p:cNvPr>
          <p:cNvSpPr txBox="1"/>
          <p:nvPr/>
        </p:nvSpPr>
        <p:spPr>
          <a:xfrm>
            <a:off x="5312943" y="1091990"/>
            <a:ext cx="2757631" cy="923330"/>
          </a:xfrm>
          <a:prstGeom prst="rect">
            <a:avLst/>
          </a:prstGeom>
          <a:noFill/>
        </p:spPr>
        <p:txBody>
          <a:bodyPr wrap="square" rtlCol="0">
            <a:spAutoFit/>
          </a:bodyPr>
          <a:lstStyle/>
          <a:p>
            <a:r>
              <a:rPr lang="en-US" b="0" i="0" dirty="0">
                <a:solidFill>
                  <a:srgbClr val="000000"/>
                </a:solidFill>
                <a:effectLst/>
                <a:latin typeface="BlinkMacSystemFont"/>
              </a:rPr>
              <a:t>@Configuration</a:t>
            </a:r>
          </a:p>
          <a:p>
            <a:r>
              <a:rPr lang="en-US" b="0" i="0" dirty="0">
                <a:solidFill>
                  <a:srgbClr val="000000"/>
                </a:solidFill>
                <a:effectLst/>
                <a:latin typeface="BlinkMacSystemFont"/>
              </a:rPr>
              <a:t>@EnableAutoConfiguration</a:t>
            </a:r>
          </a:p>
          <a:p>
            <a:r>
              <a:rPr lang="en-US" b="0" i="0" dirty="0">
                <a:solidFill>
                  <a:srgbClr val="000000"/>
                </a:solidFill>
                <a:effectLst/>
                <a:latin typeface="BlinkMacSystemFont"/>
              </a:rPr>
              <a:t>@ComponentScan</a:t>
            </a:r>
            <a:endParaRPr lang="en-US" dirty="0"/>
          </a:p>
        </p:txBody>
      </p:sp>
      <p:pic>
        <p:nvPicPr>
          <p:cNvPr id="4" name="Picture 3">
            <a:extLst>
              <a:ext uri="{FF2B5EF4-FFF2-40B4-BE49-F238E27FC236}">
                <a16:creationId xmlns:a16="http://schemas.microsoft.com/office/drawing/2014/main" id="{9D26F6C4-3A6C-4278-8102-2C7A5FB5F419}"/>
              </a:ext>
            </a:extLst>
          </p:cNvPr>
          <p:cNvPicPr>
            <a:picLocks noChangeAspect="1"/>
          </p:cNvPicPr>
          <p:nvPr/>
        </p:nvPicPr>
        <p:blipFill>
          <a:blip r:embed="rId5"/>
          <a:stretch>
            <a:fillRect/>
          </a:stretch>
        </p:blipFill>
        <p:spPr>
          <a:xfrm>
            <a:off x="0" y="3633421"/>
            <a:ext cx="5650761" cy="1552792"/>
          </a:xfrm>
          <a:prstGeom prst="rect">
            <a:avLst/>
          </a:prstGeom>
        </p:spPr>
      </p:pic>
      <p:pic>
        <p:nvPicPr>
          <p:cNvPr id="8" name="Picture 7">
            <a:extLst>
              <a:ext uri="{FF2B5EF4-FFF2-40B4-BE49-F238E27FC236}">
                <a16:creationId xmlns:a16="http://schemas.microsoft.com/office/drawing/2014/main" id="{9A386065-DB06-42E6-BD52-5649976DDEF4}"/>
              </a:ext>
            </a:extLst>
          </p:cNvPr>
          <p:cNvPicPr>
            <a:picLocks noChangeAspect="1"/>
          </p:cNvPicPr>
          <p:nvPr/>
        </p:nvPicPr>
        <p:blipFill>
          <a:blip r:embed="rId6"/>
          <a:stretch>
            <a:fillRect/>
          </a:stretch>
        </p:blipFill>
        <p:spPr>
          <a:xfrm>
            <a:off x="0" y="5186213"/>
            <a:ext cx="12192000" cy="1671787"/>
          </a:xfrm>
          <a:prstGeom prst="rect">
            <a:avLst/>
          </a:prstGeom>
        </p:spPr>
      </p:pic>
      <p:pic>
        <p:nvPicPr>
          <p:cNvPr id="12" name="Picture 11">
            <a:extLst>
              <a:ext uri="{FF2B5EF4-FFF2-40B4-BE49-F238E27FC236}">
                <a16:creationId xmlns:a16="http://schemas.microsoft.com/office/drawing/2014/main" id="{AB533A40-DD75-44DD-A107-40020B3C8674}"/>
              </a:ext>
            </a:extLst>
          </p:cNvPr>
          <p:cNvPicPr>
            <a:picLocks noChangeAspect="1"/>
          </p:cNvPicPr>
          <p:nvPr/>
        </p:nvPicPr>
        <p:blipFill>
          <a:blip r:embed="rId7"/>
          <a:stretch>
            <a:fillRect/>
          </a:stretch>
        </p:blipFill>
        <p:spPr>
          <a:xfrm>
            <a:off x="5650761" y="2043636"/>
            <a:ext cx="6455596" cy="3114261"/>
          </a:xfrm>
          <a:prstGeom prst="rect">
            <a:avLst/>
          </a:prstGeom>
        </p:spPr>
      </p:pic>
    </p:spTree>
    <p:extLst>
      <p:ext uri="{BB962C8B-B14F-4D97-AF65-F5344CB8AC3E}">
        <p14:creationId xmlns:p14="http://schemas.microsoft.com/office/powerpoint/2010/main" val="337154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1026</TotalTime>
  <Words>1201</Words>
  <Application>Microsoft Office PowerPoint</Application>
  <PresentationFormat>Widescreen</PresentationFormat>
  <Paragraphs>192</Paragraphs>
  <Slides>34</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BlinkMacSystemFont</vt:lpstr>
      <vt:lpstr>Calibri</vt:lpstr>
      <vt:lpstr>Calibri Light</vt:lpstr>
      <vt:lpstr>Consolas</vt:lpstr>
      <vt:lpstr>Georgia</vt:lpstr>
      <vt:lpstr>Open Sans</vt:lpstr>
      <vt:lpstr>Ubuntu</vt:lpstr>
      <vt:lpstr>Ubuntu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 Thanh</dc:creator>
  <cp:lastModifiedBy>Thanh Do</cp:lastModifiedBy>
  <cp:revision>22</cp:revision>
  <dcterms:created xsi:type="dcterms:W3CDTF">2022-05-12T02:10:16Z</dcterms:created>
  <dcterms:modified xsi:type="dcterms:W3CDTF">2023-04-15T06:49:58Z</dcterms:modified>
</cp:coreProperties>
</file>