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4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3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EA2-7A44-4EE3-B2C7-B5E0371F59E7}" type="datetimeFigureOut">
              <a:rPr lang="en-US" smtClean="0"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69C5-C868-4F2A-975B-A3EF1D33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214533" y="228600"/>
            <a:ext cx="5494867" cy="3843866"/>
            <a:chOff x="6214533" y="228600"/>
            <a:chExt cx="5494867" cy="3843866"/>
          </a:xfrm>
        </p:grpSpPr>
        <p:sp>
          <p:nvSpPr>
            <p:cNvPr id="11" name="Rectangle 10"/>
            <p:cNvSpPr/>
            <p:nvPr/>
          </p:nvSpPr>
          <p:spPr>
            <a:xfrm>
              <a:off x="6214533" y="228600"/>
              <a:ext cx="5494867" cy="384386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 smtClean="0"/>
                <a:t>Run Session (or restart session)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92434" y="529202"/>
              <a:ext cx="4152901" cy="423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/>
                <a:t>ExperimentRun.SetUpNewRun</a:t>
              </a:r>
              <a:endParaRPr lang="en-US" sz="1050" dirty="0"/>
            </a:p>
            <a:p>
              <a:r>
                <a:rPr lang="en-US" sz="1050" dirty="0" smtClean="0"/>
                <a:t>- Creates the trial sequence and the data structures</a:t>
              </a:r>
              <a:endParaRPr lang="en-US" sz="105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92431" y="1079547"/>
              <a:ext cx="4152901" cy="28997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err="1" smtClean="0"/>
                <a:t>ExperimentDesign.Run</a:t>
              </a:r>
              <a:endParaRPr lang="en-US" sz="105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74466" y="1371653"/>
              <a:ext cx="3877736" cy="6561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</a:t>
              </a:r>
              <a:r>
                <a:rPr 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initBeforeRunning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Initializations that need to happen before every run but not before every trial</a:t>
              </a:r>
              <a:endParaRPr lang="en-US" sz="105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74466" y="2104028"/>
              <a:ext cx="3877736" cy="18499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dirty="0" smtClean="0"/>
                <a:t>TRIAL LOOP</a:t>
              </a:r>
            </a:p>
            <a:p>
              <a:r>
                <a:rPr lang="en-US" sz="1050" dirty="0" smtClean="0"/>
                <a:t>- While there are more trials to run repeat</a:t>
              </a:r>
              <a:endParaRPr lang="en-US" sz="105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14161" y="2550676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</a:t>
              </a:r>
              <a:r>
                <a:rPr 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runPreTrial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Initializations that need to happen before every trial</a:t>
              </a:r>
              <a:endParaRPr lang="en-US" sz="105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14161" y="3014133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</a:t>
              </a:r>
              <a:r>
                <a:rPr 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runTrial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Actual trial implementation</a:t>
              </a:r>
              <a:endParaRPr lang="en-US" sz="105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14161" y="3490475"/>
              <a:ext cx="3627972" cy="4380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</a:t>
              </a:r>
              <a:r>
                <a:rPr lang="en-US" sz="1050" b="1" dirty="0">
                  <a:solidFill>
                    <a:srgbClr val="FF0000"/>
                  </a:solidFill>
                </a:rPr>
                <a:t>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runPostTrial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Save data and clear resources after every trial</a:t>
              </a:r>
              <a:endParaRPr lang="en-US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7133" y="228599"/>
            <a:ext cx="5494867" cy="3928533"/>
            <a:chOff x="347133" y="228599"/>
            <a:chExt cx="5494867" cy="3928533"/>
          </a:xfrm>
        </p:grpSpPr>
        <p:grpSp>
          <p:nvGrpSpPr>
            <p:cNvPr id="30" name="Group 29"/>
            <p:cNvGrpSpPr/>
            <p:nvPr/>
          </p:nvGrpSpPr>
          <p:grpSpPr>
            <a:xfrm>
              <a:off x="347133" y="228599"/>
              <a:ext cx="5494867" cy="3928533"/>
              <a:chOff x="347133" y="228599"/>
              <a:chExt cx="5494867" cy="392853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133" y="228599"/>
                <a:ext cx="5494867" cy="392853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dirty="0" smtClean="0"/>
                  <a:t>Create session</a:t>
                </a:r>
                <a:endParaRPr lang="en-US" sz="14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325030" y="1041433"/>
                <a:ext cx="4152901" cy="18312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dirty="0" err="1" smtClean="0"/>
                  <a:t>ExperimentDesign.initVariables</a:t>
                </a:r>
                <a:endParaRPr lang="en-US" sz="1050" dirty="0" smtClean="0"/>
              </a:p>
              <a:p>
                <a:r>
                  <a:rPr lang="en-US" sz="1050" dirty="0" smtClean="0"/>
                  <a:t>- Initializes condition and random variables</a:t>
                </a:r>
                <a:endParaRPr lang="en-US" sz="105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5030" y="541877"/>
                <a:ext cx="4152901" cy="423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b="1" dirty="0" err="1" smtClean="0">
                    <a:solidFill>
                      <a:srgbClr val="FF0000"/>
                    </a:solidFill>
                  </a:rPr>
                  <a:t>ExperimentDesign.GetOptionsStructDlg</a:t>
                </a:r>
                <a:endParaRPr lang="en-US" sz="105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1050" dirty="0" smtClean="0"/>
                  <a:t>- Shows option dialog to the user</a:t>
                </a:r>
                <a:endParaRPr lang="en-US" sz="105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325029" y="2978442"/>
                <a:ext cx="4152901" cy="423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dirty="0" err="1" smtClean="0"/>
                  <a:t>ExperimentDesign.initParameters</a:t>
                </a:r>
                <a:endParaRPr lang="en-US" sz="1050" dirty="0" smtClean="0"/>
              </a:p>
              <a:p>
                <a:r>
                  <a:rPr lang="en-US" sz="1050" dirty="0" smtClean="0"/>
                  <a:t>- Initializes common experiment design parameters</a:t>
                </a:r>
                <a:endParaRPr lang="en-US" sz="105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325028" y="3507568"/>
                <a:ext cx="4152901" cy="5648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050" b="1" dirty="0" err="1" smtClean="0">
                    <a:solidFill>
                      <a:srgbClr val="FF0000"/>
                    </a:solidFill>
                  </a:rPr>
                  <a:t>ExperimentDesign</a:t>
                </a:r>
                <a:r>
                  <a:rPr lang="en-US" sz="1050" b="1" dirty="0" smtClean="0">
                    <a:solidFill>
                      <a:srgbClr val="FF0000"/>
                    </a:solidFill>
                  </a:rPr>
                  <a:t>. </a:t>
                </a:r>
                <a:r>
                  <a:rPr lang="en-US" sz="1050" b="1" dirty="0" err="1" smtClean="0">
                    <a:solidFill>
                      <a:srgbClr val="FF0000"/>
                    </a:solidFill>
                  </a:rPr>
                  <a:t>initExperimentDesign</a:t>
                </a:r>
                <a:endParaRPr lang="en-US" sz="1050" b="1" dirty="0" smtClean="0">
                  <a:solidFill>
                    <a:srgbClr val="FF0000"/>
                  </a:solidFill>
                </a:endParaRPr>
              </a:p>
              <a:p>
                <a:r>
                  <a:rPr lang="en-US" sz="1050" dirty="0" smtClean="0"/>
                  <a:t>- Initializes parameters specific to the experiment, or changes the values of the common ones.</a:t>
                </a:r>
                <a:endParaRPr lang="en-US" sz="1050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1659456" y="1412473"/>
              <a:ext cx="3627972" cy="7259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getConditionVariables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Sets up the variables that will be combined to create the trial matrix. All possible trials in the matrix will be all the combinations of the condition variables</a:t>
              </a:r>
              <a:endParaRPr lang="en-US" sz="105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59456" y="2244208"/>
              <a:ext cx="3627972" cy="5926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50" b="1" dirty="0" err="1" smtClean="0">
                  <a:solidFill>
                    <a:srgbClr val="FF0000"/>
                  </a:solidFill>
                </a:rPr>
                <a:t>ExperimentDesign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. </a:t>
              </a:r>
              <a:r>
                <a:rPr lang="en-US" sz="1050" b="1" dirty="0" err="1" smtClean="0">
                  <a:solidFill>
                    <a:srgbClr val="FF0000"/>
                  </a:solidFill>
                </a:rPr>
                <a:t>getRandomVariables</a:t>
              </a:r>
              <a:endParaRPr lang="en-US" sz="1050" b="1" dirty="0" smtClean="0">
                <a:solidFill>
                  <a:srgbClr val="FF0000"/>
                </a:solidFill>
              </a:endParaRPr>
            </a:p>
            <a:p>
              <a:r>
                <a:rPr lang="en-US" sz="1050" dirty="0" smtClean="0"/>
                <a:t>- Sets up the random variables. This variables will not affect the possible trials. They will be assigned a value for every trial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 Millán</dc:creator>
  <cp:lastModifiedBy>Jorge Otero Millán</cp:lastModifiedBy>
  <cp:revision>7</cp:revision>
  <dcterms:created xsi:type="dcterms:W3CDTF">2015-03-04T16:53:49Z</dcterms:created>
  <dcterms:modified xsi:type="dcterms:W3CDTF">2015-03-04T17:08:57Z</dcterms:modified>
</cp:coreProperties>
</file>