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74" y="96"/>
      </p:cViewPr>
      <p:guideLst>
        <p:guide orient="horz" pos="216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0FE0E-E018-42C1-AD91-B2EB87EFC67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C40BBD2-E81C-465C-A21F-5A48AD0C3271}">
      <dgm:prSet phldrT="[Text]"/>
      <dgm:spPr/>
      <dgm:t>
        <a:bodyPr/>
        <a:lstStyle/>
        <a:p>
          <a:r>
            <a:rPr lang="en-US" b="1" dirty="0" err="1"/>
            <a:t>Arume</a:t>
          </a:r>
          <a:endParaRPr lang="en-US" b="1" dirty="0"/>
        </a:p>
        <a:p>
          <a:endParaRPr lang="en-US" dirty="0"/>
        </a:p>
        <a:p>
          <a:r>
            <a:rPr lang="en-US" dirty="0"/>
            <a:t>Main controller and public interface for all </a:t>
          </a:r>
          <a:r>
            <a:rPr lang="en-US" dirty="0" err="1"/>
            <a:t>arume</a:t>
          </a:r>
          <a:r>
            <a:rPr lang="en-US" dirty="0"/>
            <a:t> functions. Can be used in combination with UI</a:t>
          </a:r>
        </a:p>
      </dgm:t>
    </dgm:pt>
    <dgm:pt modelId="{D8C2AB22-C84C-4EBE-A725-7707514A948C}" type="parTrans" cxnId="{9AC4D7A7-8F86-423B-A5F1-56C1E78358C9}">
      <dgm:prSet/>
      <dgm:spPr/>
      <dgm:t>
        <a:bodyPr/>
        <a:lstStyle/>
        <a:p>
          <a:endParaRPr lang="en-US"/>
        </a:p>
      </dgm:t>
    </dgm:pt>
    <dgm:pt modelId="{9F111822-2347-4D43-9CE2-8A61A195FAB6}" type="sibTrans" cxnId="{9AC4D7A7-8F86-423B-A5F1-56C1E78358C9}">
      <dgm:prSet/>
      <dgm:spPr/>
      <dgm:t>
        <a:bodyPr/>
        <a:lstStyle/>
        <a:p>
          <a:endParaRPr lang="en-US"/>
        </a:p>
      </dgm:t>
    </dgm:pt>
    <dgm:pt modelId="{BF527958-DC9A-41CC-A233-ED61FEDA5289}">
      <dgm:prSet phldrT="[Text]"/>
      <dgm:spPr/>
      <dgm:t>
        <a:bodyPr/>
        <a:lstStyle/>
        <a:p>
          <a:r>
            <a:rPr lang="en-US" b="1" dirty="0" err="1"/>
            <a:t>CurrentProject</a:t>
          </a:r>
          <a:endParaRPr lang="en-US" b="1" dirty="0"/>
        </a:p>
        <a:p>
          <a:r>
            <a:rPr lang="en-US" b="1" dirty="0" err="1"/>
            <a:t>ArumeCore.Project</a:t>
          </a:r>
          <a:endParaRPr lang="en-US" b="1" dirty="0"/>
        </a:p>
        <a:p>
          <a:endParaRPr lang="en-US" dirty="0"/>
        </a:p>
        <a:p>
          <a:r>
            <a:rPr lang="en-US" dirty="0"/>
            <a:t>A project is a collection of sessions plus some additional information and configurations</a:t>
          </a:r>
        </a:p>
      </dgm:t>
    </dgm:pt>
    <dgm:pt modelId="{B5B77C92-1541-45EF-B39F-E1AAC61FEB76}" type="parTrans" cxnId="{8C768E27-3E0D-4F9C-AB92-6B27BE0D4C77}">
      <dgm:prSet/>
      <dgm:spPr/>
      <dgm:t>
        <a:bodyPr/>
        <a:lstStyle/>
        <a:p>
          <a:endParaRPr lang="en-US"/>
        </a:p>
      </dgm:t>
    </dgm:pt>
    <dgm:pt modelId="{7F84E3AC-2F9D-4EE8-A1A4-C3973983CA59}" type="sibTrans" cxnId="{8C768E27-3E0D-4F9C-AB92-6B27BE0D4C77}">
      <dgm:prSet/>
      <dgm:spPr/>
      <dgm:t>
        <a:bodyPr/>
        <a:lstStyle/>
        <a:p>
          <a:endParaRPr lang="en-US"/>
        </a:p>
      </dgm:t>
    </dgm:pt>
    <dgm:pt modelId="{17823360-C97F-4627-A265-EFCA1C1B0626}">
      <dgm:prSet phldrT="[Text]"/>
      <dgm:spPr/>
      <dgm:t>
        <a:bodyPr/>
        <a:lstStyle/>
        <a:p>
          <a:r>
            <a:rPr lang="en-US" b="1" dirty="0"/>
            <a:t>sessions[1]</a:t>
          </a:r>
        </a:p>
        <a:p>
          <a:r>
            <a:rPr lang="en-US" b="1" dirty="0" err="1"/>
            <a:t>ArumeCore.Session</a:t>
          </a:r>
          <a:endParaRPr lang="en-US" b="1" dirty="0"/>
        </a:p>
        <a:p>
          <a:endParaRPr lang="en-US" dirty="0"/>
        </a:p>
        <a:p>
          <a:r>
            <a:rPr lang="en-US" dirty="0"/>
            <a:t>A session encapsulates the running of a experiment on a given subject. Contains all the data recorded.</a:t>
          </a:r>
        </a:p>
      </dgm:t>
    </dgm:pt>
    <dgm:pt modelId="{70C031F4-2EF8-47F9-8D09-C0E6995DFEF7}" type="parTrans" cxnId="{6579B23A-27BC-4B08-93A3-C577BAE0075E}">
      <dgm:prSet/>
      <dgm:spPr/>
      <dgm:t>
        <a:bodyPr/>
        <a:lstStyle/>
        <a:p>
          <a:endParaRPr lang="en-US"/>
        </a:p>
      </dgm:t>
    </dgm:pt>
    <dgm:pt modelId="{5F813727-916E-44B4-8143-C7BE6D0A96EB}" type="sibTrans" cxnId="{6579B23A-27BC-4B08-93A3-C577BAE0075E}">
      <dgm:prSet/>
      <dgm:spPr/>
      <dgm:t>
        <a:bodyPr/>
        <a:lstStyle/>
        <a:p>
          <a:endParaRPr lang="en-US"/>
        </a:p>
      </dgm:t>
    </dgm:pt>
    <dgm:pt modelId="{5E9E848E-67D3-4247-9076-30F7BCC418D6}">
      <dgm:prSet phldrT="[Text]"/>
      <dgm:spPr/>
      <dgm:t>
        <a:bodyPr/>
        <a:lstStyle/>
        <a:p>
          <a:r>
            <a:rPr lang="en-US" dirty="0"/>
            <a:t>sessions[2]</a:t>
          </a:r>
        </a:p>
      </dgm:t>
    </dgm:pt>
    <dgm:pt modelId="{75D3BAFD-A191-477A-B0E4-D39F6FBF3E27}" type="parTrans" cxnId="{DD4598EC-31A3-4AA0-BA07-4339A04F2463}">
      <dgm:prSet/>
      <dgm:spPr/>
      <dgm:t>
        <a:bodyPr/>
        <a:lstStyle/>
        <a:p>
          <a:endParaRPr lang="en-US"/>
        </a:p>
      </dgm:t>
    </dgm:pt>
    <dgm:pt modelId="{2DCB555B-723E-4588-9DC5-324489159C0D}" type="sibTrans" cxnId="{DD4598EC-31A3-4AA0-BA07-4339A04F2463}">
      <dgm:prSet/>
      <dgm:spPr/>
      <dgm:t>
        <a:bodyPr/>
        <a:lstStyle/>
        <a:p>
          <a:endParaRPr lang="en-US"/>
        </a:p>
      </dgm:t>
    </dgm:pt>
    <dgm:pt modelId="{3F3E85B1-7171-460B-8D7B-256481BFEBF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1DE722B-66EC-4D05-B239-3A311176CE50}" type="parTrans" cxnId="{6EDE9828-34CA-45A9-A172-47C4D330AC15}">
      <dgm:prSet/>
      <dgm:spPr/>
      <dgm:t>
        <a:bodyPr/>
        <a:lstStyle/>
        <a:p>
          <a:endParaRPr lang="en-US"/>
        </a:p>
      </dgm:t>
    </dgm:pt>
    <dgm:pt modelId="{393761F3-FAB2-4A07-B493-FCC117E870BF}" type="sibTrans" cxnId="{6EDE9828-34CA-45A9-A172-47C4D330AC15}">
      <dgm:prSet/>
      <dgm:spPr/>
      <dgm:t>
        <a:bodyPr/>
        <a:lstStyle/>
        <a:p>
          <a:endParaRPr lang="en-US"/>
        </a:p>
      </dgm:t>
    </dgm:pt>
    <dgm:pt modelId="{3A9D8C65-FADE-4B4C-89EA-74EB4730846C}">
      <dgm:prSet phldrT="[Text]"/>
      <dgm:spPr/>
      <dgm:t>
        <a:bodyPr/>
        <a:lstStyle/>
        <a:p>
          <a:r>
            <a:rPr lang="en-US" dirty="0"/>
            <a:t>sessions[n]</a:t>
          </a:r>
        </a:p>
      </dgm:t>
    </dgm:pt>
    <dgm:pt modelId="{5E195792-BAC9-4185-81AA-CEC571462DF8}" type="parTrans" cxnId="{CB3B24E5-8EF9-4B45-A6F2-282B5162A2C5}">
      <dgm:prSet/>
      <dgm:spPr/>
      <dgm:t>
        <a:bodyPr/>
        <a:lstStyle/>
        <a:p>
          <a:endParaRPr lang="en-US"/>
        </a:p>
      </dgm:t>
    </dgm:pt>
    <dgm:pt modelId="{121935E5-AB44-468E-9A71-CD2098B29C0E}" type="sibTrans" cxnId="{CB3B24E5-8EF9-4B45-A6F2-282B5162A2C5}">
      <dgm:prSet/>
      <dgm:spPr/>
      <dgm:t>
        <a:bodyPr/>
        <a:lstStyle/>
        <a:p>
          <a:endParaRPr lang="en-US"/>
        </a:p>
      </dgm:t>
    </dgm:pt>
    <dgm:pt modelId="{C1EB5841-73AD-48B6-8A33-2BFC37EAB5BA}">
      <dgm:prSet phldrT="[Text]"/>
      <dgm:spPr/>
      <dgm:t>
        <a:bodyPr/>
        <a:lstStyle/>
        <a:p>
          <a:r>
            <a:rPr lang="en-US" b="1" dirty="0" err="1"/>
            <a:t>experimentDesign</a:t>
          </a:r>
          <a:endParaRPr lang="en-US" b="1" dirty="0"/>
        </a:p>
        <a:p>
          <a:r>
            <a:rPr lang="en-US" b="1" dirty="0" err="1"/>
            <a:t>ArumeCore.ExperimentDeisgn</a:t>
          </a:r>
          <a:endParaRPr lang="en-US" b="1" dirty="0"/>
        </a:p>
        <a:p>
          <a:endParaRPr lang="en-US" dirty="0"/>
        </a:p>
        <a:p>
          <a:r>
            <a:rPr lang="en-US" dirty="0"/>
            <a:t>Logic the experiment associated with the session. Code to run the experiment (trials). And to analyze the data for that particular experiment type.</a:t>
          </a:r>
        </a:p>
      </dgm:t>
    </dgm:pt>
    <dgm:pt modelId="{CFF8FA04-7C26-4A20-A274-F11F72BA6DF0}" type="parTrans" cxnId="{A3D8FAF0-1AE0-408B-AA0A-1BEE6FAB8F5A}">
      <dgm:prSet/>
      <dgm:spPr/>
      <dgm:t>
        <a:bodyPr/>
        <a:lstStyle/>
        <a:p>
          <a:endParaRPr lang="en-US"/>
        </a:p>
      </dgm:t>
    </dgm:pt>
    <dgm:pt modelId="{7AD294FD-EDC3-4D29-BC9A-B4519CEE2A7C}" type="sibTrans" cxnId="{A3D8FAF0-1AE0-408B-AA0A-1BEE6FAB8F5A}">
      <dgm:prSet/>
      <dgm:spPr/>
      <dgm:t>
        <a:bodyPr/>
        <a:lstStyle/>
        <a:p>
          <a:endParaRPr lang="en-US"/>
        </a:p>
      </dgm:t>
    </dgm:pt>
    <dgm:pt modelId="{5817ACDB-4186-4FFB-A0B6-DB8521EF8665}">
      <dgm:prSet phldrT="[Text]"/>
      <dgm:spPr/>
      <dgm:t>
        <a:bodyPr/>
        <a:lstStyle/>
        <a:p>
          <a:r>
            <a:rPr lang="en-US" b="1" dirty="0" err="1"/>
            <a:t>currentRun</a:t>
          </a:r>
          <a:endParaRPr lang="en-US" b="1" dirty="0"/>
        </a:p>
        <a:p>
          <a:r>
            <a:rPr lang="en-US" b="1" dirty="0" err="1"/>
            <a:t>ArumeCore.ExperimentDesign</a:t>
          </a:r>
          <a:endParaRPr lang="en-US" b="1" dirty="0"/>
        </a:p>
        <a:p>
          <a:endParaRPr lang="en-US" dirty="0"/>
        </a:p>
        <a:p>
          <a:r>
            <a:rPr lang="en-US" dirty="0"/>
            <a:t>Data collected during an experiment run. Used to manage the running of a experiment but not for analysis.</a:t>
          </a:r>
        </a:p>
      </dgm:t>
    </dgm:pt>
    <dgm:pt modelId="{0C52D27E-41A1-4794-A2EB-320816F73963}" type="parTrans" cxnId="{0C826376-E899-4F66-BACB-814D3EC5924D}">
      <dgm:prSet/>
      <dgm:spPr/>
      <dgm:t>
        <a:bodyPr/>
        <a:lstStyle/>
        <a:p>
          <a:endParaRPr lang="en-US"/>
        </a:p>
      </dgm:t>
    </dgm:pt>
    <dgm:pt modelId="{6639F5F2-FB4A-4617-B3C4-70BDF262AC1B}" type="sibTrans" cxnId="{0C826376-E899-4F66-BACB-814D3EC5924D}">
      <dgm:prSet/>
      <dgm:spPr/>
      <dgm:t>
        <a:bodyPr/>
        <a:lstStyle/>
        <a:p>
          <a:endParaRPr lang="en-US"/>
        </a:p>
      </dgm:t>
    </dgm:pt>
    <dgm:pt modelId="{83FB6BE5-6BC5-473B-AEA3-8E712B187DA2}">
      <dgm:prSet phldrT="[Text]"/>
      <dgm:spPr/>
      <dgm:t>
        <a:bodyPr/>
        <a:lstStyle/>
        <a:p>
          <a:r>
            <a:rPr lang="en-US" b="1" dirty="0" err="1"/>
            <a:t>gui</a:t>
          </a:r>
          <a:endParaRPr lang="en-US" b="1" dirty="0"/>
        </a:p>
        <a:p>
          <a:r>
            <a:rPr lang="en-US" b="1" dirty="0" err="1"/>
            <a:t>ArumeCore.ArumeGui</a:t>
          </a:r>
          <a:endParaRPr lang="en-US" b="1" dirty="0"/>
        </a:p>
      </dgm:t>
    </dgm:pt>
    <dgm:pt modelId="{B7CC9904-7EDC-4535-8108-8C9A466FD415}" type="parTrans" cxnId="{40E21DE8-7B5A-47CC-A9FD-D8153D8E6A7E}">
      <dgm:prSet/>
      <dgm:spPr/>
      <dgm:t>
        <a:bodyPr/>
        <a:lstStyle/>
        <a:p>
          <a:endParaRPr lang="en-US"/>
        </a:p>
      </dgm:t>
    </dgm:pt>
    <dgm:pt modelId="{ACD34910-29A6-473B-9E00-B85130B2ABF0}" type="sibTrans" cxnId="{40E21DE8-7B5A-47CC-A9FD-D8153D8E6A7E}">
      <dgm:prSet/>
      <dgm:spPr/>
      <dgm:t>
        <a:bodyPr/>
        <a:lstStyle/>
        <a:p>
          <a:endParaRPr lang="en-US"/>
        </a:p>
      </dgm:t>
    </dgm:pt>
    <dgm:pt modelId="{B9614A7E-5C35-4096-A65E-A103EA81B5C4}" type="pres">
      <dgm:prSet presAssocID="{3DC0FE0E-E018-42C1-AD91-B2EB87EFC6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730359-729C-4CA7-AB06-976D9E10BCC1}" type="pres">
      <dgm:prSet presAssocID="{4C40BBD2-E81C-465C-A21F-5A48AD0C3271}" presName="hierRoot1" presStyleCnt="0">
        <dgm:presLayoutVars>
          <dgm:hierBranch val="init"/>
        </dgm:presLayoutVars>
      </dgm:prSet>
      <dgm:spPr/>
    </dgm:pt>
    <dgm:pt modelId="{F33FA6E1-5A4A-4CA6-9E62-7A31BCF67D56}" type="pres">
      <dgm:prSet presAssocID="{4C40BBD2-E81C-465C-A21F-5A48AD0C3271}" presName="rootComposite1" presStyleCnt="0"/>
      <dgm:spPr/>
    </dgm:pt>
    <dgm:pt modelId="{084D5866-5641-4A33-A9E5-F6F32A378F97}" type="pres">
      <dgm:prSet presAssocID="{4C40BBD2-E81C-465C-A21F-5A48AD0C3271}" presName="rootText1" presStyleLbl="node0" presStyleIdx="0" presStyleCnt="1" custScaleY="227727">
        <dgm:presLayoutVars>
          <dgm:chPref val="3"/>
        </dgm:presLayoutVars>
      </dgm:prSet>
      <dgm:spPr>
        <a:prstGeom prst="roundRect">
          <a:avLst/>
        </a:prstGeom>
      </dgm:spPr>
    </dgm:pt>
    <dgm:pt modelId="{AC76D51D-A38E-4440-98B2-3162994254B4}" type="pres">
      <dgm:prSet presAssocID="{4C40BBD2-E81C-465C-A21F-5A48AD0C3271}" presName="rootConnector1" presStyleLbl="node1" presStyleIdx="0" presStyleCnt="0"/>
      <dgm:spPr/>
    </dgm:pt>
    <dgm:pt modelId="{A9E6B63E-AA52-40B9-8B4B-B59242D96DBE}" type="pres">
      <dgm:prSet presAssocID="{4C40BBD2-E81C-465C-A21F-5A48AD0C3271}" presName="hierChild2" presStyleCnt="0"/>
      <dgm:spPr/>
    </dgm:pt>
    <dgm:pt modelId="{039049ED-464F-4529-AE15-DAD68CF93B1C}" type="pres">
      <dgm:prSet presAssocID="{B5B77C92-1541-45EF-B39F-E1AAC61FEB76}" presName="Name64" presStyleLbl="parChTrans1D2" presStyleIdx="0" presStyleCnt="2"/>
      <dgm:spPr/>
    </dgm:pt>
    <dgm:pt modelId="{B9930EE3-B461-4E66-965C-935EF8DEE15B}" type="pres">
      <dgm:prSet presAssocID="{BF527958-DC9A-41CC-A233-ED61FEDA5289}" presName="hierRoot2" presStyleCnt="0">
        <dgm:presLayoutVars>
          <dgm:hierBranch val="init"/>
        </dgm:presLayoutVars>
      </dgm:prSet>
      <dgm:spPr/>
    </dgm:pt>
    <dgm:pt modelId="{C7293D64-420C-4D28-963D-5C6213B8C92F}" type="pres">
      <dgm:prSet presAssocID="{BF527958-DC9A-41CC-A233-ED61FEDA5289}" presName="rootComposite" presStyleCnt="0"/>
      <dgm:spPr/>
    </dgm:pt>
    <dgm:pt modelId="{34D99328-D758-41ED-88E4-BD95C1CE5B5F}" type="pres">
      <dgm:prSet presAssocID="{BF527958-DC9A-41CC-A233-ED61FEDA5289}" presName="rootText" presStyleLbl="node2" presStyleIdx="0" presStyleCnt="2" custScaleY="227727">
        <dgm:presLayoutVars>
          <dgm:chPref val="3"/>
        </dgm:presLayoutVars>
      </dgm:prSet>
      <dgm:spPr>
        <a:prstGeom prst="roundRect">
          <a:avLst/>
        </a:prstGeom>
      </dgm:spPr>
    </dgm:pt>
    <dgm:pt modelId="{CBC82830-3A58-4D2C-9869-B9CB13A361D0}" type="pres">
      <dgm:prSet presAssocID="{BF527958-DC9A-41CC-A233-ED61FEDA5289}" presName="rootConnector" presStyleLbl="node2" presStyleIdx="0" presStyleCnt="2"/>
      <dgm:spPr/>
    </dgm:pt>
    <dgm:pt modelId="{304C85A5-F706-4AE8-86B5-1B8722814CFC}" type="pres">
      <dgm:prSet presAssocID="{BF527958-DC9A-41CC-A233-ED61FEDA5289}" presName="hierChild4" presStyleCnt="0"/>
      <dgm:spPr/>
    </dgm:pt>
    <dgm:pt modelId="{08A30932-517B-42DF-852A-E285E6F93944}" type="pres">
      <dgm:prSet presAssocID="{70C031F4-2EF8-47F9-8D09-C0E6995DFEF7}" presName="Name64" presStyleLbl="parChTrans1D3" presStyleIdx="0" presStyleCnt="4"/>
      <dgm:spPr/>
    </dgm:pt>
    <dgm:pt modelId="{F282C286-1BA5-425A-830C-9D9B4AFDE4FA}" type="pres">
      <dgm:prSet presAssocID="{17823360-C97F-4627-A265-EFCA1C1B0626}" presName="hierRoot2" presStyleCnt="0">
        <dgm:presLayoutVars>
          <dgm:hierBranch val="init"/>
        </dgm:presLayoutVars>
      </dgm:prSet>
      <dgm:spPr/>
    </dgm:pt>
    <dgm:pt modelId="{58898859-1CF1-462A-AD2D-E30603DA4A8E}" type="pres">
      <dgm:prSet presAssocID="{17823360-C97F-4627-A265-EFCA1C1B0626}" presName="rootComposite" presStyleCnt="0"/>
      <dgm:spPr/>
    </dgm:pt>
    <dgm:pt modelId="{A0025A9E-891F-40A6-A1CC-FF83459B813A}" type="pres">
      <dgm:prSet presAssocID="{17823360-C97F-4627-A265-EFCA1C1B0626}" presName="rootText" presStyleLbl="node3" presStyleIdx="0" presStyleCnt="4" custScaleY="227727">
        <dgm:presLayoutVars>
          <dgm:chPref val="3"/>
        </dgm:presLayoutVars>
      </dgm:prSet>
      <dgm:spPr>
        <a:prstGeom prst="roundRect">
          <a:avLst/>
        </a:prstGeom>
      </dgm:spPr>
    </dgm:pt>
    <dgm:pt modelId="{850600D0-2F6A-471E-B85A-02EE2B57EE72}" type="pres">
      <dgm:prSet presAssocID="{17823360-C97F-4627-A265-EFCA1C1B0626}" presName="rootConnector" presStyleLbl="node3" presStyleIdx="0" presStyleCnt="4"/>
      <dgm:spPr/>
    </dgm:pt>
    <dgm:pt modelId="{45D64C0D-9E99-438E-BC47-B24312828CEE}" type="pres">
      <dgm:prSet presAssocID="{17823360-C97F-4627-A265-EFCA1C1B0626}" presName="hierChild4" presStyleCnt="0"/>
      <dgm:spPr/>
    </dgm:pt>
    <dgm:pt modelId="{572A7AC9-B141-408D-AB93-B7B519E43401}" type="pres">
      <dgm:prSet presAssocID="{CFF8FA04-7C26-4A20-A274-F11F72BA6DF0}" presName="Name64" presStyleLbl="parChTrans1D4" presStyleIdx="0" presStyleCnt="2"/>
      <dgm:spPr/>
    </dgm:pt>
    <dgm:pt modelId="{CD40E191-203F-4043-9073-53B1E1337E20}" type="pres">
      <dgm:prSet presAssocID="{C1EB5841-73AD-48B6-8A33-2BFC37EAB5BA}" presName="hierRoot2" presStyleCnt="0">
        <dgm:presLayoutVars>
          <dgm:hierBranch val="init"/>
        </dgm:presLayoutVars>
      </dgm:prSet>
      <dgm:spPr/>
    </dgm:pt>
    <dgm:pt modelId="{C41E023C-60E1-4EF4-A359-07E37044BE6D}" type="pres">
      <dgm:prSet presAssocID="{C1EB5841-73AD-48B6-8A33-2BFC37EAB5BA}" presName="rootComposite" presStyleCnt="0"/>
      <dgm:spPr/>
    </dgm:pt>
    <dgm:pt modelId="{D1689E48-3871-4C90-B266-086DB3427C23}" type="pres">
      <dgm:prSet presAssocID="{C1EB5841-73AD-48B6-8A33-2BFC37EAB5BA}" presName="rootText" presStyleLbl="node4" presStyleIdx="0" presStyleCnt="2" custScaleY="258365">
        <dgm:presLayoutVars>
          <dgm:chPref val="3"/>
        </dgm:presLayoutVars>
      </dgm:prSet>
      <dgm:spPr>
        <a:prstGeom prst="roundRect">
          <a:avLst/>
        </a:prstGeom>
      </dgm:spPr>
    </dgm:pt>
    <dgm:pt modelId="{70B99012-A009-4CA3-8C86-ACFA5F2D483F}" type="pres">
      <dgm:prSet presAssocID="{C1EB5841-73AD-48B6-8A33-2BFC37EAB5BA}" presName="rootConnector" presStyleLbl="node4" presStyleIdx="0" presStyleCnt="2"/>
      <dgm:spPr/>
    </dgm:pt>
    <dgm:pt modelId="{6B8B51FD-3F02-43AD-AC77-A3442D1D8B33}" type="pres">
      <dgm:prSet presAssocID="{C1EB5841-73AD-48B6-8A33-2BFC37EAB5BA}" presName="hierChild4" presStyleCnt="0"/>
      <dgm:spPr/>
    </dgm:pt>
    <dgm:pt modelId="{5F5E75C5-4089-4E43-81E5-B948E47D19AE}" type="pres">
      <dgm:prSet presAssocID="{C1EB5841-73AD-48B6-8A33-2BFC37EAB5BA}" presName="hierChild5" presStyleCnt="0"/>
      <dgm:spPr/>
    </dgm:pt>
    <dgm:pt modelId="{588C2D34-4DD8-4CB2-864E-B552A9AA3C80}" type="pres">
      <dgm:prSet presAssocID="{0C52D27E-41A1-4794-A2EB-320816F73963}" presName="Name64" presStyleLbl="parChTrans1D4" presStyleIdx="1" presStyleCnt="2"/>
      <dgm:spPr/>
    </dgm:pt>
    <dgm:pt modelId="{E892D5D3-D23F-4AF0-90E4-4267084F440D}" type="pres">
      <dgm:prSet presAssocID="{5817ACDB-4186-4FFB-A0B6-DB8521EF8665}" presName="hierRoot2" presStyleCnt="0">
        <dgm:presLayoutVars>
          <dgm:hierBranch val="init"/>
        </dgm:presLayoutVars>
      </dgm:prSet>
      <dgm:spPr/>
    </dgm:pt>
    <dgm:pt modelId="{72013F92-ADD2-4CE2-881E-306EC1797282}" type="pres">
      <dgm:prSet presAssocID="{5817ACDB-4186-4FFB-A0B6-DB8521EF8665}" presName="rootComposite" presStyleCnt="0"/>
      <dgm:spPr/>
    </dgm:pt>
    <dgm:pt modelId="{A2E229B5-4D27-418C-8826-1E752D1FAB76}" type="pres">
      <dgm:prSet presAssocID="{5817ACDB-4186-4FFB-A0B6-DB8521EF8665}" presName="rootText" presStyleLbl="node4" presStyleIdx="1" presStyleCnt="2" custScaleY="227727">
        <dgm:presLayoutVars>
          <dgm:chPref val="3"/>
        </dgm:presLayoutVars>
      </dgm:prSet>
      <dgm:spPr>
        <a:prstGeom prst="roundRect">
          <a:avLst/>
        </a:prstGeom>
      </dgm:spPr>
    </dgm:pt>
    <dgm:pt modelId="{936925C8-7F70-4397-A7B0-4DB529108A5C}" type="pres">
      <dgm:prSet presAssocID="{5817ACDB-4186-4FFB-A0B6-DB8521EF8665}" presName="rootConnector" presStyleLbl="node4" presStyleIdx="1" presStyleCnt="2"/>
      <dgm:spPr/>
    </dgm:pt>
    <dgm:pt modelId="{9CF2B045-740F-4E0E-9962-965EB25D64E8}" type="pres">
      <dgm:prSet presAssocID="{5817ACDB-4186-4FFB-A0B6-DB8521EF8665}" presName="hierChild4" presStyleCnt="0"/>
      <dgm:spPr/>
    </dgm:pt>
    <dgm:pt modelId="{520AADE8-C4B7-4BAF-956F-16D5ECBDF315}" type="pres">
      <dgm:prSet presAssocID="{5817ACDB-4186-4FFB-A0B6-DB8521EF8665}" presName="hierChild5" presStyleCnt="0"/>
      <dgm:spPr/>
    </dgm:pt>
    <dgm:pt modelId="{F3DCC0DA-21ED-4941-8094-5842FCD52375}" type="pres">
      <dgm:prSet presAssocID="{17823360-C97F-4627-A265-EFCA1C1B0626}" presName="hierChild5" presStyleCnt="0"/>
      <dgm:spPr/>
    </dgm:pt>
    <dgm:pt modelId="{B10CA7D6-707B-48F7-AAD3-710AC898E6E6}" type="pres">
      <dgm:prSet presAssocID="{75D3BAFD-A191-477A-B0E4-D39F6FBF3E27}" presName="Name64" presStyleLbl="parChTrans1D3" presStyleIdx="1" presStyleCnt="4"/>
      <dgm:spPr/>
    </dgm:pt>
    <dgm:pt modelId="{D8BBBD43-40D7-42E3-BB8A-EB4CE2150A2D}" type="pres">
      <dgm:prSet presAssocID="{5E9E848E-67D3-4247-9076-30F7BCC418D6}" presName="hierRoot2" presStyleCnt="0">
        <dgm:presLayoutVars>
          <dgm:hierBranch val="init"/>
        </dgm:presLayoutVars>
      </dgm:prSet>
      <dgm:spPr/>
    </dgm:pt>
    <dgm:pt modelId="{686F9E57-3DCB-470C-9CB8-6DA590440CDE}" type="pres">
      <dgm:prSet presAssocID="{5E9E848E-67D3-4247-9076-30F7BCC418D6}" presName="rootComposite" presStyleCnt="0"/>
      <dgm:spPr/>
    </dgm:pt>
    <dgm:pt modelId="{805298AE-D0DB-4835-993B-D5301CDB3097}" type="pres">
      <dgm:prSet presAssocID="{5E9E848E-67D3-4247-9076-30F7BCC418D6}" presName="rootText" presStyleLbl="node3" presStyleIdx="1" presStyleCnt="4" custScaleY="51261">
        <dgm:presLayoutVars>
          <dgm:chPref val="3"/>
        </dgm:presLayoutVars>
      </dgm:prSet>
      <dgm:spPr>
        <a:prstGeom prst="roundRect">
          <a:avLst/>
        </a:prstGeom>
      </dgm:spPr>
    </dgm:pt>
    <dgm:pt modelId="{E27B7F6D-04D0-4086-9A4A-136B54A8A117}" type="pres">
      <dgm:prSet presAssocID="{5E9E848E-67D3-4247-9076-30F7BCC418D6}" presName="rootConnector" presStyleLbl="node3" presStyleIdx="1" presStyleCnt="4"/>
      <dgm:spPr/>
    </dgm:pt>
    <dgm:pt modelId="{1734154D-21E9-44B7-8ACA-251B5C6387DC}" type="pres">
      <dgm:prSet presAssocID="{5E9E848E-67D3-4247-9076-30F7BCC418D6}" presName="hierChild4" presStyleCnt="0"/>
      <dgm:spPr/>
    </dgm:pt>
    <dgm:pt modelId="{28399D33-3AD8-4A36-A606-897CAF2BE322}" type="pres">
      <dgm:prSet presAssocID="{5E9E848E-67D3-4247-9076-30F7BCC418D6}" presName="hierChild5" presStyleCnt="0"/>
      <dgm:spPr/>
    </dgm:pt>
    <dgm:pt modelId="{5405C07D-1B92-4958-B710-B0239E80D80E}" type="pres">
      <dgm:prSet presAssocID="{A1DE722B-66EC-4D05-B239-3A311176CE50}" presName="Name64" presStyleLbl="parChTrans1D3" presStyleIdx="2" presStyleCnt="4"/>
      <dgm:spPr/>
    </dgm:pt>
    <dgm:pt modelId="{13A5BB0E-02B4-40AE-9708-F912AEC7A46C}" type="pres">
      <dgm:prSet presAssocID="{3F3E85B1-7171-460B-8D7B-256481BFEBF3}" presName="hierRoot2" presStyleCnt="0">
        <dgm:presLayoutVars>
          <dgm:hierBranch val="init"/>
        </dgm:presLayoutVars>
      </dgm:prSet>
      <dgm:spPr/>
    </dgm:pt>
    <dgm:pt modelId="{8FF41750-63B0-4F61-BA4C-DFA41D674C1D}" type="pres">
      <dgm:prSet presAssocID="{3F3E85B1-7171-460B-8D7B-256481BFEBF3}" presName="rootComposite" presStyleCnt="0"/>
      <dgm:spPr/>
    </dgm:pt>
    <dgm:pt modelId="{6931ECA9-9C88-4657-B0A7-A59CE0DA845C}" type="pres">
      <dgm:prSet presAssocID="{3F3E85B1-7171-460B-8D7B-256481BFEBF3}" presName="rootText" presStyleLbl="node3" presStyleIdx="2" presStyleCnt="4" custScaleY="51261">
        <dgm:presLayoutVars>
          <dgm:chPref val="3"/>
        </dgm:presLayoutVars>
      </dgm:prSet>
      <dgm:spPr>
        <a:prstGeom prst="roundRect">
          <a:avLst/>
        </a:prstGeom>
      </dgm:spPr>
    </dgm:pt>
    <dgm:pt modelId="{5A949AEC-5E2A-40AB-BC27-E74837CAB596}" type="pres">
      <dgm:prSet presAssocID="{3F3E85B1-7171-460B-8D7B-256481BFEBF3}" presName="rootConnector" presStyleLbl="node3" presStyleIdx="2" presStyleCnt="4"/>
      <dgm:spPr/>
    </dgm:pt>
    <dgm:pt modelId="{96DDEFB5-276F-40CB-8103-36D877B6C823}" type="pres">
      <dgm:prSet presAssocID="{3F3E85B1-7171-460B-8D7B-256481BFEBF3}" presName="hierChild4" presStyleCnt="0"/>
      <dgm:spPr/>
    </dgm:pt>
    <dgm:pt modelId="{2EB1131F-80C1-492D-8236-328F064FFB4F}" type="pres">
      <dgm:prSet presAssocID="{3F3E85B1-7171-460B-8D7B-256481BFEBF3}" presName="hierChild5" presStyleCnt="0"/>
      <dgm:spPr/>
    </dgm:pt>
    <dgm:pt modelId="{9385677F-CFDE-41E7-A1CB-7EDDCAB4A187}" type="pres">
      <dgm:prSet presAssocID="{5E195792-BAC9-4185-81AA-CEC571462DF8}" presName="Name64" presStyleLbl="parChTrans1D3" presStyleIdx="3" presStyleCnt="4"/>
      <dgm:spPr/>
    </dgm:pt>
    <dgm:pt modelId="{F0B6FF27-5E9F-4FC1-B3A5-CFB9BD7A4C54}" type="pres">
      <dgm:prSet presAssocID="{3A9D8C65-FADE-4B4C-89EA-74EB4730846C}" presName="hierRoot2" presStyleCnt="0">
        <dgm:presLayoutVars>
          <dgm:hierBranch val="init"/>
        </dgm:presLayoutVars>
      </dgm:prSet>
      <dgm:spPr/>
    </dgm:pt>
    <dgm:pt modelId="{EAD77125-A2A9-4011-81ED-68841386C8EE}" type="pres">
      <dgm:prSet presAssocID="{3A9D8C65-FADE-4B4C-89EA-74EB4730846C}" presName="rootComposite" presStyleCnt="0"/>
      <dgm:spPr/>
    </dgm:pt>
    <dgm:pt modelId="{FFBE6D55-EA30-4245-908C-273E35E8BE1B}" type="pres">
      <dgm:prSet presAssocID="{3A9D8C65-FADE-4B4C-89EA-74EB4730846C}" presName="rootText" presStyleLbl="node3" presStyleIdx="3" presStyleCnt="4" custScaleY="51261">
        <dgm:presLayoutVars>
          <dgm:chPref val="3"/>
        </dgm:presLayoutVars>
      </dgm:prSet>
      <dgm:spPr>
        <a:prstGeom prst="roundRect">
          <a:avLst/>
        </a:prstGeom>
      </dgm:spPr>
    </dgm:pt>
    <dgm:pt modelId="{794801DD-7CB0-420F-AA46-C23591F71F7B}" type="pres">
      <dgm:prSet presAssocID="{3A9D8C65-FADE-4B4C-89EA-74EB4730846C}" presName="rootConnector" presStyleLbl="node3" presStyleIdx="3" presStyleCnt="4"/>
      <dgm:spPr/>
    </dgm:pt>
    <dgm:pt modelId="{CD42125B-3EDA-438D-BF8D-11938A1CFFFC}" type="pres">
      <dgm:prSet presAssocID="{3A9D8C65-FADE-4B4C-89EA-74EB4730846C}" presName="hierChild4" presStyleCnt="0"/>
      <dgm:spPr/>
    </dgm:pt>
    <dgm:pt modelId="{9293F38A-36C9-495D-92E2-9F8EC6802E5E}" type="pres">
      <dgm:prSet presAssocID="{3A9D8C65-FADE-4B4C-89EA-74EB4730846C}" presName="hierChild5" presStyleCnt="0"/>
      <dgm:spPr/>
    </dgm:pt>
    <dgm:pt modelId="{305AD726-89A0-402D-90F0-7549581E16B5}" type="pres">
      <dgm:prSet presAssocID="{BF527958-DC9A-41CC-A233-ED61FEDA5289}" presName="hierChild5" presStyleCnt="0"/>
      <dgm:spPr/>
    </dgm:pt>
    <dgm:pt modelId="{F9233B8D-E90F-4504-BB1C-EB315CEE4C08}" type="pres">
      <dgm:prSet presAssocID="{B7CC9904-7EDC-4535-8108-8C9A466FD415}" presName="Name64" presStyleLbl="parChTrans1D2" presStyleIdx="1" presStyleCnt="2"/>
      <dgm:spPr/>
    </dgm:pt>
    <dgm:pt modelId="{D9204B3F-E680-4AB5-8E63-E2A8EA55C24F}" type="pres">
      <dgm:prSet presAssocID="{83FB6BE5-6BC5-473B-AEA3-8E712B187DA2}" presName="hierRoot2" presStyleCnt="0">
        <dgm:presLayoutVars>
          <dgm:hierBranch val="init"/>
        </dgm:presLayoutVars>
      </dgm:prSet>
      <dgm:spPr/>
    </dgm:pt>
    <dgm:pt modelId="{24D7E86C-A382-419A-BBF5-09680059FDA9}" type="pres">
      <dgm:prSet presAssocID="{83FB6BE5-6BC5-473B-AEA3-8E712B187DA2}" presName="rootComposite" presStyleCnt="0"/>
      <dgm:spPr/>
    </dgm:pt>
    <dgm:pt modelId="{6C983AE2-CA1F-4377-94F0-3E637FD46669}" type="pres">
      <dgm:prSet presAssocID="{83FB6BE5-6BC5-473B-AEA3-8E712B187DA2}" presName="rootText" presStyleLbl="node2" presStyleIdx="1" presStyleCnt="2" custLinFactNeighborX="-900" custLinFactNeighborY="-7380">
        <dgm:presLayoutVars>
          <dgm:chPref val="3"/>
        </dgm:presLayoutVars>
      </dgm:prSet>
      <dgm:spPr>
        <a:prstGeom prst="roundRect">
          <a:avLst/>
        </a:prstGeom>
      </dgm:spPr>
    </dgm:pt>
    <dgm:pt modelId="{3F5D2362-EAA8-426E-9EAC-0213EFF67058}" type="pres">
      <dgm:prSet presAssocID="{83FB6BE5-6BC5-473B-AEA3-8E712B187DA2}" presName="rootConnector" presStyleLbl="node2" presStyleIdx="1" presStyleCnt="2"/>
      <dgm:spPr/>
    </dgm:pt>
    <dgm:pt modelId="{4C60CA0B-C22A-464E-A250-A9D83D835A8F}" type="pres">
      <dgm:prSet presAssocID="{83FB6BE5-6BC5-473B-AEA3-8E712B187DA2}" presName="hierChild4" presStyleCnt="0"/>
      <dgm:spPr/>
    </dgm:pt>
    <dgm:pt modelId="{FA9B626D-EF9A-43A8-BBB5-3E0438FAFCAA}" type="pres">
      <dgm:prSet presAssocID="{83FB6BE5-6BC5-473B-AEA3-8E712B187DA2}" presName="hierChild5" presStyleCnt="0"/>
      <dgm:spPr/>
    </dgm:pt>
    <dgm:pt modelId="{A13051E6-A9AC-4FA0-8DE4-46FC6C9D8919}" type="pres">
      <dgm:prSet presAssocID="{4C40BBD2-E81C-465C-A21F-5A48AD0C3271}" presName="hierChild3" presStyleCnt="0"/>
      <dgm:spPr/>
    </dgm:pt>
  </dgm:ptLst>
  <dgm:cxnLst>
    <dgm:cxn modelId="{A3814906-6987-40FD-89A5-3BA141E8F72B}" type="presOf" srcId="{3A9D8C65-FADE-4B4C-89EA-74EB4730846C}" destId="{794801DD-7CB0-420F-AA46-C23591F71F7B}" srcOrd="1" destOrd="0" presId="urn:microsoft.com/office/officeart/2009/3/layout/HorizontalOrganizationChart"/>
    <dgm:cxn modelId="{9AE92210-17E7-40B5-A7E1-82738C02003D}" type="presOf" srcId="{75D3BAFD-A191-477A-B0E4-D39F6FBF3E27}" destId="{B10CA7D6-707B-48F7-AAD3-710AC898E6E6}" srcOrd="0" destOrd="0" presId="urn:microsoft.com/office/officeart/2009/3/layout/HorizontalOrganizationChart"/>
    <dgm:cxn modelId="{0A65A025-4CBE-439F-89D6-D209D4A4B690}" type="presOf" srcId="{3DC0FE0E-E018-42C1-AD91-B2EB87EFC67A}" destId="{B9614A7E-5C35-4096-A65E-A103EA81B5C4}" srcOrd="0" destOrd="0" presId="urn:microsoft.com/office/officeart/2009/3/layout/HorizontalOrganizationChart"/>
    <dgm:cxn modelId="{8C768E27-3E0D-4F9C-AB92-6B27BE0D4C77}" srcId="{4C40BBD2-E81C-465C-A21F-5A48AD0C3271}" destId="{BF527958-DC9A-41CC-A233-ED61FEDA5289}" srcOrd="0" destOrd="0" parTransId="{B5B77C92-1541-45EF-B39F-E1AAC61FEB76}" sibTransId="{7F84E3AC-2F9D-4EE8-A1A4-C3973983CA59}"/>
    <dgm:cxn modelId="{6EDE9828-34CA-45A9-A172-47C4D330AC15}" srcId="{BF527958-DC9A-41CC-A233-ED61FEDA5289}" destId="{3F3E85B1-7171-460B-8D7B-256481BFEBF3}" srcOrd="2" destOrd="0" parTransId="{A1DE722B-66EC-4D05-B239-3A311176CE50}" sibTransId="{393761F3-FAB2-4A07-B493-FCC117E870BF}"/>
    <dgm:cxn modelId="{C62FCF2A-124D-4C4E-ABE9-1391C43F8A7D}" type="presOf" srcId="{70C031F4-2EF8-47F9-8D09-C0E6995DFEF7}" destId="{08A30932-517B-42DF-852A-E285E6F93944}" srcOrd="0" destOrd="0" presId="urn:microsoft.com/office/officeart/2009/3/layout/HorizontalOrganizationChart"/>
    <dgm:cxn modelId="{B246DE35-933F-4AF2-B081-AA3480192492}" type="presOf" srcId="{C1EB5841-73AD-48B6-8A33-2BFC37EAB5BA}" destId="{D1689E48-3871-4C90-B266-086DB3427C23}" srcOrd="0" destOrd="0" presId="urn:microsoft.com/office/officeart/2009/3/layout/HorizontalOrganizationChart"/>
    <dgm:cxn modelId="{6579B23A-27BC-4B08-93A3-C577BAE0075E}" srcId="{BF527958-DC9A-41CC-A233-ED61FEDA5289}" destId="{17823360-C97F-4627-A265-EFCA1C1B0626}" srcOrd="0" destOrd="0" parTransId="{70C031F4-2EF8-47F9-8D09-C0E6995DFEF7}" sibTransId="{5F813727-916E-44B4-8143-C7BE6D0A96EB}"/>
    <dgm:cxn modelId="{99220341-55E3-4213-A28F-E75D8D5F2B84}" type="presOf" srcId="{3F3E85B1-7171-460B-8D7B-256481BFEBF3}" destId="{6931ECA9-9C88-4657-B0A7-A59CE0DA845C}" srcOrd="0" destOrd="0" presId="urn:microsoft.com/office/officeart/2009/3/layout/HorizontalOrganizationChart"/>
    <dgm:cxn modelId="{BA54D341-4D28-4C30-82F8-DE7D3BAE721E}" type="presOf" srcId="{3A9D8C65-FADE-4B4C-89EA-74EB4730846C}" destId="{FFBE6D55-EA30-4245-908C-273E35E8BE1B}" srcOrd="0" destOrd="0" presId="urn:microsoft.com/office/officeart/2009/3/layout/HorizontalOrganizationChart"/>
    <dgm:cxn modelId="{834F2A43-5247-4A32-BD2E-7289DADEA4FC}" type="presOf" srcId="{BF527958-DC9A-41CC-A233-ED61FEDA5289}" destId="{CBC82830-3A58-4D2C-9869-B9CB13A361D0}" srcOrd="1" destOrd="0" presId="urn:microsoft.com/office/officeart/2009/3/layout/HorizontalOrganizationChart"/>
    <dgm:cxn modelId="{89247345-839C-4CCF-9203-98DE7B6331AF}" type="presOf" srcId="{CFF8FA04-7C26-4A20-A274-F11F72BA6DF0}" destId="{572A7AC9-B141-408D-AB93-B7B519E43401}" srcOrd="0" destOrd="0" presId="urn:microsoft.com/office/officeart/2009/3/layout/HorizontalOrganizationChart"/>
    <dgm:cxn modelId="{35CF9B68-DC30-465B-B082-F160A58FBDCC}" type="presOf" srcId="{17823360-C97F-4627-A265-EFCA1C1B0626}" destId="{850600D0-2F6A-471E-B85A-02EE2B57EE72}" srcOrd="1" destOrd="0" presId="urn:microsoft.com/office/officeart/2009/3/layout/HorizontalOrganizationChart"/>
    <dgm:cxn modelId="{CA2D7049-224C-4BCA-973C-0DA3D166DDA9}" type="presOf" srcId="{17823360-C97F-4627-A265-EFCA1C1B0626}" destId="{A0025A9E-891F-40A6-A1CC-FF83459B813A}" srcOrd="0" destOrd="0" presId="urn:microsoft.com/office/officeart/2009/3/layout/HorizontalOrganizationChart"/>
    <dgm:cxn modelId="{C2F6CB4E-B0EC-4A24-A49F-E2BC9BCB8FEA}" type="presOf" srcId="{3F3E85B1-7171-460B-8D7B-256481BFEBF3}" destId="{5A949AEC-5E2A-40AB-BC27-E74837CAB596}" srcOrd="1" destOrd="0" presId="urn:microsoft.com/office/officeart/2009/3/layout/HorizontalOrganizationChart"/>
    <dgm:cxn modelId="{1B897671-612B-4DC9-A5A8-6A248C4EF163}" type="presOf" srcId="{83FB6BE5-6BC5-473B-AEA3-8E712B187DA2}" destId="{6C983AE2-CA1F-4377-94F0-3E637FD46669}" srcOrd="0" destOrd="0" presId="urn:microsoft.com/office/officeart/2009/3/layout/HorizontalOrganizationChart"/>
    <dgm:cxn modelId="{470FF653-D2A6-4A9E-A4AC-A0F9D99DEA14}" type="presOf" srcId="{5817ACDB-4186-4FFB-A0B6-DB8521EF8665}" destId="{936925C8-7F70-4397-A7B0-4DB529108A5C}" srcOrd="1" destOrd="0" presId="urn:microsoft.com/office/officeart/2009/3/layout/HorizontalOrganizationChart"/>
    <dgm:cxn modelId="{0C826376-E899-4F66-BACB-814D3EC5924D}" srcId="{17823360-C97F-4627-A265-EFCA1C1B0626}" destId="{5817ACDB-4186-4FFB-A0B6-DB8521EF8665}" srcOrd="1" destOrd="0" parTransId="{0C52D27E-41A1-4794-A2EB-320816F73963}" sibTransId="{6639F5F2-FB4A-4617-B3C4-70BDF262AC1B}"/>
    <dgm:cxn modelId="{CBCCC28D-E309-4DB8-865D-DD78C6FC2504}" type="presOf" srcId="{C1EB5841-73AD-48B6-8A33-2BFC37EAB5BA}" destId="{70B99012-A009-4CA3-8C86-ACFA5F2D483F}" srcOrd="1" destOrd="0" presId="urn:microsoft.com/office/officeart/2009/3/layout/HorizontalOrganizationChart"/>
    <dgm:cxn modelId="{3D54058E-27AF-40F6-AE08-9F17E478F472}" type="presOf" srcId="{5E9E848E-67D3-4247-9076-30F7BCC418D6}" destId="{805298AE-D0DB-4835-993B-D5301CDB3097}" srcOrd="0" destOrd="0" presId="urn:microsoft.com/office/officeart/2009/3/layout/HorizontalOrganizationChart"/>
    <dgm:cxn modelId="{EC68968F-1EB8-4CC5-999C-58DC4A019C84}" type="presOf" srcId="{5E195792-BAC9-4185-81AA-CEC571462DF8}" destId="{9385677F-CFDE-41E7-A1CB-7EDDCAB4A187}" srcOrd="0" destOrd="0" presId="urn:microsoft.com/office/officeart/2009/3/layout/HorizontalOrganizationChart"/>
    <dgm:cxn modelId="{2AA19C92-3AE1-4129-9ACD-80A31FB4CB49}" type="presOf" srcId="{83FB6BE5-6BC5-473B-AEA3-8E712B187DA2}" destId="{3F5D2362-EAA8-426E-9EAC-0213EFF67058}" srcOrd="1" destOrd="0" presId="urn:microsoft.com/office/officeart/2009/3/layout/HorizontalOrganizationChart"/>
    <dgm:cxn modelId="{2EBE6E9C-A597-4F0C-9F54-85AC42E8688C}" type="presOf" srcId="{BF527958-DC9A-41CC-A233-ED61FEDA5289}" destId="{34D99328-D758-41ED-88E4-BD95C1CE5B5F}" srcOrd="0" destOrd="0" presId="urn:microsoft.com/office/officeart/2009/3/layout/HorizontalOrganizationChart"/>
    <dgm:cxn modelId="{7328A0A1-94FA-4A09-AE3E-B0890C23D64E}" type="presOf" srcId="{B7CC9904-7EDC-4535-8108-8C9A466FD415}" destId="{F9233B8D-E90F-4504-BB1C-EB315CEE4C08}" srcOrd="0" destOrd="0" presId="urn:microsoft.com/office/officeart/2009/3/layout/HorizontalOrganizationChart"/>
    <dgm:cxn modelId="{9AC4D7A7-8F86-423B-A5F1-56C1E78358C9}" srcId="{3DC0FE0E-E018-42C1-AD91-B2EB87EFC67A}" destId="{4C40BBD2-E81C-465C-A21F-5A48AD0C3271}" srcOrd="0" destOrd="0" parTransId="{D8C2AB22-C84C-4EBE-A725-7707514A948C}" sibTransId="{9F111822-2347-4D43-9CE2-8A61A195FAB6}"/>
    <dgm:cxn modelId="{BD0645B3-4214-4D99-BFA3-D0FC9DA8275D}" type="presOf" srcId="{A1DE722B-66EC-4D05-B239-3A311176CE50}" destId="{5405C07D-1B92-4958-B710-B0239E80D80E}" srcOrd="0" destOrd="0" presId="urn:microsoft.com/office/officeart/2009/3/layout/HorizontalOrganizationChart"/>
    <dgm:cxn modelId="{673690BA-4AC4-495F-A7D0-1FE4ACB63E26}" type="presOf" srcId="{B5B77C92-1541-45EF-B39F-E1AAC61FEB76}" destId="{039049ED-464F-4529-AE15-DAD68CF93B1C}" srcOrd="0" destOrd="0" presId="urn:microsoft.com/office/officeart/2009/3/layout/HorizontalOrganizationChart"/>
    <dgm:cxn modelId="{B77A2CBF-D07C-457A-80D0-832BFFC26393}" type="presOf" srcId="{5E9E848E-67D3-4247-9076-30F7BCC418D6}" destId="{E27B7F6D-04D0-4086-9A4A-136B54A8A117}" srcOrd="1" destOrd="0" presId="urn:microsoft.com/office/officeart/2009/3/layout/HorizontalOrganizationChart"/>
    <dgm:cxn modelId="{2BE103D0-8022-4708-B43E-F4DC69763751}" type="presOf" srcId="{0C52D27E-41A1-4794-A2EB-320816F73963}" destId="{588C2D34-4DD8-4CB2-864E-B552A9AA3C80}" srcOrd="0" destOrd="0" presId="urn:microsoft.com/office/officeart/2009/3/layout/HorizontalOrganizationChart"/>
    <dgm:cxn modelId="{3502ECD2-BE0E-4DA2-ACE9-1137DF8FDC92}" type="presOf" srcId="{4C40BBD2-E81C-465C-A21F-5A48AD0C3271}" destId="{084D5866-5641-4A33-A9E5-F6F32A378F97}" srcOrd="0" destOrd="0" presId="urn:microsoft.com/office/officeart/2009/3/layout/HorizontalOrganizationChart"/>
    <dgm:cxn modelId="{CB3B24E5-8EF9-4B45-A6F2-282B5162A2C5}" srcId="{BF527958-DC9A-41CC-A233-ED61FEDA5289}" destId="{3A9D8C65-FADE-4B4C-89EA-74EB4730846C}" srcOrd="3" destOrd="0" parTransId="{5E195792-BAC9-4185-81AA-CEC571462DF8}" sibTransId="{121935E5-AB44-468E-9A71-CD2098B29C0E}"/>
    <dgm:cxn modelId="{40E21DE8-7B5A-47CC-A9FD-D8153D8E6A7E}" srcId="{4C40BBD2-E81C-465C-A21F-5A48AD0C3271}" destId="{83FB6BE5-6BC5-473B-AEA3-8E712B187DA2}" srcOrd="1" destOrd="0" parTransId="{B7CC9904-7EDC-4535-8108-8C9A466FD415}" sibTransId="{ACD34910-29A6-473B-9E00-B85130B2ABF0}"/>
    <dgm:cxn modelId="{DD4598EC-31A3-4AA0-BA07-4339A04F2463}" srcId="{BF527958-DC9A-41CC-A233-ED61FEDA5289}" destId="{5E9E848E-67D3-4247-9076-30F7BCC418D6}" srcOrd="1" destOrd="0" parTransId="{75D3BAFD-A191-477A-B0E4-D39F6FBF3E27}" sibTransId="{2DCB555B-723E-4588-9DC5-324489159C0D}"/>
    <dgm:cxn modelId="{A3D8FAF0-1AE0-408B-AA0A-1BEE6FAB8F5A}" srcId="{17823360-C97F-4627-A265-EFCA1C1B0626}" destId="{C1EB5841-73AD-48B6-8A33-2BFC37EAB5BA}" srcOrd="0" destOrd="0" parTransId="{CFF8FA04-7C26-4A20-A274-F11F72BA6DF0}" sibTransId="{7AD294FD-EDC3-4D29-BC9A-B4519CEE2A7C}"/>
    <dgm:cxn modelId="{C746C3F4-F69E-46AF-8528-1ED48C43AC4B}" type="presOf" srcId="{5817ACDB-4186-4FFB-A0B6-DB8521EF8665}" destId="{A2E229B5-4D27-418C-8826-1E752D1FAB76}" srcOrd="0" destOrd="0" presId="urn:microsoft.com/office/officeart/2009/3/layout/HorizontalOrganizationChart"/>
    <dgm:cxn modelId="{73EDC6FE-87B5-43D2-9024-35578335FC7B}" type="presOf" srcId="{4C40BBD2-E81C-465C-A21F-5A48AD0C3271}" destId="{AC76D51D-A38E-4440-98B2-3162994254B4}" srcOrd="1" destOrd="0" presId="urn:microsoft.com/office/officeart/2009/3/layout/HorizontalOrganizationChart"/>
    <dgm:cxn modelId="{261EC4FF-40A0-47D8-926A-AF6A31BCD14D}" type="presParOf" srcId="{B9614A7E-5C35-4096-A65E-A103EA81B5C4}" destId="{7D730359-729C-4CA7-AB06-976D9E10BCC1}" srcOrd="0" destOrd="0" presId="urn:microsoft.com/office/officeart/2009/3/layout/HorizontalOrganizationChart"/>
    <dgm:cxn modelId="{62C42DAB-4A58-446E-869E-C6BC6AED8B48}" type="presParOf" srcId="{7D730359-729C-4CA7-AB06-976D9E10BCC1}" destId="{F33FA6E1-5A4A-4CA6-9E62-7A31BCF67D56}" srcOrd="0" destOrd="0" presId="urn:microsoft.com/office/officeart/2009/3/layout/HorizontalOrganizationChart"/>
    <dgm:cxn modelId="{E1F069D7-89E7-4622-9D27-D47876C9C515}" type="presParOf" srcId="{F33FA6E1-5A4A-4CA6-9E62-7A31BCF67D56}" destId="{084D5866-5641-4A33-A9E5-F6F32A378F97}" srcOrd="0" destOrd="0" presId="urn:microsoft.com/office/officeart/2009/3/layout/HorizontalOrganizationChart"/>
    <dgm:cxn modelId="{AD821B7F-3605-4C98-89E4-9E834967D180}" type="presParOf" srcId="{F33FA6E1-5A4A-4CA6-9E62-7A31BCF67D56}" destId="{AC76D51D-A38E-4440-98B2-3162994254B4}" srcOrd="1" destOrd="0" presId="urn:microsoft.com/office/officeart/2009/3/layout/HorizontalOrganizationChart"/>
    <dgm:cxn modelId="{F3A57C77-9155-4D85-AECD-0882D1587117}" type="presParOf" srcId="{7D730359-729C-4CA7-AB06-976D9E10BCC1}" destId="{A9E6B63E-AA52-40B9-8B4B-B59242D96DBE}" srcOrd="1" destOrd="0" presId="urn:microsoft.com/office/officeart/2009/3/layout/HorizontalOrganizationChart"/>
    <dgm:cxn modelId="{42F42526-9E16-49DF-A2B1-4DB553C036F8}" type="presParOf" srcId="{A9E6B63E-AA52-40B9-8B4B-B59242D96DBE}" destId="{039049ED-464F-4529-AE15-DAD68CF93B1C}" srcOrd="0" destOrd="0" presId="urn:microsoft.com/office/officeart/2009/3/layout/HorizontalOrganizationChart"/>
    <dgm:cxn modelId="{53B071C2-BE07-4395-8BBB-B061FCAC0856}" type="presParOf" srcId="{A9E6B63E-AA52-40B9-8B4B-B59242D96DBE}" destId="{B9930EE3-B461-4E66-965C-935EF8DEE15B}" srcOrd="1" destOrd="0" presId="urn:microsoft.com/office/officeart/2009/3/layout/HorizontalOrganizationChart"/>
    <dgm:cxn modelId="{67D3129C-0FCF-4AA3-901F-205C07F10F20}" type="presParOf" srcId="{B9930EE3-B461-4E66-965C-935EF8DEE15B}" destId="{C7293D64-420C-4D28-963D-5C6213B8C92F}" srcOrd="0" destOrd="0" presId="urn:microsoft.com/office/officeart/2009/3/layout/HorizontalOrganizationChart"/>
    <dgm:cxn modelId="{00DEDA74-0C85-43CA-8C2D-F3E89F3094EC}" type="presParOf" srcId="{C7293D64-420C-4D28-963D-5C6213B8C92F}" destId="{34D99328-D758-41ED-88E4-BD95C1CE5B5F}" srcOrd="0" destOrd="0" presId="urn:microsoft.com/office/officeart/2009/3/layout/HorizontalOrganizationChart"/>
    <dgm:cxn modelId="{DB9BE351-1EFB-4FD8-AA35-EA3B4A2C599D}" type="presParOf" srcId="{C7293D64-420C-4D28-963D-5C6213B8C92F}" destId="{CBC82830-3A58-4D2C-9869-B9CB13A361D0}" srcOrd="1" destOrd="0" presId="urn:microsoft.com/office/officeart/2009/3/layout/HorizontalOrganizationChart"/>
    <dgm:cxn modelId="{D8430CBA-E62A-4BC0-AB5F-68BCFA3DE7CF}" type="presParOf" srcId="{B9930EE3-B461-4E66-965C-935EF8DEE15B}" destId="{304C85A5-F706-4AE8-86B5-1B8722814CFC}" srcOrd="1" destOrd="0" presId="urn:microsoft.com/office/officeart/2009/3/layout/HorizontalOrganizationChart"/>
    <dgm:cxn modelId="{B137CF4D-1D0B-44BA-BB1D-E601ED716978}" type="presParOf" srcId="{304C85A5-F706-4AE8-86B5-1B8722814CFC}" destId="{08A30932-517B-42DF-852A-E285E6F93944}" srcOrd="0" destOrd="0" presId="urn:microsoft.com/office/officeart/2009/3/layout/HorizontalOrganizationChart"/>
    <dgm:cxn modelId="{A873A8F4-F107-4F65-98B8-398F8DB7E2C5}" type="presParOf" srcId="{304C85A5-F706-4AE8-86B5-1B8722814CFC}" destId="{F282C286-1BA5-425A-830C-9D9B4AFDE4FA}" srcOrd="1" destOrd="0" presId="urn:microsoft.com/office/officeart/2009/3/layout/HorizontalOrganizationChart"/>
    <dgm:cxn modelId="{D61460A8-1DF2-4F34-90AC-682A52AC3162}" type="presParOf" srcId="{F282C286-1BA5-425A-830C-9D9B4AFDE4FA}" destId="{58898859-1CF1-462A-AD2D-E30603DA4A8E}" srcOrd="0" destOrd="0" presId="urn:microsoft.com/office/officeart/2009/3/layout/HorizontalOrganizationChart"/>
    <dgm:cxn modelId="{E5B8F971-6E1B-4868-A29D-525D09E3F817}" type="presParOf" srcId="{58898859-1CF1-462A-AD2D-E30603DA4A8E}" destId="{A0025A9E-891F-40A6-A1CC-FF83459B813A}" srcOrd="0" destOrd="0" presId="urn:microsoft.com/office/officeart/2009/3/layout/HorizontalOrganizationChart"/>
    <dgm:cxn modelId="{696BA8F0-626A-4419-BDC8-CA105E5EC4F1}" type="presParOf" srcId="{58898859-1CF1-462A-AD2D-E30603DA4A8E}" destId="{850600D0-2F6A-471E-B85A-02EE2B57EE72}" srcOrd="1" destOrd="0" presId="urn:microsoft.com/office/officeart/2009/3/layout/HorizontalOrganizationChart"/>
    <dgm:cxn modelId="{E8D928BF-1934-4A6D-80DF-682299D88D75}" type="presParOf" srcId="{F282C286-1BA5-425A-830C-9D9B4AFDE4FA}" destId="{45D64C0D-9E99-438E-BC47-B24312828CEE}" srcOrd="1" destOrd="0" presId="urn:microsoft.com/office/officeart/2009/3/layout/HorizontalOrganizationChart"/>
    <dgm:cxn modelId="{B8395183-E2EC-4FCF-92D8-DABB924D6270}" type="presParOf" srcId="{45D64C0D-9E99-438E-BC47-B24312828CEE}" destId="{572A7AC9-B141-408D-AB93-B7B519E43401}" srcOrd="0" destOrd="0" presId="urn:microsoft.com/office/officeart/2009/3/layout/HorizontalOrganizationChart"/>
    <dgm:cxn modelId="{390B2FA5-52AA-4047-B195-72D354579E05}" type="presParOf" srcId="{45D64C0D-9E99-438E-BC47-B24312828CEE}" destId="{CD40E191-203F-4043-9073-53B1E1337E20}" srcOrd="1" destOrd="0" presId="urn:microsoft.com/office/officeart/2009/3/layout/HorizontalOrganizationChart"/>
    <dgm:cxn modelId="{48EF25FD-6545-46E4-95DE-8B4D70BB406C}" type="presParOf" srcId="{CD40E191-203F-4043-9073-53B1E1337E20}" destId="{C41E023C-60E1-4EF4-A359-07E37044BE6D}" srcOrd="0" destOrd="0" presId="urn:microsoft.com/office/officeart/2009/3/layout/HorizontalOrganizationChart"/>
    <dgm:cxn modelId="{ED469CEE-15DA-482F-9877-186BE858E1FF}" type="presParOf" srcId="{C41E023C-60E1-4EF4-A359-07E37044BE6D}" destId="{D1689E48-3871-4C90-B266-086DB3427C23}" srcOrd="0" destOrd="0" presId="urn:microsoft.com/office/officeart/2009/3/layout/HorizontalOrganizationChart"/>
    <dgm:cxn modelId="{9A6ED0A6-82A0-4681-8FF9-11D3F6A9002A}" type="presParOf" srcId="{C41E023C-60E1-4EF4-A359-07E37044BE6D}" destId="{70B99012-A009-4CA3-8C86-ACFA5F2D483F}" srcOrd="1" destOrd="0" presId="urn:microsoft.com/office/officeart/2009/3/layout/HorizontalOrganizationChart"/>
    <dgm:cxn modelId="{B00ED0DA-2E5B-4BFE-8C5A-938EBD9E588D}" type="presParOf" srcId="{CD40E191-203F-4043-9073-53B1E1337E20}" destId="{6B8B51FD-3F02-43AD-AC77-A3442D1D8B33}" srcOrd="1" destOrd="0" presId="urn:microsoft.com/office/officeart/2009/3/layout/HorizontalOrganizationChart"/>
    <dgm:cxn modelId="{992DBADD-9B16-4356-9A70-8CFA11E9DDF3}" type="presParOf" srcId="{CD40E191-203F-4043-9073-53B1E1337E20}" destId="{5F5E75C5-4089-4E43-81E5-B948E47D19AE}" srcOrd="2" destOrd="0" presId="urn:microsoft.com/office/officeart/2009/3/layout/HorizontalOrganizationChart"/>
    <dgm:cxn modelId="{DB974D1C-E23D-47A0-A587-C2E386E2F24D}" type="presParOf" srcId="{45D64C0D-9E99-438E-BC47-B24312828CEE}" destId="{588C2D34-4DD8-4CB2-864E-B552A9AA3C80}" srcOrd="2" destOrd="0" presId="urn:microsoft.com/office/officeart/2009/3/layout/HorizontalOrganizationChart"/>
    <dgm:cxn modelId="{E9470D2C-1753-4E9C-993E-E5232CA034AD}" type="presParOf" srcId="{45D64C0D-9E99-438E-BC47-B24312828CEE}" destId="{E892D5D3-D23F-4AF0-90E4-4267084F440D}" srcOrd="3" destOrd="0" presId="urn:microsoft.com/office/officeart/2009/3/layout/HorizontalOrganizationChart"/>
    <dgm:cxn modelId="{91B324CA-89B2-4082-82AD-28E4DBFECA74}" type="presParOf" srcId="{E892D5D3-D23F-4AF0-90E4-4267084F440D}" destId="{72013F92-ADD2-4CE2-881E-306EC1797282}" srcOrd="0" destOrd="0" presId="urn:microsoft.com/office/officeart/2009/3/layout/HorizontalOrganizationChart"/>
    <dgm:cxn modelId="{16E9AA96-35BD-412B-AB5F-10C283EC1E0D}" type="presParOf" srcId="{72013F92-ADD2-4CE2-881E-306EC1797282}" destId="{A2E229B5-4D27-418C-8826-1E752D1FAB76}" srcOrd="0" destOrd="0" presId="urn:microsoft.com/office/officeart/2009/3/layout/HorizontalOrganizationChart"/>
    <dgm:cxn modelId="{41B12347-E1DC-48D2-B8C4-24425A7FDC4E}" type="presParOf" srcId="{72013F92-ADD2-4CE2-881E-306EC1797282}" destId="{936925C8-7F70-4397-A7B0-4DB529108A5C}" srcOrd="1" destOrd="0" presId="urn:microsoft.com/office/officeart/2009/3/layout/HorizontalOrganizationChart"/>
    <dgm:cxn modelId="{A5B2BBFD-CA8D-43ED-B256-506614C5B2D3}" type="presParOf" srcId="{E892D5D3-D23F-4AF0-90E4-4267084F440D}" destId="{9CF2B045-740F-4E0E-9962-965EB25D64E8}" srcOrd="1" destOrd="0" presId="urn:microsoft.com/office/officeart/2009/3/layout/HorizontalOrganizationChart"/>
    <dgm:cxn modelId="{D4964E2E-1A51-49A8-80D6-14D85F41D31B}" type="presParOf" srcId="{E892D5D3-D23F-4AF0-90E4-4267084F440D}" destId="{520AADE8-C4B7-4BAF-956F-16D5ECBDF315}" srcOrd="2" destOrd="0" presId="urn:microsoft.com/office/officeart/2009/3/layout/HorizontalOrganizationChart"/>
    <dgm:cxn modelId="{FAFF44F0-E1E2-43E1-B18F-2951273C61BA}" type="presParOf" srcId="{F282C286-1BA5-425A-830C-9D9B4AFDE4FA}" destId="{F3DCC0DA-21ED-4941-8094-5842FCD52375}" srcOrd="2" destOrd="0" presId="urn:microsoft.com/office/officeart/2009/3/layout/HorizontalOrganizationChart"/>
    <dgm:cxn modelId="{9E10522E-E8F2-4B5C-86C7-03C566728FE1}" type="presParOf" srcId="{304C85A5-F706-4AE8-86B5-1B8722814CFC}" destId="{B10CA7D6-707B-48F7-AAD3-710AC898E6E6}" srcOrd="2" destOrd="0" presId="urn:microsoft.com/office/officeart/2009/3/layout/HorizontalOrganizationChart"/>
    <dgm:cxn modelId="{694C043F-BEB3-42BC-A751-772B361C2A7C}" type="presParOf" srcId="{304C85A5-F706-4AE8-86B5-1B8722814CFC}" destId="{D8BBBD43-40D7-42E3-BB8A-EB4CE2150A2D}" srcOrd="3" destOrd="0" presId="urn:microsoft.com/office/officeart/2009/3/layout/HorizontalOrganizationChart"/>
    <dgm:cxn modelId="{C6D80153-8B85-471F-A634-5A768B9D4C4C}" type="presParOf" srcId="{D8BBBD43-40D7-42E3-BB8A-EB4CE2150A2D}" destId="{686F9E57-3DCB-470C-9CB8-6DA590440CDE}" srcOrd="0" destOrd="0" presId="urn:microsoft.com/office/officeart/2009/3/layout/HorizontalOrganizationChart"/>
    <dgm:cxn modelId="{2EDE16AD-C5E6-42E7-B056-94D011B586B4}" type="presParOf" srcId="{686F9E57-3DCB-470C-9CB8-6DA590440CDE}" destId="{805298AE-D0DB-4835-993B-D5301CDB3097}" srcOrd="0" destOrd="0" presId="urn:microsoft.com/office/officeart/2009/3/layout/HorizontalOrganizationChart"/>
    <dgm:cxn modelId="{F8573696-CC7F-475C-9DA1-9DAB5637A9C2}" type="presParOf" srcId="{686F9E57-3DCB-470C-9CB8-6DA590440CDE}" destId="{E27B7F6D-04D0-4086-9A4A-136B54A8A117}" srcOrd="1" destOrd="0" presId="urn:microsoft.com/office/officeart/2009/3/layout/HorizontalOrganizationChart"/>
    <dgm:cxn modelId="{A5D506D3-E923-4C5C-8E7B-5E34EDC00F36}" type="presParOf" srcId="{D8BBBD43-40D7-42E3-BB8A-EB4CE2150A2D}" destId="{1734154D-21E9-44B7-8ACA-251B5C6387DC}" srcOrd="1" destOrd="0" presId="urn:microsoft.com/office/officeart/2009/3/layout/HorizontalOrganizationChart"/>
    <dgm:cxn modelId="{846372AE-8718-429E-83AB-78258C828196}" type="presParOf" srcId="{D8BBBD43-40D7-42E3-BB8A-EB4CE2150A2D}" destId="{28399D33-3AD8-4A36-A606-897CAF2BE322}" srcOrd="2" destOrd="0" presId="urn:microsoft.com/office/officeart/2009/3/layout/HorizontalOrganizationChart"/>
    <dgm:cxn modelId="{B9605B01-B236-4849-8222-4C7D85833C66}" type="presParOf" srcId="{304C85A5-F706-4AE8-86B5-1B8722814CFC}" destId="{5405C07D-1B92-4958-B710-B0239E80D80E}" srcOrd="4" destOrd="0" presId="urn:microsoft.com/office/officeart/2009/3/layout/HorizontalOrganizationChart"/>
    <dgm:cxn modelId="{6158D5DB-BF68-477C-911E-A00665C53269}" type="presParOf" srcId="{304C85A5-F706-4AE8-86B5-1B8722814CFC}" destId="{13A5BB0E-02B4-40AE-9708-F912AEC7A46C}" srcOrd="5" destOrd="0" presId="urn:microsoft.com/office/officeart/2009/3/layout/HorizontalOrganizationChart"/>
    <dgm:cxn modelId="{31D24E15-09BC-4172-B01F-F2572E9A048B}" type="presParOf" srcId="{13A5BB0E-02B4-40AE-9708-F912AEC7A46C}" destId="{8FF41750-63B0-4F61-BA4C-DFA41D674C1D}" srcOrd="0" destOrd="0" presId="urn:microsoft.com/office/officeart/2009/3/layout/HorizontalOrganizationChart"/>
    <dgm:cxn modelId="{804A110D-E9BF-44A6-BCAC-A139694A0AF3}" type="presParOf" srcId="{8FF41750-63B0-4F61-BA4C-DFA41D674C1D}" destId="{6931ECA9-9C88-4657-B0A7-A59CE0DA845C}" srcOrd="0" destOrd="0" presId="urn:microsoft.com/office/officeart/2009/3/layout/HorizontalOrganizationChart"/>
    <dgm:cxn modelId="{1DD8BEBC-1E66-42A0-9FB7-8BDC0BCFED53}" type="presParOf" srcId="{8FF41750-63B0-4F61-BA4C-DFA41D674C1D}" destId="{5A949AEC-5E2A-40AB-BC27-E74837CAB596}" srcOrd="1" destOrd="0" presId="urn:microsoft.com/office/officeart/2009/3/layout/HorizontalOrganizationChart"/>
    <dgm:cxn modelId="{951BF61F-C43D-4611-B496-7D982B3FD4F7}" type="presParOf" srcId="{13A5BB0E-02B4-40AE-9708-F912AEC7A46C}" destId="{96DDEFB5-276F-40CB-8103-36D877B6C823}" srcOrd="1" destOrd="0" presId="urn:microsoft.com/office/officeart/2009/3/layout/HorizontalOrganizationChart"/>
    <dgm:cxn modelId="{A6F2B987-0066-4658-BAC4-165463816CDC}" type="presParOf" srcId="{13A5BB0E-02B4-40AE-9708-F912AEC7A46C}" destId="{2EB1131F-80C1-492D-8236-328F064FFB4F}" srcOrd="2" destOrd="0" presId="urn:microsoft.com/office/officeart/2009/3/layout/HorizontalOrganizationChart"/>
    <dgm:cxn modelId="{FFF1000B-BCE5-4ABE-8027-ADDB618A5785}" type="presParOf" srcId="{304C85A5-F706-4AE8-86B5-1B8722814CFC}" destId="{9385677F-CFDE-41E7-A1CB-7EDDCAB4A187}" srcOrd="6" destOrd="0" presId="urn:microsoft.com/office/officeart/2009/3/layout/HorizontalOrganizationChart"/>
    <dgm:cxn modelId="{E0036E25-0FF1-4572-8418-18ED4775B44A}" type="presParOf" srcId="{304C85A5-F706-4AE8-86B5-1B8722814CFC}" destId="{F0B6FF27-5E9F-4FC1-B3A5-CFB9BD7A4C54}" srcOrd="7" destOrd="0" presId="urn:microsoft.com/office/officeart/2009/3/layout/HorizontalOrganizationChart"/>
    <dgm:cxn modelId="{FA8CA083-CAE4-4CED-B8F1-2AC95B89590A}" type="presParOf" srcId="{F0B6FF27-5E9F-4FC1-B3A5-CFB9BD7A4C54}" destId="{EAD77125-A2A9-4011-81ED-68841386C8EE}" srcOrd="0" destOrd="0" presId="urn:microsoft.com/office/officeart/2009/3/layout/HorizontalOrganizationChart"/>
    <dgm:cxn modelId="{86733893-75A1-4DB8-A27F-DFCE1A6FF080}" type="presParOf" srcId="{EAD77125-A2A9-4011-81ED-68841386C8EE}" destId="{FFBE6D55-EA30-4245-908C-273E35E8BE1B}" srcOrd="0" destOrd="0" presId="urn:microsoft.com/office/officeart/2009/3/layout/HorizontalOrganizationChart"/>
    <dgm:cxn modelId="{FA2BE043-7BA4-4892-ACE9-8344EE239D16}" type="presParOf" srcId="{EAD77125-A2A9-4011-81ED-68841386C8EE}" destId="{794801DD-7CB0-420F-AA46-C23591F71F7B}" srcOrd="1" destOrd="0" presId="urn:microsoft.com/office/officeart/2009/3/layout/HorizontalOrganizationChart"/>
    <dgm:cxn modelId="{8262D137-73E1-4F68-A443-31C82BC9CFAC}" type="presParOf" srcId="{F0B6FF27-5E9F-4FC1-B3A5-CFB9BD7A4C54}" destId="{CD42125B-3EDA-438D-BF8D-11938A1CFFFC}" srcOrd="1" destOrd="0" presId="urn:microsoft.com/office/officeart/2009/3/layout/HorizontalOrganizationChart"/>
    <dgm:cxn modelId="{99D50A02-F8D8-45A5-8CCA-8E2FC82A4F1A}" type="presParOf" srcId="{F0B6FF27-5E9F-4FC1-B3A5-CFB9BD7A4C54}" destId="{9293F38A-36C9-495D-92E2-9F8EC6802E5E}" srcOrd="2" destOrd="0" presId="urn:microsoft.com/office/officeart/2009/3/layout/HorizontalOrganizationChart"/>
    <dgm:cxn modelId="{7960BD85-FF79-4DAA-BD3B-BD8EA04790EF}" type="presParOf" srcId="{B9930EE3-B461-4E66-965C-935EF8DEE15B}" destId="{305AD726-89A0-402D-90F0-7549581E16B5}" srcOrd="2" destOrd="0" presId="urn:microsoft.com/office/officeart/2009/3/layout/HorizontalOrganizationChart"/>
    <dgm:cxn modelId="{55369BC5-02AA-49B1-84B7-DFFD11B844D1}" type="presParOf" srcId="{A9E6B63E-AA52-40B9-8B4B-B59242D96DBE}" destId="{F9233B8D-E90F-4504-BB1C-EB315CEE4C08}" srcOrd="2" destOrd="0" presId="urn:microsoft.com/office/officeart/2009/3/layout/HorizontalOrganizationChart"/>
    <dgm:cxn modelId="{8F66ABAB-313D-4759-8F9B-BBF67819CF05}" type="presParOf" srcId="{A9E6B63E-AA52-40B9-8B4B-B59242D96DBE}" destId="{D9204B3F-E680-4AB5-8E63-E2A8EA55C24F}" srcOrd="3" destOrd="0" presId="urn:microsoft.com/office/officeart/2009/3/layout/HorizontalOrganizationChart"/>
    <dgm:cxn modelId="{D0E8A1DA-EF5B-41DF-AF02-7E417CF9741D}" type="presParOf" srcId="{D9204B3F-E680-4AB5-8E63-E2A8EA55C24F}" destId="{24D7E86C-A382-419A-BBF5-09680059FDA9}" srcOrd="0" destOrd="0" presId="urn:microsoft.com/office/officeart/2009/3/layout/HorizontalOrganizationChart"/>
    <dgm:cxn modelId="{66CE3F7C-5E98-489C-B778-B51BCEBD3536}" type="presParOf" srcId="{24D7E86C-A382-419A-BBF5-09680059FDA9}" destId="{6C983AE2-CA1F-4377-94F0-3E637FD46669}" srcOrd="0" destOrd="0" presId="urn:microsoft.com/office/officeart/2009/3/layout/HorizontalOrganizationChart"/>
    <dgm:cxn modelId="{70918DC3-DFDA-4527-93C4-B2BD291D134A}" type="presParOf" srcId="{24D7E86C-A382-419A-BBF5-09680059FDA9}" destId="{3F5D2362-EAA8-426E-9EAC-0213EFF67058}" srcOrd="1" destOrd="0" presId="urn:microsoft.com/office/officeart/2009/3/layout/HorizontalOrganizationChart"/>
    <dgm:cxn modelId="{BB5129A1-D2E8-4093-83CF-C257C0B75E17}" type="presParOf" srcId="{D9204B3F-E680-4AB5-8E63-E2A8EA55C24F}" destId="{4C60CA0B-C22A-464E-A250-A9D83D835A8F}" srcOrd="1" destOrd="0" presId="urn:microsoft.com/office/officeart/2009/3/layout/HorizontalOrganizationChart"/>
    <dgm:cxn modelId="{AE3C1F1C-1AC6-4E1B-B49A-9A6787549B51}" type="presParOf" srcId="{D9204B3F-E680-4AB5-8E63-E2A8EA55C24F}" destId="{FA9B626D-EF9A-43A8-BBB5-3E0438FAFCAA}" srcOrd="2" destOrd="0" presId="urn:microsoft.com/office/officeart/2009/3/layout/HorizontalOrganizationChart"/>
    <dgm:cxn modelId="{3EFD4402-4DF0-42FD-82A0-DB358CFE4507}" type="presParOf" srcId="{7D730359-729C-4CA7-AB06-976D9E10BCC1}" destId="{A13051E6-A9AC-4FA0-8DE4-46FC6C9D891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B8D-E90F-4504-BB1C-EB315CEE4C08}">
      <dsp:nvSpPr>
        <dsp:cNvPr id="0" name=""/>
        <dsp:cNvSpPr/>
      </dsp:nvSpPr>
      <dsp:spPr>
        <a:xfrm>
          <a:off x="1768078" y="3485112"/>
          <a:ext cx="337323" cy="68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14" y="0"/>
              </a:lnTo>
              <a:lnTo>
                <a:pt x="160714" y="683963"/>
              </a:lnTo>
              <a:lnTo>
                <a:pt x="337323" y="6839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5677F-CFDE-41E7-A1CB-7EDDCAB4A187}">
      <dsp:nvSpPr>
        <dsp:cNvPr id="0" name=""/>
        <dsp:cNvSpPr/>
      </dsp:nvSpPr>
      <dsp:spPr>
        <a:xfrm>
          <a:off x="3887390" y="3105402"/>
          <a:ext cx="353218" cy="122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09" y="0"/>
              </a:lnTo>
              <a:lnTo>
                <a:pt x="176609" y="1220599"/>
              </a:lnTo>
              <a:lnTo>
                <a:pt x="353218" y="1220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5C07D-1B92-4958-B710-B0239E80D80E}">
      <dsp:nvSpPr>
        <dsp:cNvPr id="0" name=""/>
        <dsp:cNvSpPr/>
      </dsp:nvSpPr>
      <dsp:spPr>
        <a:xfrm>
          <a:off x="3887390" y="3105402"/>
          <a:ext cx="353218" cy="723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09" y="0"/>
              </a:lnTo>
              <a:lnTo>
                <a:pt x="176609" y="723716"/>
              </a:lnTo>
              <a:lnTo>
                <a:pt x="353218" y="7237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CA7D6-707B-48F7-AAD3-710AC898E6E6}">
      <dsp:nvSpPr>
        <dsp:cNvPr id="0" name=""/>
        <dsp:cNvSpPr/>
      </dsp:nvSpPr>
      <dsp:spPr>
        <a:xfrm>
          <a:off x="3887390" y="3105402"/>
          <a:ext cx="353218" cy="226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09" y="0"/>
              </a:lnTo>
              <a:lnTo>
                <a:pt x="176609" y="226832"/>
              </a:lnTo>
              <a:lnTo>
                <a:pt x="353218" y="2268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C2D34-4DD8-4CB2-864E-B552A9AA3C80}">
      <dsp:nvSpPr>
        <dsp:cNvPr id="0" name=""/>
        <dsp:cNvSpPr/>
      </dsp:nvSpPr>
      <dsp:spPr>
        <a:xfrm>
          <a:off x="6006703" y="2360077"/>
          <a:ext cx="353218" cy="80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09" y="0"/>
              </a:lnTo>
              <a:lnTo>
                <a:pt x="176609" y="806233"/>
              </a:lnTo>
              <a:lnTo>
                <a:pt x="353218" y="8062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7AC9-B141-408D-AB93-B7B519E43401}">
      <dsp:nvSpPr>
        <dsp:cNvPr id="0" name=""/>
        <dsp:cNvSpPr/>
      </dsp:nvSpPr>
      <dsp:spPr>
        <a:xfrm>
          <a:off x="6006703" y="1636361"/>
          <a:ext cx="353218" cy="723716"/>
        </a:xfrm>
        <a:custGeom>
          <a:avLst/>
          <a:gdLst/>
          <a:ahLst/>
          <a:cxnLst/>
          <a:rect l="0" t="0" r="0" b="0"/>
          <a:pathLst>
            <a:path>
              <a:moveTo>
                <a:pt x="0" y="723716"/>
              </a:moveTo>
              <a:lnTo>
                <a:pt x="176609" y="723716"/>
              </a:lnTo>
              <a:lnTo>
                <a:pt x="176609" y="0"/>
              </a:lnTo>
              <a:lnTo>
                <a:pt x="353218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30932-517B-42DF-852A-E285E6F93944}">
      <dsp:nvSpPr>
        <dsp:cNvPr id="0" name=""/>
        <dsp:cNvSpPr/>
      </dsp:nvSpPr>
      <dsp:spPr>
        <a:xfrm>
          <a:off x="3887390" y="2360077"/>
          <a:ext cx="353218" cy="745325"/>
        </a:xfrm>
        <a:custGeom>
          <a:avLst/>
          <a:gdLst/>
          <a:ahLst/>
          <a:cxnLst/>
          <a:rect l="0" t="0" r="0" b="0"/>
          <a:pathLst>
            <a:path>
              <a:moveTo>
                <a:pt x="0" y="745325"/>
              </a:moveTo>
              <a:lnTo>
                <a:pt x="176609" y="745325"/>
              </a:lnTo>
              <a:lnTo>
                <a:pt x="176609" y="0"/>
              </a:lnTo>
              <a:lnTo>
                <a:pt x="353218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049ED-464F-4529-AE15-DAD68CF93B1C}">
      <dsp:nvSpPr>
        <dsp:cNvPr id="0" name=""/>
        <dsp:cNvSpPr/>
      </dsp:nvSpPr>
      <dsp:spPr>
        <a:xfrm>
          <a:off x="1768078" y="3105402"/>
          <a:ext cx="353218" cy="379710"/>
        </a:xfrm>
        <a:custGeom>
          <a:avLst/>
          <a:gdLst/>
          <a:ahLst/>
          <a:cxnLst/>
          <a:rect l="0" t="0" r="0" b="0"/>
          <a:pathLst>
            <a:path>
              <a:moveTo>
                <a:pt x="0" y="379710"/>
              </a:moveTo>
              <a:lnTo>
                <a:pt x="176609" y="379710"/>
              </a:lnTo>
              <a:lnTo>
                <a:pt x="176609" y="0"/>
              </a:lnTo>
              <a:lnTo>
                <a:pt x="35321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D5866-5641-4A33-A9E5-F6F32A378F97}">
      <dsp:nvSpPr>
        <dsp:cNvPr id="0" name=""/>
        <dsp:cNvSpPr/>
      </dsp:nvSpPr>
      <dsp:spPr>
        <a:xfrm>
          <a:off x="1984" y="2871777"/>
          <a:ext cx="1766093" cy="12266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Main controller and public interface for all </a:t>
          </a:r>
          <a:r>
            <a:rPr lang="en-US" sz="900" kern="1200" dirty="0" err="1"/>
            <a:t>arume</a:t>
          </a:r>
          <a:r>
            <a:rPr lang="en-US" sz="900" kern="1200" dirty="0"/>
            <a:t> functions. Can be used in combination with UI</a:t>
          </a:r>
        </a:p>
      </dsp:txBody>
      <dsp:txXfrm>
        <a:off x="61865" y="2931658"/>
        <a:ext cx="1646331" cy="1106909"/>
      </dsp:txXfrm>
    </dsp:sp>
    <dsp:sp modelId="{34D99328-D758-41ED-88E4-BD95C1CE5B5F}">
      <dsp:nvSpPr>
        <dsp:cNvPr id="0" name=""/>
        <dsp:cNvSpPr/>
      </dsp:nvSpPr>
      <dsp:spPr>
        <a:xfrm>
          <a:off x="2121296" y="2492067"/>
          <a:ext cx="1766093" cy="12266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CurrentProject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ArumeCore.Project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 project is a collection of sessions plus some additional information and configurations</a:t>
          </a:r>
        </a:p>
      </dsp:txBody>
      <dsp:txXfrm>
        <a:off x="2181177" y="2551948"/>
        <a:ext cx="1646331" cy="1106909"/>
      </dsp:txXfrm>
    </dsp:sp>
    <dsp:sp modelId="{A0025A9E-891F-40A6-A1CC-FF83459B813A}">
      <dsp:nvSpPr>
        <dsp:cNvPr id="0" name=""/>
        <dsp:cNvSpPr/>
      </dsp:nvSpPr>
      <dsp:spPr>
        <a:xfrm>
          <a:off x="4240609" y="1746741"/>
          <a:ext cx="1766093" cy="12266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sessions[1]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ArumeCore.Session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 session encapsulates the running of a experiment on a given subject. Contains all the data recorded.</a:t>
          </a:r>
        </a:p>
      </dsp:txBody>
      <dsp:txXfrm>
        <a:off x="4300490" y="1806622"/>
        <a:ext cx="1646331" cy="1106909"/>
      </dsp:txXfrm>
    </dsp:sp>
    <dsp:sp modelId="{D1689E48-3871-4C90-B266-086DB3427C23}">
      <dsp:nvSpPr>
        <dsp:cNvPr id="0" name=""/>
        <dsp:cNvSpPr/>
      </dsp:nvSpPr>
      <dsp:spPr>
        <a:xfrm>
          <a:off x="6359921" y="940508"/>
          <a:ext cx="1766093" cy="13917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experimentDesign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ArumeCore.ExperimentDeisgn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Logic the experiment associated with the session. Code to run the experiment (trials). And to analyze the data for that particular experiment type.</a:t>
          </a:r>
        </a:p>
      </dsp:txBody>
      <dsp:txXfrm>
        <a:off x="6427858" y="1008445"/>
        <a:ext cx="1630219" cy="1255831"/>
      </dsp:txXfrm>
    </dsp:sp>
    <dsp:sp modelId="{A2E229B5-4D27-418C-8826-1E752D1FAB76}">
      <dsp:nvSpPr>
        <dsp:cNvPr id="0" name=""/>
        <dsp:cNvSpPr/>
      </dsp:nvSpPr>
      <dsp:spPr>
        <a:xfrm>
          <a:off x="6359921" y="2552975"/>
          <a:ext cx="1766093" cy="12266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currentRun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ArumeCore.ExperimentDesign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collected during an experiment run. Used to manage the running of a experiment but not for analysis.</a:t>
          </a:r>
        </a:p>
      </dsp:txBody>
      <dsp:txXfrm>
        <a:off x="6419802" y="2612856"/>
        <a:ext cx="1646331" cy="1106909"/>
      </dsp:txXfrm>
    </dsp:sp>
    <dsp:sp modelId="{805298AE-D0DB-4835-993B-D5301CDB3097}">
      <dsp:nvSpPr>
        <dsp:cNvPr id="0" name=""/>
        <dsp:cNvSpPr/>
      </dsp:nvSpPr>
      <dsp:spPr>
        <a:xfrm>
          <a:off x="4240609" y="3194174"/>
          <a:ext cx="1766093" cy="2761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sessions[2]</a:t>
          </a:r>
        </a:p>
      </dsp:txBody>
      <dsp:txXfrm>
        <a:off x="4254088" y="3207653"/>
        <a:ext cx="1739135" cy="249163"/>
      </dsp:txXfrm>
    </dsp:sp>
    <dsp:sp modelId="{6931ECA9-9C88-4657-B0A7-A59CE0DA845C}">
      <dsp:nvSpPr>
        <dsp:cNvPr id="0" name=""/>
        <dsp:cNvSpPr/>
      </dsp:nvSpPr>
      <dsp:spPr>
        <a:xfrm>
          <a:off x="4240609" y="3691058"/>
          <a:ext cx="1766093" cy="2761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4254088" y="3704537"/>
        <a:ext cx="1739135" cy="249163"/>
      </dsp:txXfrm>
    </dsp:sp>
    <dsp:sp modelId="{FFBE6D55-EA30-4245-908C-273E35E8BE1B}">
      <dsp:nvSpPr>
        <dsp:cNvPr id="0" name=""/>
        <dsp:cNvSpPr/>
      </dsp:nvSpPr>
      <dsp:spPr>
        <a:xfrm>
          <a:off x="4240609" y="4187941"/>
          <a:ext cx="1766093" cy="2761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sessions[n]</a:t>
          </a:r>
        </a:p>
      </dsp:txBody>
      <dsp:txXfrm>
        <a:off x="4254088" y="4201420"/>
        <a:ext cx="1739135" cy="249163"/>
      </dsp:txXfrm>
    </dsp:sp>
    <dsp:sp modelId="{6C983AE2-CA1F-4377-94F0-3E637FD46669}">
      <dsp:nvSpPr>
        <dsp:cNvPr id="0" name=""/>
        <dsp:cNvSpPr/>
      </dsp:nvSpPr>
      <dsp:spPr>
        <a:xfrm>
          <a:off x="2105402" y="3899746"/>
          <a:ext cx="1766093" cy="5386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gui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ArumeCore.ArumeGui</a:t>
          </a:r>
          <a:endParaRPr lang="en-US" sz="900" b="1" kern="1200" dirty="0"/>
        </a:p>
      </dsp:txBody>
      <dsp:txXfrm>
        <a:off x="2131697" y="3926041"/>
        <a:ext cx="1713503" cy="48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EA2-7A44-4EE3-B2C7-B5E0371F59E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214533" y="228600"/>
            <a:ext cx="5494867" cy="3843866"/>
            <a:chOff x="6214533" y="228600"/>
            <a:chExt cx="5494867" cy="3843866"/>
          </a:xfrm>
        </p:grpSpPr>
        <p:sp>
          <p:nvSpPr>
            <p:cNvPr id="11" name="Rectangle 10"/>
            <p:cNvSpPr/>
            <p:nvPr/>
          </p:nvSpPr>
          <p:spPr>
            <a:xfrm>
              <a:off x="6214533" y="228600"/>
              <a:ext cx="5494867" cy="38438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Run Session (or restart session)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434" y="529202"/>
              <a:ext cx="4152901" cy="423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ExperimentRun.SetUpNewRun</a:t>
              </a:r>
              <a:endParaRPr lang="en-US" sz="1050" dirty="0"/>
            </a:p>
            <a:p>
              <a:r>
                <a:rPr lang="en-US" sz="1050" dirty="0"/>
                <a:t>- Creates the trial sequence and the data structures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2431" y="1079547"/>
              <a:ext cx="4152901" cy="28997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ExperimentDesign.Run</a:t>
              </a:r>
              <a:endParaRPr lang="en-US" sz="10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74466" y="1371653"/>
              <a:ext cx="3877736" cy="656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initBeforeRunning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Initializations that need to happen before every run but not before every trial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74466" y="2104028"/>
              <a:ext cx="3877736" cy="18499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TRIAL LOOP</a:t>
              </a:r>
            </a:p>
            <a:p>
              <a:r>
                <a:rPr lang="en-US" sz="1050" dirty="0"/>
                <a:t>- While there are more trials to run repeat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14161" y="2550676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runPreTrial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Initializations that need to happen before every trial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14161" y="3014133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runTrial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Actual trial implementation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14161" y="3490475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runPostTrial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Save data and clear resources after every trial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133" y="228599"/>
            <a:ext cx="5494867" cy="3928533"/>
            <a:chOff x="347133" y="228599"/>
            <a:chExt cx="5494867" cy="3928533"/>
          </a:xfrm>
        </p:grpSpPr>
        <p:grpSp>
          <p:nvGrpSpPr>
            <p:cNvPr id="30" name="Group 29"/>
            <p:cNvGrpSpPr/>
            <p:nvPr/>
          </p:nvGrpSpPr>
          <p:grpSpPr>
            <a:xfrm>
              <a:off x="347133" y="228599"/>
              <a:ext cx="5494867" cy="3928533"/>
              <a:chOff x="347133" y="228599"/>
              <a:chExt cx="5494867" cy="39285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133" y="228599"/>
                <a:ext cx="5494867" cy="392853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dirty="0"/>
                  <a:t>Create session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25030" y="1041433"/>
                <a:ext cx="4152901" cy="18312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dirty="0" err="1"/>
                  <a:t>ExperimentDesign.initVariables</a:t>
                </a:r>
                <a:endParaRPr lang="en-US" sz="1050" dirty="0"/>
              </a:p>
              <a:p>
                <a:r>
                  <a:rPr lang="en-US" sz="1050" dirty="0"/>
                  <a:t>- Initializes condition and random variables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5030" y="541877"/>
                <a:ext cx="4152901" cy="423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ExperimentDesign.GetOptionsStructDlg</a:t>
                </a:r>
                <a:endParaRPr lang="en-US" sz="1050" b="1" dirty="0">
                  <a:solidFill>
                    <a:srgbClr val="FF0000"/>
                  </a:solidFill>
                </a:endParaRPr>
              </a:p>
              <a:p>
                <a:r>
                  <a:rPr lang="en-US" sz="1050" dirty="0"/>
                  <a:t>- Shows option dialog to the user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25029" y="2978442"/>
                <a:ext cx="4152901" cy="423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dirty="0" err="1"/>
                  <a:t>ExperimentDesign.initParameters</a:t>
                </a:r>
                <a:endParaRPr lang="en-US" sz="1050" dirty="0"/>
              </a:p>
              <a:p>
                <a:r>
                  <a:rPr lang="en-US" sz="1050" dirty="0"/>
                  <a:t>- Initializes common experiment design parameters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25028" y="3507568"/>
                <a:ext cx="4152901" cy="5648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ExperimentDesign</a:t>
                </a:r>
                <a:r>
                  <a:rPr lang="en-US" sz="1050" b="1" dirty="0">
                    <a:solidFill>
                      <a:srgbClr val="FF0000"/>
                    </a:solidFill>
                  </a:rPr>
                  <a:t>. </a:t>
                </a:r>
                <a:r>
                  <a:rPr lang="en-US" sz="1050" b="1" dirty="0" err="1">
                    <a:solidFill>
                      <a:srgbClr val="FF0000"/>
                    </a:solidFill>
                  </a:rPr>
                  <a:t>initExperimentDesign</a:t>
                </a:r>
                <a:endParaRPr lang="en-US" sz="1050" b="1" dirty="0">
                  <a:solidFill>
                    <a:srgbClr val="FF0000"/>
                  </a:solidFill>
                </a:endParaRPr>
              </a:p>
              <a:p>
                <a:r>
                  <a:rPr lang="en-US" sz="1050" dirty="0"/>
                  <a:t>- Initializes parameters specific to the experiment, or changes the values of the common ones.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659456" y="1412473"/>
              <a:ext cx="3627972" cy="7259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getConditionVariables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Sets up the variables that will be combined to create the trial matrix. All possible trials in the matrix will be all the combinations of the condition variables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59456" y="2244208"/>
              <a:ext cx="3627972" cy="5926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>
                  <a:solidFill>
                    <a:srgbClr val="FF0000"/>
                  </a:solidFill>
                </a:rPr>
                <a:t>getRandomVariables</a:t>
              </a:r>
              <a:endParaRPr lang="en-US" sz="1050" b="1" dirty="0">
                <a:solidFill>
                  <a:srgbClr val="FF0000"/>
                </a:solidFill>
              </a:endParaRPr>
            </a:p>
            <a:p>
              <a:r>
                <a:rPr lang="en-US" sz="1050" dirty="0"/>
                <a:t>- Sets up the random variables. This variables will not affect the possible trials. They will be assigned a value for every 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9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3EB9D6-34D1-4BD5-825D-9B7FEE72F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160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5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321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 Millán</dc:creator>
  <cp:lastModifiedBy>Jorge Otero Millán</cp:lastModifiedBy>
  <cp:revision>9</cp:revision>
  <dcterms:created xsi:type="dcterms:W3CDTF">2015-03-04T16:53:49Z</dcterms:created>
  <dcterms:modified xsi:type="dcterms:W3CDTF">2018-09-24T14:16:18Z</dcterms:modified>
</cp:coreProperties>
</file>