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5AC8-633E-4958-A35C-C461A3963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4244F-A675-45D3-BBC0-40346ADDD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7B19-FE8E-47BB-8722-D2BF67A4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0A42-3FE6-44C1-86DC-E6F847A4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D762-4A2A-40A6-AC62-88B66CCA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E165-C5A7-47D0-A2BA-64E90588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0E1B0-3768-4E88-BF53-7B086B0F4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49E8-E4FE-44EA-B9AE-263FEDB4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1809-1AC4-42FE-B5F5-D87D1796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898C-B5A1-4CDC-8DEE-6E9C13CF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D7871-5E9E-40F4-9FD2-31D18996E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33E0-631C-4708-BF03-C808A45E2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74B98-28D5-47A3-9EB1-CA3E6B5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250E-4A30-4C1D-9AEB-179D019B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5D44-9886-48D1-8730-FAF92E31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7DA0-E5A2-4083-9B20-2E16170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FAF5-8E3B-4039-AFA5-4B53156E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F434-7976-4D2C-AA59-F862400A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65F3-F20C-474B-9864-8E2F2CE5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3F7DF-2E71-4264-A775-69B386CD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6865-EF78-43EE-8B7E-2C055047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31FC8-235B-4867-945A-D7223AAC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1188-84B9-4797-8985-093712F3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096D-A46B-4D5B-BC5A-5F7621CD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569D-B818-4271-8CE0-F58F2A96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507F-AFAE-4AB3-A6DE-55E0A8FE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B958-64A1-47E8-99B1-A6FBD1E2D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23A78-B89A-4149-BC73-812332019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B013-0615-47A3-8D17-E753A6DF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D86D4-35A7-415A-AF50-D5AABC49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BB974-6A1C-4748-9DA5-22055361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E17F-60C2-4B7B-8622-2A494131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FF388-2BCF-4434-84C1-CD13C29A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FD5A0-E1D5-4F1A-97A3-19C69BBDE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07F22-6F5E-48A9-ABF4-C7F61218C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36F1D-97BE-448C-B6C0-891E569B5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57C94-D5E1-49B0-9E47-23670CF8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BC385-5505-41C6-A1C5-BEED1542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C4172-37FF-4783-A85D-C39AB2DC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9051-DE95-4A0C-9C0E-B8FF5119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58363-7496-4110-A50A-D7B69497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7202A-AC61-4A7C-9EB8-51B455DE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B396-807D-4B70-BAA8-BB853C2A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6E452-F6F7-47E8-9C04-3095FAC5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82E2C-07C7-40D6-B450-CCBB84D7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47E27-5946-4342-A629-3997D1E0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495A-CD3A-4649-9036-1B1B175B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4B06-1CB4-480F-9F5B-8156C7DE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9E205-D9EC-4F7E-9104-763B3AFEA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2A3B-CA60-49AF-BFDA-341DEC8B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0594A-2254-4FAB-8573-558ED460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E4541-1A33-481F-A701-D9849134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CA49-CAE4-41CD-A0D3-85F3B13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293EB-E73E-4A42-A39D-447E3F533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332DF-0623-4287-959A-EDE404B50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F0EC0-549C-4E0F-BD14-32C02274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719FB-E137-4042-B925-6B4E2723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F201A-790B-41DB-AA58-7A641BB0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4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D6A6-C267-4C42-A73A-3FCE5E72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79191-7B10-4627-8CBD-77639CEF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B31B-ADA2-46A9-819E-454C16CC9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2CEE-B203-4B52-A89F-BE7F4DC7737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F7F3-396F-42F7-A87B-0DACF27B4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8627-949B-4CF7-A95A-4BDEB12AB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A2C4-3821-4C2A-B621-5C48296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users/inderjit/public_papers/HLA_SVD.pdf" TargetMode="External"/><Relationship Id="rId2" Type="http://schemas.openxmlformats.org/officeDocument/2006/relationships/hyperlink" Target="http://www.netlib.org/lapack/explore-html/d1/d7e/group__double_g_esing_ga84fdf22a62b12ff364621e4713ce02f2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github.com/Sable/mcbench-benchmarks/blob/master/12674-simple-svd/svdsim.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CA720-C3F9-4577-A84C-E66BCD042CEA}"/>
              </a:ext>
            </a:extLst>
          </p:cNvPr>
          <p:cNvSpPr txBox="1"/>
          <p:nvPr/>
        </p:nvSpPr>
        <p:spPr>
          <a:xfrm>
            <a:off x="918324" y="839835"/>
            <a:ext cx="93519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SVD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matlab</a:t>
            </a:r>
            <a:r>
              <a:rPr lang="en-US" dirty="0"/>
              <a:t> SVD uses </a:t>
            </a:r>
            <a:r>
              <a:rPr lang="en-US" dirty="0" err="1"/>
              <a:t>Lapack</a:t>
            </a:r>
            <a:r>
              <a:rPr lang="en-US" dirty="0"/>
              <a:t> wrapper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http://www.netlib.org/lapack/explore-html/d1/d7e/group__double_g_esing_ga84fdf22a62b12ff364621e4713ce02f2.html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Cline &amp; Dhillon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https://www.cs.utexas.edu/users/inderjit/public_papers/HLA_SVD.pdf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Faiz</a:t>
            </a:r>
            <a:r>
              <a:rPr lang="en-US" sz="1600" dirty="0"/>
              <a:t> Khan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https://github.com/Sable/mcbench-benchmarks/blob/master/12674-simple-svd/svdsim.m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Needs QR decomposition</a:t>
            </a:r>
          </a:p>
          <a:p>
            <a:endParaRPr lang="en-US" sz="1600" dirty="0"/>
          </a:p>
          <a:p>
            <a:r>
              <a:rPr lang="en-US" sz="1600" dirty="0"/>
              <a:t>Or use quaternion method to get p2p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Need </a:t>
            </a:r>
            <a:r>
              <a:rPr lang="en-US" sz="1600" dirty="0" err="1"/>
              <a:t>Eig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The check mark is a predominant affirmative symbol of convenience in the  English-speaking world because of its instant and faci… | Clip art, Free  clip art, Free svg">
            <a:extLst>
              <a:ext uri="{FF2B5EF4-FFF2-40B4-BE49-F238E27FC236}">
                <a16:creationId xmlns:a16="http://schemas.microsoft.com/office/drawing/2014/main" id="{7AC91527-9C2B-4A2E-B8C4-F398E959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12" y="2255283"/>
            <a:ext cx="272748" cy="25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90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Yihao Liu</dc:creator>
  <cp:lastModifiedBy>Yihao Liu</cp:lastModifiedBy>
  <cp:revision>1</cp:revision>
  <dcterms:created xsi:type="dcterms:W3CDTF">2020-12-22T19:25:36Z</dcterms:created>
  <dcterms:modified xsi:type="dcterms:W3CDTF">2020-12-22T19:26:11Z</dcterms:modified>
</cp:coreProperties>
</file>