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0" autoAdjust="0"/>
    <p:restoredTop sz="94660"/>
  </p:normalViewPr>
  <p:slideViewPr>
    <p:cSldViewPr>
      <p:cViewPr varScale="1">
        <p:scale>
          <a:sx n="157" d="100"/>
          <a:sy n="157" d="100"/>
        </p:scale>
        <p:origin x="-22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6BB8-8748-4A83-B8C5-0DADDDFFA0B5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DE9D-5A7D-4919-BD27-78AB2CD92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1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6BB8-8748-4A83-B8C5-0DADDDFFA0B5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DE9D-5A7D-4919-BD27-78AB2CD92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3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6BB8-8748-4A83-B8C5-0DADDDFFA0B5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DE9D-5A7D-4919-BD27-78AB2CD92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04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6BB8-8748-4A83-B8C5-0DADDDFFA0B5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DE9D-5A7D-4919-BD27-78AB2CD92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22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6BB8-8748-4A83-B8C5-0DADDDFFA0B5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DE9D-5A7D-4919-BD27-78AB2CD92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76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6BB8-8748-4A83-B8C5-0DADDDFFA0B5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DE9D-5A7D-4919-BD27-78AB2CD92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95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6BB8-8748-4A83-B8C5-0DADDDFFA0B5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DE9D-5A7D-4919-BD27-78AB2CD92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9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6BB8-8748-4A83-B8C5-0DADDDFFA0B5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DE9D-5A7D-4919-BD27-78AB2CD92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23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6BB8-8748-4A83-B8C5-0DADDDFFA0B5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DE9D-5A7D-4919-BD27-78AB2CD92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51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6BB8-8748-4A83-B8C5-0DADDDFFA0B5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DE9D-5A7D-4919-BD27-78AB2CD92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9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6BB8-8748-4A83-B8C5-0DADDDFFA0B5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DE9D-5A7D-4919-BD27-78AB2CD92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38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36BB8-8748-4A83-B8C5-0DADDDFFA0B5}" type="datetimeFigureOut">
              <a:rPr lang="ko-KR" altLang="en-US" smtClean="0"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0DE9D-5A7D-4919-BD27-78AB2CD92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79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8208912" cy="4272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타원 13"/>
          <p:cNvSpPr/>
          <p:nvPr/>
        </p:nvSpPr>
        <p:spPr>
          <a:xfrm>
            <a:off x="1619672" y="2132856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55576" y="6237312"/>
            <a:ext cx="972108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I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755576" y="2348880"/>
            <a:ext cx="972108" cy="115212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115616" y="2348880"/>
            <a:ext cx="612068" cy="1368152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1439652" y="2348880"/>
            <a:ext cx="288032" cy="1584176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763688" y="2348880"/>
            <a:ext cx="0" cy="1728192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987824" y="6237312"/>
            <a:ext cx="972108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AM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184068" y="6237312"/>
            <a:ext cx="972108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VERY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416316" y="6237312"/>
            <a:ext cx="972108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HAPPY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27584" y="1772816"/>
            <a:ext cx="972108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AM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59832" y="1772816"/>
            <a:ext cx="972108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VERY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256076" y="1772816"/>
            <a:ext cx="972108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HAPPY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488324" y="1772816"/>
            <a:ext cx="972108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539552" y="2132856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1979712" y="2132856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647564" y="2348880"/>
            <a:ext cx="72008" cy="115212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683568" y="2348880"/>
            <a:ext cx="360040" cy="1368152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683568" y="2348880"/>
            <a:ext cx="756084" cy="1584176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683568" y="2348880"/>
            <a:ext cx="1116124" cy="1776331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H="1">
            <a:off x="1763688" y="2348880"/>
            <a:ext cx="288032" cy="1728192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H="1">
            <a:off x="1475656" y="2348880"/>
            <a:ext cx="576064" cy="1584176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1" idx="3"/>
          </p:cNvCxnSpPr>
          <p:nvPr/>
        </p:nvCxnSpPr>
        <p:spPr>
          <a:xfrm flipH="1">
            <a:off x="1115616" y="2317244"/>
            <a:ext cx="895732" cy="139978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H="1">
            <a:off x="755576" y="2348880"/>
            <a:ext cx="1255772" cy="115212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3851920" y="2132856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/>
          <p:cNvCxnSpPr/>
          <p:nvPr/>
        </p:nvCxnSpPr>
        <p:spPr>
          <a:xfrm flipH="1">
            <a:off x="2987824" y="2348880"/>
            <a:ext cx="972108" cy="115212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H="1">
            <a:off x="3347864" y="2348880"/>
            <a:ext cx="612068" cy="1368152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H="1">
            <a:off x="3671900" y="2348880"/>
            <a:ext cx="288032" cy="1584176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3995936" y="2348880"/>
            <a:ext cx="0" cy="1728192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/>
          <p:cNvSpPr/>
          <p:nvPr/>
        </p:nvSpPr>
        <p:spPr>
          <a:xfrm>
            <a:off x="2771800" y="2132856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4211960" y="2132856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/>
          <p:nvPr/>
        </p:nvCxnSpPr>
        <p:spPr>
          <a:xfrm>
            <a:off x="2879812" y="2348880"/>
            <a:ext cx="72008" cy="115212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2915816" y="2348880"/>
            <a:ext cx="360040" cy="1368152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2915816" y="2348880"/>
            <a:ext cx="756084" cy="1584176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2915816" y="2348880"/>
            <a:ext cx="1116124" cy="1776331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H="1">
            <a:off x="3995936" y="2348880"/>
            <a:ext cx="288032" cy="1728192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H="1">
            <a:off x="3707904" y="2348880"/>
            <a:ext cx="576064" cy="1584176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94" idx="3"/>
          </p:cNvCxnSpPr>
          <p:nvPr/>
        </p:nvCxnSpPr>
        <p:spPr>
          <a:xfrm flipH="1">
            <a:off x="3347864" y="2317244"/>
            <a:ext cx="895732" cy="139978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H="1">
            <a:off x="2987824" y="2348880"/>
            <a:ext cx="1255772" cy="115212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/>
          <p:cNvSpPr/>
          <p:nvPr/>
        </p:nvSpPr>
        <p:spPr>
          <a:xfrm>
            <a:off x="6084168" y="2132856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/>
          <p:cNvCxnSpPr/>
          <p:nvPr/>
        </p:nvCxnSpPr>
        <p:spPr>
          <a:xfrm flipH="1">
            <a:off x="5220072" y="2348880"/>
            <a:ext cx="972108" cy="115212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 flipH="1">
            <a:off x="5580112" y="2348880"/>
            <a:ext cx="612068" cy="1368152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flipH="1">
            <a:off x="5904148" y="2348880"/>
            <a:ext cx="288032" cy="1584176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6228184" y="2348880"/>
            <a:ext cx="0" cy="1728192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5004048" y="2132856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6444208" y="2132856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/>
          <p:cNvCxnSpPr/>
          <p:nvPr/>
        </p:nvCxnSpPr>
        <p:spPr>
          <a:xfrm>
            <a:off x="5112060" y="2348880"/>
            <a:ext cx="72008" cy="115212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5148064" y="2348880"/>
            <a:ext cx="360040" cy="1368152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5148064" y="2348880"/>
            <a:ext cx="756084" cy="1584176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5148064" y="2348880"/>
            <a:ext cx="1116124" cy="1776331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>
            <a:off x="6228184" y="2348880"/>
            <a:ext cx="288032" cy="1728192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H="1">
            <a:off x="5940152" y="2348880"/>
            <a:ext cx="576064" cy="1584176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109" idx="3"/>
          </p:cNvCxnSpPr>
          <p:nvPr/>
        </p:nvCxnSpPr>
        <p:spPr>
          <a:xfrm flipH="1">
            <a:off x="5580112" y="2317244"/>
            <a:ext cx="895732" cy="139978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H="1">
            <a:off x="5220072" y="2348880"/>
            <a:ext cx="1255772" cy="115212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8244408" y="2156725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연결선 118"/>
          <p:cNvCxnSpPr/>
          <p:nvPr/>
        </p:nvCxnSpPr>
        <p:spPr>
          <a:xfrm flipH="1">
            <a:off x="7380312" y="2372749"/>
            <a:ext cx="972108" cy="115212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H="1">
            <a:off x="7740352" y="2372749"/>
            <a:ext cx="612068" cy="1368152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flipH="1">
            <a:off x="8064388" y="2372749"/>
            <a:ext cx="288032" cy="1584176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8388424" y="2372749"/>
            <a:ext cx="0" cy="1728192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/>
          <p:cNvSpPr/>
          <p:nvPr/>
        </p:nvSpPr>
        <p:spPr>
          <a:xfrm>
            <a:off x="7164288" y="2156725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8604448" y="2156725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직선 연결선 124"/>
          <p:cNvCxnSpPr/>
          <p:nvPr/>
        </p:nvCxnSpPr>
        <p:spPr>
          <a:xfrm>
            <a:off x="7272300" y="2372749"/>
            <a:ext cx="72008" cy="115212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7308304" y="2372749"/>
            <a:ext cx="360040" cy="1368152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7308304" y="2372749"/>
            <a:ext cx="756084" cy="1584176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7308304" y="2372749"/>
            <a:ext cx="1116124" cy="1776331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flipH="1">
            <a:off x="8388424" y="2372749"/>
            <a:ext cx="288032" cy="1728192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flipH="1">
            <a:off x="8100392" y="2372749"/>
            <a:ext cx="576064" cy="1584176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stCxn id="124" idx="3"/>
          </p:cNvCxnSpPr>
          <p:nvPr/>
        </p:nvCxnSpPr>
        <p:spPr>
          <a:xfrm flipH="1">
            <a:off x="7740352" y="2341113"/>
            <a:ext cx="895732" cy="139978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flipH="1">
            <a:off x="7380312" y="2372749"/>
            <a:ext cx="1255772" cy="115212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79" y="353219"/>
            <a:ext cx="33242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60648"/>
            <a:ext cx="19716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36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/>
          <p:cNvSpPr/>
          <p:nvPr/>
        </p:nvSpPr>
        <p:spPr>
          <a:xfrm>
            <a:off x="1112339" y="2420888"/>
            <a:ext cx="582618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O</a:t>
            </a:r>
            <a:endParaRPr lang="ko-KR" altLang="en-US" sz="2400" b="1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1403648" y="1844824"/>
            <a:ext cx="0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1112339" y="4221088"/>
            <a:ext cx="582618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O</a:t>
            </a:r>
            <a:endParaRPr lang="ko-KR" altLang="en-US" sz="2400" b="1" dirty="0"/>
          </a:p>
        </p:txBody>
      </p:sp>
      <p:cxnSp>
        <p:nvCxnSpPr>
          <p:cNvPr id="22" name="직선 화살표 연결선 21"/>
          <p:cNvCxnSpPr>
            <a:stCxn id="18" idx="0"/>
          </p:cNvCxnSpPr>
          <p:nvPr/>
        </p:nvCxnSpPr>
        <p:spPr>
          <a:xfrm flipV="1">
            <a:off x="1403648" y="2996952"/>
            <a:ext cx="0" cy="12241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41" idx="0"/>
          </p:cNvCxnSpPr>
          <p:nvPr/>
        </p:nvCxnSpPr>
        <p:spPr>
          <a:xfrm flipV="1">
            <a:off x="1406925" y="4797152"/>
            <a:ext cx="0" cy="10801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043608" y="1340768"/>
            <a:ext cx="651349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E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03648" y="1628800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46885" y="4221088"/>
            <a:ext cx="651349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h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03648" y="4509120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118893" y="5949280"/>
            <a:ext cx="504056" cy="33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x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03648" y="6137684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stCxn id="18" idx="6"/>
          </p:cNvCxnSpPr>
          <p:nvPr/>
        </p:nvCxnSpPr>
        <p:spPr>
          <a:xfrm>
            <a:off x="1694957" y="4509120"/>
            <a:ext cx="1145574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>
            <a:off x="3419872" y="4509120"/>
            <a:ext cx="1145574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>
            <a:off x="5154618" y="4509120"/>
            <a:ext cx="1145574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6882810" y="4509120"/>
            <a:ext cx="1145574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타원 162"/>
          <p:cNvSpPr/>
          <p:nvPr/>
        </p:nvSpPr>
        <p:spPr>
          <a:xfrm>
            <a:off x="2837254" y="2420888"/>
            <a:ext cx="582618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O</a:t>
            </a:r>
            <a:endParaRPr lang="ko-KR" altLang="en-US" sz="2400" b="1" dirty="0"/>
          </a:p>
        </p:txBody>
      </p:sp>
      <p:sp>
        <p:nvSpPr>
          <p:cNvPr id="164" name="타원 163"/>
          <p:cNvSpPr/>
          <p:nvPr/>
        </p:nvSpPr>
        <p:spPr>
          <a:xfrm>
            <a:off x="2837254" y="4221088"/>
            <a:ext cx="582618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O</a:t>
            </a:r>
            <a:endParaRPr lang="ko-KR" altLang="en-US" sz="2400" b="1" dirty="0"/>
          </a:p>
        </p:txBody>
      </p:sp>
      <p:cxnSp>
        <p:nvCxnSpPr>
          <p:cNvPr id="165" name="직선 화살표 연결선 164"/>
          <p:cNvCxnSpPr>
            <a:stCxn id="164" idx="0"/>
          </p:cNvCxnSpPr>
          <p:nvPr/>
        </p:nvCxnSpPr>
        <p:spPr>
          <a:xfrm flipV="1">
            <a:off x="3128563" y="2996952"/>
            <a:ext cx="0" cy="12241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/>
          <p:cNvSpPr/>
          <p:nvPr/>
        </p:nvSpPr>
        <p:spPr>
          <a:xfrm>
            <a:off x="2771800" y="4221088"/>
            <a:ext cx="651349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h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3128563" y="4509120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2843808" y="5976900"/>
            <a:ext cx="504056" cy="33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x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3128563" y="6165304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81" name="직선 화살표 연결선 180"/>
          <p:cNvCxnSpPr/>
          <p:nvPr/>
        </p:nvCxnSpPr>
        <p:spPr>
          <a:xfrm flipV="1">
            <a:off x="3131840" y="1844824"/>
            <a:ext cx="0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타원 181"/>
          <p:cNvSpPr/>
          <p:nvPr/>
        </p:nvSpPr>
        <p:spPr>
          <a:xfrm>
            <a:off x="4552944" y="2420888"/>
            <a:ext cx="582618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O</a:t>
            </a:r>
            <a:endParaRPr lang="ko-KR" altLang="en-US" sz="2400" b="1" dirty="0"/>
          </a:p>
        </p:txBody>
      </p:sp>
      <p:sp>
        <p:nvSpPr>
          <p:cNvPr id="183" name="타원 182"/>
          <p:cNvSpPr/>
          <p:nvPr/>
        </p:nvSpPr>
        <p:spPr>
          <a:xfrm>
            <a:off x="4552944" y="4221088"/>
            <a:ext cx="582618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O</a:t>
            </a:r>
            <a:endParaRPr lang="ko-KR" altLang="en-US" sz="2400" b="1" dirty="0"/>
          </a:p>
        </p:txBody>
      </p:sp>
      <p:cxnSp>
        <p:nvCxnSpPr>
          <p:cNvPr id="184" name="직선 화살표 연결선 183"/>
          <p:cNvCxnSpPr>
            <a:stCxn id="183" idx="0"/>
          </p:cNvCxnSpPr>
          <p:nvPr/>
        </p:nvCxnSpPr>
        <p:spPr>
          <a:xfrm flipV="1">
            <a:off x="4844253" y="2996952"/>
            <a:ext cx="0" cy="12241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4487490" y="4221088"/>
            <a:ext cx="651349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h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4844253" y="4509120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4572000" y="5976900"/>
            <a:ext cx="504056" cy="33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x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4860032" y="6165304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99" name="직선 화살표 연결선 198"/>
          <p:cNvCxnSpPr/>
          <p:nvPr/>
        </p:nvCxnSpPr>
        <p:spPr>
          <a:xfrm flipV="1">
            <a:off x="4847530" y="1844824"/>
            <a:ext cx="0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타원 199"/>
          <p:cNvSpPr/>
          <p:nvPr/>
        </p:nvSpPr>
        <p:spPr>
          <a:xfrm>
            <a:off x="6293638" y="2420888"/>
            <a:ext cx="582618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O</a:t>
            </a:r>
            <a:endParaRPr lang="ko-KR" altLang="en-US" sz="2400" b="1" dirty="0"/>
          </a:p>
        </p:txBody>
      </p:sp>
      <p:sp>
        <p:nvSpPr>
          <p:cNvPr id="201" name="타원 200"/>
          <p:cNvSpPr/>
          <p:nvPr/>
        </p:nvSpPr>
        <p:spPr>
          <a:xfrm>
            <a:off x="6293638" y="4221088"/>
            <a:ext cx="582618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O</a:t>
            </a:r>
            <a:endParaRPr lang="ko-KR" altLang="en-US" sz="2400" b="1" dirty="0"/>
          </a:p>
        </p:txBody>
      </p:sp>
      <p:cxnSp>
        <p:nvCxnSpPr>
          <p:cNvPr id="202" name="직선 화살표 연결선 201"/>
          <p:cNvCxnSpPr>
            <a:stCxn id="201" idx="0"/>
          </p:cNvCxnSpPr>
          <p:nvPr/>
        </p:nvCxnSpPr>
        <p:spPr>
          <a:xfrm flipV="1">
            <a:off x="6584947" y="2996952"/>
            <a:ext cx="0" cy="12241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직사각형 208"/>
          <p:cNvSpPr/>
          <p:nvPr/>
        </p:nvSpPr>
        <p:spPr>
          <a:xfrm>
            <a:off x="6228184" y="4221088"/>
            <a:ext cx="651349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h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6584947" y="4509120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6300192" y="5949280"/>
            <a:ext cx="504056" cy="33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x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6588224" y="6165304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17" name="직선 화살표 연결선 216"/>
          <p:cNvCxnSpPr/>
          <p:nvPr/>
        </p:nvCxnSpPr>
        <p:spPr>
          <a:xfrm flipV="1">
            <a:off x="6588224" y="1844824"/>
            <a:ext cx="0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타원 217"/>
          <p:cNvSpPr/>
          <p:nvPr/>
        </p:nvSpPr>
        <p:spPr>
          <a:xfrm>
            <a:off x="8021830" y="2420888"/>
            <a:ext cx="582618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O</a:t>
            </a:r>
            <a:endParaRPr lang="ko-KR" altLang="en-US" sz="2400" b="1" dirty="0"/>
          </a:p>
        </p:txBody>
      </p:sp>
      <p:sp>
        <p:nvSpPr>
          <p:cNvPr id="219" name="타원 218"/>
          <p:cNvSpPr/>
          <p:nvPr/>
        </p:nvSpPr>
        <p:spPr>
          <a:xfrm>
            <a:off x="8021830" y="4221088"/>
            <a:ext cx="582618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O</a:t>
            </a:r>
            <a:endParaRPr lang="ko-KR" altLang="en-US" sz="2400" b="1" dirty="0"/>
          </a:p>
        </p:txBody>
      </p:sp>
      <p:cxnSp>
        <p:nvCxnSpPr>
          <p:cNvPr id="220" name="직선 화살표 연결선 219"/>
          <p:cNvCxnSpPr>
            <a:stCxn id="219" idx="0"/>
          </p:cNvCxnSpPr>
          <p:nvPr/>
        </p:nvCxnSpPr>
        <p:spPr>
          <a:xfrm flipV="1">
            <a:off x="8313139" y="2996952"/>
            <a:ext cx="0" cy="12241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/>
          <p:cNvSpPr/>
          <p:nvPr/>
        </p:nvSpPr>
        <p:spPr>
          <a:xfrm>
            <a:off x="7956376" y="4221088"/>
            <a:ext cx="651349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h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8313139" y="4509120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8028384" y="5976900"/>
            <a:ext cx="504056" cy="33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x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8316416" y="6165304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35" name="직선 화살표 연결선 234"/>
          <p:cNvCxnSpPr/>
          <p:nvPr/>
        </p:nvCxnSpPr>
        <p:spPr>
          <a:xfrm flipV="1">
            <a:off x="8316416" y="1844824"/>
            <a:ext cx="0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248"/>
          <p:cNvCxnSpPr>
            <a:stCxn id="242" idx="0"/>
          </p:cNvCxnSpPr>
          <p:nvPr/>
        </p:nvCxnSpPr>
        <p:spPr>
          <a:xfrm flipV="1">
            <a:off x="3135117" y="4797152"/>
            <a:ext cx="0" cy="10801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/>
          <p:cNvCxnSpPr>
            <a:stCxn id="261" idx="0"/>
          </p:cNvCxnSpPr>
          <p:nvPr/>
        </p:nvCxnSpPr>
        <p:spPr>
          <a:xfrm flipV="1">
            <a:off x="4863309" y="4797152"/>
            <a:ext cx="0" cy="10801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화살표 연결선 250"/>
          <p:cNvCxnSpPr>
            <a:stCxn id="262" idx="0"/>
          </p:cNvCxnSpPr>
          <p:nvPr/>
        </p:nvCxnSpPr>
        <p:spPr>
          <a:xfrm flipV="1">
            <a:off x="6591501" y="4797152"/>
            <a:ext cx="0" cy="10801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화살표 연결선 251"/>
          <p:cNvCxnSpPr>
            <a:stCxn id="263" idx="0"/>
          </p:cNvCxnSpPr>
          <p:nvPr/>
        </p:nvCxnSpPr>
        <p:spPr>
          <a:xfrm flipV="1">
            <a:off x="8319693" y="4797152"/>
            <a:ext cx="0" cy="10801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/>
          <p:cNvCxnSpPr/>
          <p:nvPr/>
        </p:nvCxnSpPr>
        <p:spPr>
          <a:xfrm>
            <a:off x="323528" y="4509120"/>
            <a:ext cx="792088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타원 240"/>
          <p:cNvSpPr/>
          <p:nvPr/>
        </p:nvSpPr>
        <p:spPr>
          <a:xfrm>
            <a:off x="1115616" y="5877272"/>
            <a:ext cx="582618" cy="576064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42" name="타원 241"/>
          <p:cNvSpPr/>
          <p:nvPr/>
        </p:nvSpPr>
        <p:spPr>
          <a:xfrm>
            <a:off x="2843808" y="5877272"/>
            <a:ext cx="582618" cy="576064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61" name="타원 260"/>
          <p:cNvSpPr/>
          <p:nvPr/>
        </p:nvSpPr>
        <p:spPr>
          <a:xfrm>
            <a:off x="4572000" y="5877272"/>
            <a:ext cx="582618" cy="576064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62" name="타원 261"/>
          <p:cNvSpPr/>
          <p:nvPr/>
        </p:nvSpPr>
        <p:spPr>
          <a:xfrm>
            <a:off x="6300192" y="5877272"/>
            <a:ext cx="582618" cy="576064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63" name="타원 262"/>
          <p:cNvSpPr/>
          <p:nvPr/>
        </p:nvSpPr>
        <p:spPr>
          <a:xfrm>
            <a:off x="8028384" y="5877272"/>
            <a:ext cx="582618" cy="576064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264" name="직선 화살표 연결선 263"/>
          <p:cNvCxnSpPr/>
          <p:nvPr/>
        </p:nvCxnSpPr>
        <p:spPr>
          <a:xfrm>
            <a:off x="1403648" y="1124744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/>
          <p:cNvCxnSpPr/>
          <p:nvPr/>
        </p:nvCxnSpPr>
        <p:spPr>
          <a:xfrm>
            <a:off x="3131840" y="1124744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/>
          <p:cNvCxnSpPr/>
          <p:nvPr/>
        </p:nvCxnSpPr>
        <p:spPr>
          <a:xfrm>
            <a:off x="4860032" y="1124744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화살표 연결선 266"/>
          <p:cNvCxnSpPr/>
          <p:nvPr/>
        </p:nvCxnSpPr>
        <p:spPr>
          <a:xfrm>
            <a:off x="6588224" y="1124744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/>
          <p:nvPr/>
        </p:nvCxnSpPr>
        <p:spPr>
          <a:xfrm>
            <a:off x="8313139" y="1124744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직사각형 268"/>
          <p:cNvSpPr/>
          <p:nvPr/>
        </p:nvSpPr>
        <p:spPr>
          <a:xfrm>
            <a:off x="7956376" y="548680"/>
            <a:ext cx="651349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y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270" name="직사각형 269"/>
          <p:cNvSpPr/>
          <p:nvPr/>
        </p:nvSpPr>
        <p:spPr>
          <a:xfrm>
            <a:off x="8316416" y="836712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1043608" y="548680"/>
            <a:ext cx="651349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y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72" name="직사각형 271"/>
          <p:cNvSpPr/>
          <p:nvPr/>
        </p:nvSpPr>
        <p:spPr>
          <a:xfrm>
            <a:off x="1403648" y="836712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6228184" y="548680"/>
            <a:ext cx="651349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y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275" name="직사각형 274"/>
          <p:cNvSpPr/>
          <p:nvPr/>
        </p:nvSpPr>
        <p:spPr>
          <a:xfrm>
            <a:off x="6584947" y="836712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6" name="직사각형 275"/>
          <p:cNvSpPr/>
          <p:nvPr/>
        </p:nvSpPr>
        <p:spPr>
          <a:xfrm>
            <a:off x="4499992" y="548680"/>
            <a:ext cx="651349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y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4860032" y="836712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8" name="직사각형 277"/>
          <p:cNvSpPr/>
          <p:nvPr/>
        </p:nvSpPr>
        <p:spPr>
          <a:xfrm>
            <a:off x="2771800" y="548680"/>
            <a:ext cx="651349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y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279" name="직사각형 278"/>
          <p:cNvSpPr/>
          <p:nvPr/>
        </p:nvSpPr>
        <p:spPr>
          <a:xfrm>
            <a:off x="3131840" y="836712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0" name="타원 279"/>
          <p:cNvSpPr/>
          <p:nvPr/>
        </p:nvSpPr>
        <p:spPr>
          <a:xfrm>
            <a:off x="1115616" y="548680"/>
            <a:ext cx="582618" cy="576064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81" name="타원 280"/>
          <p:cNvSpPr/>
          <p:nvPr/>
        </p:nvSpPr>
        <p:spPr>
          <a:xfrm>
            <a:off x="2843808" y="548680"/>
            <a:ext cx="582618" cy="576064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82" name="타원 281"/>
          <p:cNvSpPr/>
          <p:nvPr/>
        </p:nvSpPr>
        <p:spPr>
          <a:xfrm>
            <a:off x="4572000" y="548680"/>
            <a:ext cx="582618" cy="576064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83" name="타원 282"/>
          <p:cNvSpPr/>
          <p:nvPr/>
        </p:nvSpPr>
        <p:spPr>
          <a:xfrm>
            <a:off x="6293638" y="548680"/>
            <a:ext cx="582618" cy="576064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84" name="타원 283"/>
          <p:cNvSpPr/>
          <p:nvPr/>
        </p:nvSpPr>
        <p:spPr>
          <a:xfrm>
            <a:off x="8028384" y="548680"/>
            <a:ext cx="582618" cy="576064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85" name="직사각형 184"/>
          <p:cNvSpPr/>
          <p:nvPr/>
        </p:nvSpPr>
        <p:spPr>
          <a:xfrm>
            <a:off x="2771800" y="1340768"/>
            <a:ext cx="651349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E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3131840" y="1628800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4496715" y="1340768"/>
            <a:ext cx="651349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E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4856755" y="1628800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5" name="직사각형 284"/>
          <p:cNvSpPr/>
          <p:nvPr/>
        </p:nvSpPr>
        <p:spPr>
          <a:xfrm>
            <a:off x="6224907" y="1340768"/>
            <a:ext cx="651349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E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86" name="직사각형 285"/>
          <p:cNvSpPr/>
          <p:nvPr/>
        </p:nvSpPr>
        <p:spPr>
          <a:xfrm>
            <a:off x="6584947" y="1628800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7" name="직사각형 286"/>
          <p:cNvSpPr/>
          <p:nvPr/>
        </p:nvSpPr>
        <p:spPr>
          <a:xfrm>
            <a:off x="7956376" y="1340768"/>
            <a:ext cx="651349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E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88" name="직사각형 287"/>
          <p:cNvSpPr/>
          <p:nvPr/>
        </p:nvSpPr>
        <p:spPr>
          <a:xfrm>
            <a:off x="8316416" y="1628800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9" name="직사각형 288"/>
          <p:cNvSpPr/>
          <p:nvPr/>
        </p:nvSpPr>
        <p:spPr>
          <a:xfrm>
            <a:off x="7953099" y="2420888"/>
            <a:ext cx="651349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y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290" name="직사각형 289"/>
          <p:cNvSpPr/>
          <p:nvPr/>
        </p:nvSpPr>
        <p:spPr>
          <a:xfrm>
            <a:off x="8313139" y="2708920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1" name="직사각형 290"/>
          <p:cNvSpPr/>
          <p:nvPr/>
        </p:nvSpPr>
        <p:spPr>
          <a:xfrm>
            <a:off x="1040331" y="2420888"/>
            <a:ext cx="651349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y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92" name="직사각형 291"/>
          <p:cNvSpPr/>
          <p:nvPr/>
        </p:nvSpPr>
        <p:spPr>
          <a:xfrm>
            <a:off x="1400371" y="2708920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3" name="직사각형 292"/>
          <p:cNvSpPr/>
          <p:nvPr/>
        </p:nvSpPr>
        <p:spPr>
          <a:xfrm>
            <a:off x="6224907" y="2420888"/>
            <a:ext cx="651349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y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294" name="직사각형 293"/>
          <p:cNvSpPr/>
          <p:nvPr/>
        </p:nvSpPr>
        <p:spPr>
          <a:xfrm>
            <a:off x="6581670" y="2708920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5" name="직사각형 294"/>
          <p:cNvSpPr/>
          <p:nvPr/>
        </p:nvSpPr>
        <p:spPr>
          <a:xfrm>
            <a:off x="4496715" y="2420888"/>
            <a:ext cx="651349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y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296" name="직사각형 295"/>
          <p:cNvSpPr/>
          <p:nvPr/>
        </p:nvSpPr>
        <p:spPr>
          <a:xfrm>
            <a:off x="4856755" y="2708920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7" name="직사각형 296"/>
          <p:cNvSpPr/>
          <p:nvPr/>
        </p:nvSpPr>
        <p:spPr>
          <a:xfrm>
            <a:off x="2768523" y="2420888"/>
            <a:ext cx="651349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y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298" name="직사각형 297"/>
          <p:cNvSpPr/>
          <p:nvPr/>
        </p:nvSpPr>
        <p:spPr>
          <a:xfrm>
            <a:off x="3128563" y="2708920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9" name="직사각형 298"/>
          <p:cNvSpPr/>
          <p:nvPr/>
        </p:nvSpPr>
        <p:spPr>
          <a:xfrm>
            <a:off x="1259632" y="2492896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^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0" name="직사각형 299"/>
          <p:cNvSpPr/>
          <p:nvPr/>
        </p:nvSpPr>
        <p:spPr>
          <a:xfrm>
            <a:off x="2987824" y="2492896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^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1" name="직사각형 300"/>
          <p:cNvSpPr/>
          <p:nvPr/>
        </p:nvSpPr>
        <p:spPr>
          <a:xfrm>
            <a:off x="4716016" y="2492896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^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2" name="직사각형 301"/>
          <p:cNvSpPr/>
          <p:nvPr/>
        </p:nvSpPr>
        <p:spPr>
          <a:xfrm>
            <a:off x="6444208" y="2492896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^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3" name="직사각형 302"/>
          <p:cNvSpPr/>
          <p:nvPr/>
        </p:nvSpPr>
        <p:spPr>
          <a:xfrm>
            <a:off x="8172400" y="2492896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^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63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그림 170"/>
          <p:cNvPicPr/>
          <p:nvPr/>
        </p:nvPicPr>
        <p:blipFill>
          <a:blip r:embed="rId2"/>
          <a:stretch>
            <a:fillRect/>
          </a:stretch>
        </p:blipFill>
        <p:spPr>
          <a:xfrm>
            <a:off x="1706245" y="1211580"/>
            <a:ext cx="5731510" cy="44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1706245" y="1188720"/>
            <a:ext cx="5731510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78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06245" y="1187767"/>
            <a:ext cx="5731510" cy="448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8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2420888"/>
            <a:ext cx="4032448" cy="3096344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4860032" y="2348880"/>
            <a:ext cx="3744416" cy="3168352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4"/>
          <a:stretch>
            <a:fillRect/>
          </a:stretch>
        </p:blipFill>
        <p:spPr>
          <a:xfrm>
            <a:off x="611560" y="364892"/>
            <a:ext cx="1917700" cy="155194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907704" y="5661248"/>
            <a:ext cx="122413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&lt; sigmoid 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72200" y="5661248"/>
            <a:ext cx="122413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&lt;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relu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46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79</Words>
  <Application>Microsoft Office PowerPoint</Application>
  <PresentationFormat>화면 슬라이드 쇼(4:3)</PresentationFormat>
  <Paragraphs>75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</dc:creator>
  <cp:lastModifiedBy>Office</cp:lastModifiedBy>
  <cp:revision>10</cp:revision>
  <dcterms:created xsi:type="dcterms:W3CDTF">2016-07-19T16:12:36Z</dcterms:created>
  <dcterms:modified xsi:type="dcterms:W3CDTF">2016-07-20T00:27:03Z</dcterms:modified>
</cp:coreProperties>
</file>