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84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47E6-0118-4623-AFDE-DA50F5CDA372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FF4-4005-4BBA-B3F6-4DE54554B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08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47E6-0118-4623-AFDE-DA50F5CDA372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FF4-4005-4BBA-B3F6-4DE54554B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4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47E6-0118-4623-AFDE-DA50F5CDA372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FF4-4005-4BBA-B3F6-4DE54554B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6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47E6-0118-4623-AFDE-DA50F5CDA372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FF4-4005-4BBA-B3F6-4DE54554B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0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47E6-0118-4623-AFDE-DA50F5CDA372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FF4-4005-4BBA-B3F6-4DE54554B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5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47E6-0118-4623-AFDE-DA50F5CDA372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FF4-4005-4BBA-B3F6-4DE54554B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47E6-0118-4623-AFDE-DA50F5CDA372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FF4-4005-4BBA-B3F6-4DE54554B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4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47E6-0118-4623-AFDE-DA50F5CDA372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FF4-4005-4BBA-B3F6-4DE54554B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0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47E6-0118-4623-AFDE-DA50F5CDA372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FF4-4005-4BBA-B3F6-4DE54554B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8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47E6-0118-4623-AFDE-DA50F5CDA372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FF4-4005-4BBA-B3F6-4DE54554B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7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47E6-0118-4623-AFDE-DA50F5CDA372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FF4-4005-4BBA-B3F6-4DE54554B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2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47E6-0118-4623-AFDE-DA50F5CDA372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37FF4-4005-4BBA-B3F6-4DE54554B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7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179512" y="241481"/>
            <a:ext cx="8424936" cy="6375035"/>
            <a:chOff x="179512" y="241481"/>
            <a:chExt cx="8424936" cy="6375035"/>
          </a:xfrm>
        </p:grpSpPr>
        <p:sp>
          <p:nvSpPr>
            <p:cNvPr id="5" name="직사각형 4"/>
            <p:cNvSpPr/>
            <p:nvPr/>
          </p:nvSpPr>
          <p:spPr>
            <a:xfrm>
              <a:off x="249163" y="404664"/>
              <a:ext cx="208823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논리 연산가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37195" y="2636912"/>
              <a:ext cx="1656184" cy="16561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추론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V="1">
              <a:off x="1905347" y="2276872"/>
              <a:ext cx="360040" cy="432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222605" y="162880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265387" y="2924944"/>
              <a:ext cx="506413" cy="2964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843808" y="2492896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263030" y="3717032"/>
              <a:ext cx="506413" cy="13563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841451" y="3573016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979712" y="4221088"/>
              <a:ext cx="351384" cy="24993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2267744" y="4437112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9512" y="1340768"/>
              <a:ext cx="936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…</a:t>
              </a:r>
              <a:endParaRPr lang="ko-KR" altLang="en-US" sz="3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5616" y="4428401"/>
              <a:ext cx="936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…</a:t>
              </a:r>
              <a:endParaRPr lang="ko-KR" altLang="en-US" sz="3200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5745802" y="2116078"/>
              <a:ext cx="216024" cy="5040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275302" y="1412776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7194351" y="2866221"/>
              <a:ext cx="573708" cy="2964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7812360" y="2423331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5501506" y="4151258"/>
              <a:ext cx="244296" cy="4276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4932040" y="4581128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5501506" y="2627829"/>
              <a:ext cx="1656184" cy="16561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추론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41251" y="5301208"/>
              <a:ext cx="208823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&lt;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추론을 통한 검색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&gt;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400092" y="5373216"/>
              <a:ext cx="208823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&lt;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경험적 방법론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&gt;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04048" y="6093296"/>
              <a:ext cx="324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데이터를 탐색으로 생각하면 경험적 방법론은 기계학습의 철학과 비슷하다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81712" y="313492"/>
              <a:ext cx="2366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탐색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대응</a:t>
              </a:r>
              <a:r>
                <a:rPr lang="en-US" altLang="ko-KR" sz="1600" dirty="0" smtClean="0"/>
                <a:t>): </a:t>
              </a:r>
              <a:r>
                <a:rPr lang="en-US" altLang="ko-KR" sz="1600" b="1" dirty="0" smtClean="0"/>
                <a:t>if</a:t>
              </a:r>
            </a:p>
            <a:p>
              <a:r>
                <a:rPr lang="ko-KR" altLang="en-US" sz="1600" dirty="0" smtClean="0"/>
                <a:t>추론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상황파악</a:t>
              </a:r>
              <a:r>
                <a:rPr lang="en-US" altLang="ko-KR" sz="1600" dirty="0" smtClean="0"/>
                <a:t>): </a:t>
              </a:r>
              <a:r>
                <a:rPr lang="en-US" altLang="ko-KR" sz="1600" b="1" dirty="0" smtClean="0"/>
                <a:t>then</a:t>
              </a:r>
              <a:endParaRPr lang="ko-KR" altLang="en-US" sz="1600" b="1" dirty="0"/>
            </a:p>
          </p:txBody>
        </p:sp>
        <p:sp>
          <p:nvSpPr>
            <p:cNvPr id="51" name="왼쪽 중괄호 50"/>
            <p:cNvSpPr/>
            <p:nvPr/>
          </p:nvSpPr>
          <p:spPr>
            <a:xfrm>
              <a:off x="2267744" y="313492"/>
              <a:ext cx="446674" cy="5952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4932040" y="584684"/>
              <a:ext cx="8137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53815" y="241481"/>
              <a:ext cx="2750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규칙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smtClean="0">
                  <a:solidFill>
                    <a:srgbClr val="C00000"/>
                  </a:solidFill>
                </a:rPr>
                <a:t>rule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로써 컴퓨터에게 심어주기 용이함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V="1">
              <a:off x="1369929" y="2039486"/>
              <a:ext cx="76722" cy="487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1115616" y="1340768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60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971600" y="863179"/>
            <a:ext cx="7056784" cy="5086101"/>
            <a:chOff x="179512" y="241481"/>
            <a:chExt cx="8424936" cy="6375035"/>
          </a:xfrm>
        </p:grpSpPr>
        <p:sp>
          <p:nvSpPr>
            <p:cNvPr id="33" name="직사각형 32"/>
            <p:cNvSpPr/>
            <p:nvPr/>
          </p:nvSpPr>
          <p:spPr>
            <a:xfrm>
              <a:off x="249163" y="404664"/>
              <a:ext cx="208823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논리 연산가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37195" y="2636912"/>
              <a:ext cx="1656184" cy="16561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추론</a:t>
              </a:r>
              <a:endParaRPr lang="ko-KR" altLang="en-US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V="1">
              <a:off x="1905347" y="2276872"/>
              <a:ext cx="360040" cy="432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2222605" y="162880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 flipV="1">
              <a:off x="2265387" y="2924944"/>
              <a:ext cx="506413" cy="2964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2843808" y="2492896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2263030" y="3717032"/>
              <a:ext cx="506413" cy="13563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2841451" y="3573016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1979712" y="4221088"/>
              <a:ext cx="351384" cy="24993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2267744" y="4437112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9512" y="1340768"/>
              <a:ext cx="936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…</a:t>
              </a:r>
              <a:endParaRPr lang="ko-KR" altLang="en-US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15616" y="4428401"/>
              <a:ext cx="936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…</a:t>
              </a:r>
              <a:endParaRPr lang="ko-KR" altLang="en-US" sz="3200" dirty="0"/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5745802" y="2116078"/>
              <a:ext cx="216024" cy="5040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5275302" y="1412776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 flipH="1">
              <a:off x="7194351" y="2866221"/>
              <a:ext cx="573708" cy="2964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7812360" y="2423331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V="1">
              <a:off x="5501506" y="4151258"/>
              <a:ext cx="244296" cy="4276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4932040" y="4581128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5501506" y="2627829"/>
              <a:ext cx="1656184" cy="16561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추론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41251" y="5301208"/>
              <a:ext cx="208823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&lt;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추론을 통한 검색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&gt;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400092" y="5373216"/>
              <a:ext cx="208823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&lt;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경험적 방법론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&gt;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04048" y="6093296"/>
              <a:ext cx="324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데이터를 탐색으로 생각하면 경험적 방법론은 기계학습의 철학과 비슷하다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1712" y="313492"/>
              <a:ext cx="2366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탐색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대응</a:t>
              </a:r>
              <a:r>
                <a:rPr lang="en-US" altLang="ko-KR" sz="1600" dirty="0" smtClean="0"/>
                <a:t>): </a:t>
              </a:r>
              <a:r>
                <a:rPr lang="en-US" altLang="ko-KR" sz="1600" b="1" dirty="0" smtClean="0"/>
                <a:t>if</a:t>
              </a:r>
            </a:p>
            <a:p>
              <a:r>
                <a:rPr lang="ko-KR" altLang="en-US" sz="1600" dirty="0" smtClean="0"/>
                <a:t>추론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상황파악</a:t>
              </a:r>
              <a:r>
                <a:rPr lang="en-US" altLang="ko-KR" sz="1600" dirty="0" smtClean="0"/>
                <a:t>): </a:t>
              </a:r>
              <a:r>
                <a:rPr lang="en-US" altLang="ko-KR" sz="1600" b="1" dirty="0" smtClean="0"/>
                <a:t>then</a:t>
              </a:r>
              <a:endParaRPr lang="ko-KR" altLang="en-US" sz="1600" b="1" dirty="0"/>
            </a:p>
          </p:txBody>
        </p:sp>
        <p:sp>
          <p:nvSpPr>
            <p:cNvPr id="63" name="왼쪽 중괄호 62"/>
            <p:cNvSpPr/>
            <p:nvPr/>
          </p:nvSpPr>
          <p:spPr>
            <a:xfrm>
              <a:off x="2267744" y="313492"/>
              <a:ext cx="446674" cy="5952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4932040" y="584684"/>
              <a:ext cx="8137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853815" y="241481"/>
              <a:ext cx="2750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규칙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smtClean="0">
                  <a:solidFill>
                    <a:srgbClr val="C00000"/>
                  </a:solidFill>
                </a:rPr>
                <a:t>rule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로써 컴퓨터에게 심어주기 용이함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 flipV="1">
              <a:off x="1369929" y="2039486"/>
              <a:ext cx="76722" cy="487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>
              <a:off x="1115616" y="1340768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탐색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85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102</Words>
  <Application>Microsoft Office PowerPoint</Application>
  <PresentationFormat>화면 슬라이드 쇼(4:3)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</dc:creator>
  <cp:lastModifiedBy>Office</cp:lastModifiedBy>
  <cp:revision>4</cp:revision>
  <dcterms:created xsi:type="dcterms:W3CDTF">2017-07-15T10:21:20Z</dcterms:created>
  <dcterms:modified xsi:type="dcterms:W3CDTF">2017-07-15T12:46:02Z</dcterms:modified>
</cp:coreProperties>
</file>