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3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0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6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7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5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9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5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3BB6-CE39-402D-BB01-072783A3EED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78B22-B5D5-4E37-B784-ED50186EE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commerce-main-2.onrende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Cloud-Based E-Commerce </a:t>
            </a:r>
            <a:r>
              <a:rPr lang="en-US" b="1" dirty="0" smtClean="0">
                <a:solidFill>
                  <a:srgbClr val="FF0000"/>
                </a:solidFill>
                <a:latin typeface="Arial Rounded MT Bold" pitchFamily="34" charset="0"/>
              </a:rPr>
              <a:t>Platform</a:t>
            </a:r>
            <a:endParaRPr lang="en-US" b="1" dirty="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Cloud Computing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438399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83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payment gateway integration (Stripe, PayPal)</a:t>
            </a:r>
          </a:p>
          <a:p>
            <a:r>
              <a:rPr lang="en-US" dirty="0" smtClean="0"/>
              <a:t>Admin dashboard for inventory management</a:t>
            </a:r>
          </a:p>
          <a:p>
            <a:r>
              <a:rPr lang="en-US" dirty="0" smtClean="0"/>
              <a:t>Implement user reviews and ratings</a:t>
            </a:r>
          </a:p>
          <a:p>
            <a:r>
              <a:rPr lang="en-US" dirty="0" smtClean="0"/>
              <a:t>Improve analytics and reporting via cloud functions</a:t>
            </a:r>
          </a:p>
          <a:p>
            <a:r>
              <a:rPr lang="en-US" dirty="0" smtClean="0"/>
              <a:t>Mobile app version using React Native or Flutter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8562"/>
          </a:xfrm>
        </p:spPr>
        <p:txBody>
          <a:bodyPr>
            <a:normAutofit/>
          </a:bodyPr>
          <a:lstStyle/>
          <a:p>
            <a:r>
              <a:rPr lang="en-US" sz="9600" b="1" dirty="0" smtClean="0"/>
              <a:t>Thank You!!!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06296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72810"/>
              </p:ext>
            </p:extLst>
          </p:nvPr>
        </p:nvGraphicFramePr>
        <p:xfrm>
          <a:off x="-685800" y="1371600"/>
          <a:ext cx="10358438" cy="446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Document" r:id="rId3" imgW="6097016" imgH="2634291" progId="Word.Document.12">
                  <p:embed/>
                </p:oleObj>
              </mc:Choice>
              <mc:Fallback>
                <p:oleObj name="Document" r:id="rId3" imgW="6097016" imgH="26342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685800" y="1371600"/>
                        <a:ext cx="10358438" cy="446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146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Traditional e-commerce platforms require complex infrastructure and are costly to scale.</a:t>
            </a:r>
          </a:p>
          <a:p>
            <a:r>
              <a:rPr lang="en-US" dirty="0" smtClean="0"/>
              <a:t>Local businesses face challenges in going online quickly and securely.</a:t>
            </a:r>
          </a:p>
          <a:p>
            <a:r>
              <a:rPr lang="en-US" dirty="0" smtClean="0"/>
              <a:t>Lack of real-time scalability, integrated authentication, and seamless deployment hinders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2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cloud-native e-commerce platform deployed on Render.</a:t>
            </a:r>
          </a:p>
          <a:p>
            <a:r>
              <a:rPr lang="en-US" dirty="0" smtClean="0"/>
              <a:t>Built using Next.js, Tailwind CSS for a responsive frontend.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for secure authentication and </a:t>
            </a:r>
            <a:r>
              <a:rPr lang="en-US" dirty="0" err="1" smtClean="0"/>
              <a:t>MongoDB</a:t>
            </a:r>
            <a:r>
              <a:rPr lang="en-US" dirty="0" smtClean="0"/>
              <a:t> Atlas for scalable data storage.</a:t>
            </a:r>
          </a:p>
          <a:p>
            <a:r>
              <a:rPr lang="en-US" dirty="0" smtClean="0"/>
              <a:t>Rapid deployment, seamless updates, and low operational overhead.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2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Target Users and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Small to medium-sized businesses and individual sellers.</a:t>
            </a:r>
          </a:p>
          <a:p>
            <a:r>
              <a:rPr lang="en-US" dirty="0" smtClean="0"/>
              <a:t>Tech-savvy entrepreneurs and developers.</a:t>
            </a:r>
          </a:p>
          <a:p>
            <a:r>
              <a:rPr lang="en-US" b="1" dirty="0" smtClean="0"/>
              <a:t>Benefits:</a:t>
            </a:r>
            <a:endParaRPr lang="en-US" dirty="0" smtClean="0"/>
          </a:p>
          <a:p>
            <a:pPr lvl="1"/>
            <a:r>
              <a:rPr lang="en-US" dirty="0" smtClean="0"/>
              <a:t>Easy setup and deployment</a:t>
            </a:r>
          </a:p>
          <a:p>
            <a:pPr lvl="1"/>
            <a:r>
              <a:rPr lang="en-US" dirty="0" smtClean="0"/>
              <a:t>Cost-efficient and scalable</a:t>
            </a:r>
          </a:p>
          <a:p>
            <a:pPr lvl="1"/>
            <a:r>
              <a:rPr lang="en-US" dirty="0" smtClean="0"/>
              <a:t>Secure user authentication</a:t>
            </a:r>
          </a:p>
          <a:p>
            <a:pPr lvl="1"/>
            <a:r>
              <a:rPr lang="en-US" dirty="0" smtClean="0"/>
              <a:t>Cloud-based accessibility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General Objective:</a:t>
            </a:r>
            <a:endParaRPr lang="en-US" dirty="0" smtClean="0"/>
          </a:p>
          <a:p>
            <a:pPr lvl="1"/>
            <a:r>
              <a:rPr lang="en-US" dirty="0" smtClean="0"/>
              <a:t>Develop a scalable, secure, and user-friendly cloud-based e-commerce platform.</a:t>
            </a:r>
          </a:p>
          <a:p>
            <a:r>
              <a:rPr lang="en-US" b="1" dirty="0" smtClean="0"/>
              <a:t>Specific Objectives:</a:t>
            </a:r>
            <a:endParaRPr lang="en-US" dirty="0" smtClean="0"/>
          </a:p>
          <a:p>
            <a:pPr lvl="1"/>
            <a:r>
              <a:rPr lang="en-US" dirty="0" smtClean="0"/>
              <a:t>Integrate cloud infrastructure (Render, </a:t>
            </a:r>
            <a:r>
              <a:rPr lang="en-US" dirty="0" err="1" smtClean="0"/>
              <a:t>MongoDB</a:t>
            </a:r>
            <a:r>
              <a:rPr lang="en-US" dirty="0" smtClean="0"/>
              <a:t> Atlas)</a:t>
            </a:r>
          </a:p>
          <a:p>
            <a:pPr lvl="1"/>
            <a:r>
              <a:rPr lang="en-US" dirty="0" smtClean="0"/>
              <a:t>Implement </a:t>
            </a:r>
            <a:r>
              <a:rPr lang="en-US" dirty="0" err="1" smtClean="0"/>
              <a:t>OAuth</a:t>
            </a:r>
            <a:r>
              <a:rPr lang="en-US" dirty="0" smtClean="0"/>
              <a:t> for authentication</a:t>
            </a:r>
          </a:p>
          <a:p>
            <a:pPr lvl="1"/>
            <a:r>
              <a:rPr lang="en-US" dirty="0" smtClean="0"/>
              <a:t>Design responsive UI using Tailwind CSS</a:t>
            </a:r>
          </a:p>
          <a:p>
            <a:pPr lvl="1"/>
            <a:r>
              <a:rPr lang="en-US" dirty="0" smtClean="0"/>
              <a:t>Enable secure, scalable product management and user access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0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Frontend:</a:t>
            </a:r>
            <a:r>
              <a:rPr lang="en-US" dirty="0" smtClean="0"/>
              <a:t> Next.js + Tailwind CSS</a:t>
            </a:r>
          </a:p>
          <a:p>
            <a:r>
              <a:rPr lang="en-US" b="1" dirty="0" smtClean="0"/>
              <a:t>Backend:</a:t>
            </a:r>
            <a:r>
              <a:rPr lang="en-US" dirty="0" smtClean="0"/>
              <a:t> Next.js server-side rendering (API routes)</a:t>
            </a:r>
          </a:p>
          <a:p>
            <a:r>
              <a:rPr lang="en-US" b="1" dirty="0" smtClean="0"/>
              <a:t>Authentication:</a:t>
            </a:r>
            <a:r>
              <a:rPr lang="en-US" dirty="0" smtClean="0"/>
              <a:t> </a:t>
            </a:r>
            <a:r>
              <a:rPr lang="en-US" dirty="0" err="1" smtClean="0"/>
              <a:t>OAuth</a:t>
            </a:r>
            <a:endParaRPr lang="en-US" dirty="0" smtClean="0"/>
          </a:p>
          <a:p>
            <a:r>
              <a:rPr lang="en-US" b="1" dirty="0" smtClean="0"/>
              <a:t>Database:</a:t>
            </a:r>
            <a:r>
              <a:rPr lang="en-US" dirty="0" smtClean="0"/>
              <a:t> </a:t>
            </a:r>
            <a:r>
              <a:rPr lang="en-US" dirty="0" err="1" smtClean="0"/>
              <a:t>MongoDB</a:t>
            </a:r>
            <a:r>
              <a:rPr lang="en-US" dirty="0" smtClean="0"/>
              <a:t> Atlas</a:t>
            </a:r>
          </a:p>
          <a:p>
            <a:r>
              <a:rPr lang="en-US" b="1" dirty="0" smtClean="0"/>
              <a:t>Hosting:</a:t>
            </a:r>
            <a:r>
              <a:rPr lang="en-US" dirty="0" smtClean="0"/>
              <a:t> Render (cloud platform)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3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Cloud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Render:</a:t>
            </a:r>
            <a:r>
              <a:rPr lang="en-US" dirty="0" smtClean="0"/>
              <a:t> Cloud platform used for hosting the web application</a:t>
            </a:r>
          </a:p>
          <a:p>
            <a:pPr lvl="1"/>
            <a:r>
              <a:rPr lang="en-US" dirty="0" smtClean="0"/>
              <a:t>Chosen for its simplicity, automatic deployments from </a:t>
            </a:r>
            <a:r>
              <a:rPr lang="en-US" dirty="0" err="1" smtClean="0"/>
              <a:t>GitHub</a:t>
            </a:r>
            <a:r>
              <a:rPr lang="en-US" dirty="0" smtClean="0"/>
              <a:t>, and free tier</a:t>
            </a:r>
          </a:p>
          <a:p>
            <a:r>
              <a:rPr lang="en-US" b="1" dirty="0" err="1" smtClean="0"/>
              <a:t>MongoDB</a:t>
            </a:r>
            <a:r>
              <a:rPr lang="en-US" b="1" dirty="0" smtClean="0"/>
              <a:t> Atlas:</a:t>
            </a:r>
            <a:r>
              <a:rPr lang="en-US" dirty="0" smtClean="0"/>
              <a:t> Scalable </a:t>
            </a:r>
            <a:r>
              <a:rPr lang="en-US" dirty="0" err="1" smtClean="0"/>
              <a:t>NoSQL</a:t>
            </a:r>
            <a:r>
              <a:rPr lang="en-US" dirty="0" smtClean="0"/>
              <a:t> cloud database</a:t>
            </a:r>
          </a:p>
          <a:p>
            <a:pPr lvl="1"/>
            <a:r>
              <a:rPr lang="en-US" dirty="0" smtClean="0"/>
              <a:t>Chosen for flexibility, global availability, and integration with cloud services</a:t>
            </a:r>
          </a:p>
          <a:p>
            <a:r>
              <a:rPr lang="en-US" b="1" dirty="0" err="1" smtClean="0"/>
              <a:t>OAuth</a:t>
            </a:r>
            <a:r>
              <a:rPr lang="en-US" b="1" dirty="0" smtClean="0"/>
              <a:t> (e.g., Google, </a:t>
            </a:r>
            <a:r>
              <a:rPr lang="en-US" b="1" dirty="0" err="1" smtClean="0"/>
              <a:t>GitHub</a:t>
            </a:r>
            <a:r>
              <a:rPr lang="en-US" b="1" dirty="0" smtClean="0"/>
              <a:t>):</a:t>
            </a:r>
            <a:r>
              <a:rPr lang="en-US" dirty="0" smtClean="0"/>
              <a:t> Secure and modern user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3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Testing and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Testing Strategy:</a:t>
            </a:r>
            <a:endParaRPr lang="en-US" dirty="0" smtClean="0"/>
          </a:p>
          <a:p>
            <a:pPr lvl="1"/>
            <a:r>
              <a:rPr lang="en-US" dirty="0" smtClean="0"/>
              <a:t>Unit testing for frontend components</a:t>
            </a:r>
          </a:p>
          <a:p>
            <a:pPr lvl="1"/>
            <a:r>
              <a:rPr lang="en-US" dirty="0" smtClean="0"/>
              <a:t>Integration testing for API routes</a:t>
            </a:r>
          </a:p>
          <a:p>
            <a:pPr lvl="1"/>
            <a:r>
              <a:rPr lang="en-US" dirty="0" smtClean="0"/>
              <a:t>Manual testing for UI/UX consistency</a:t>
            </a:r>
          </a:p>
          <a:p>
            <a:r>
              <a:rPr lang="en-US" b="1" dirty="0" smtClean="0"/>
              <a:t>Tools:</a:t>
            </a:r>
            <a:r>
              <a:rPr lang="en-US" dirty="0" smtClean="0"/>
              <a:t> Jest, Postman, </a:t>
            </a:r>
            <a:r>
              <a:rPr lang="en-US" dirty="0" err="1" smtClean="0"/>
              <a:t>Vercel</a:t>
            </a:r>
            <a:r>
              <a:rPr lang="en-US" dirty="0" smtClean="0"/>
              <a:t> Preview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925762"/>
          </a:xfrm>
        </p:spPr>
        <p:txBody>
          <a:bodyPr>
            <a:normAutofit/>
          </a:bodyPr>
          <a:lstStyle/>
          <a:p>
            <a:r>
              <a:rPr lang="en-US" sz="8000" b="1" dirty="0" smtClean="0"/>
              <a:t>Demo</a:t>
            </a:r>
            <a:endParaRPr lang="en-US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468563"/>
          </a:xfrm>
        </p:spPr>
        <p:txBody>
          <a:bodyPr/>
          <a:lstStyle/>
          <a:p>
            <a:r>
              <a:rPr lang="en-US" b="1" dirty="0" smtClean="0"/>
              <a:t>Live Application: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https://ecommerce-main-2.onrender.com/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0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Microsoft Word Document</vt:lpstr>
      <vt:lpstr>Cloud-Based E-Commerce Platform</vt:lpstr>
      <vt:lpstr>The Problem</vt:lpstr>
      <vt:lpstr>Our Solution</vt:lpstr>
      <vt:lpstr>Target Users and Benefits</vt:lpstr>
      <vt:lpstr>Objectives</vt:lpstr>
      <vt:lpstr>System Architecture</vt:lpstr>
      <vt:lpstr>Cloud Infrastructure</vt:lpstr>
      <vt:lpstr>Testing and Validation</vt:lpstr>
      <vt:lpstr>Demo</vt:lpstr>
      <vt:lpstr>Future Enhancements</vt:lpstr>
      <vt:lpstr>Thank You!!!</vt:lpstr>
      <vt:lpstr>Group Members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Cloud-Based E-Commerce Platform</dc:title>
  <dc:creator>ismail - [2010]</dc:creator>
  <cp:lastModifiedBy>ismail - [2010]</cp:lastModifiedBy>
  <cp:revision>2</cp:revision>
  <dcterms:created xsi:type="dcterms:W3CDTF">2025-05-08T04:20:42Z</dcterms:created>
  <dcterms:modified xsi:type="dcterms:W3CDTF">2025-05-08T04:37:46Z</dcterms:modified>
</cp:coreProperties>
</file>