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slide" Target="slides/slide1.xml"/><Relationship Id="rId19" Type="http://schemas.openxmlformats.org/officeDocument/2006/relationships/font" Target="fonts/HelveticaNeue-boldItalic.fntdata"/><Relationship Id="rId6" Type="http://schemas.openxmlformats.org/officeDocument/2006/relationships/slide" Target="slides/slide2.xml"/><Relationship Id="rId18"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a3e2af65_0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3e2af65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Uber, RPC team, Go client libraries for open source RPC protocol, TChannel, routing and load balancing sidecar.</a:t>
            </a:r>
            <a:endParaRPr>
              <a:solidFill>
                <a:schemeClr val="dk1"/>
              </a:solidFill>
            </a:endParaRPr>
          </a:p>
          <a:p>
            <a:pPr indent="0" lvl="0" marL="0" rtl="0" algn="l">
              <a:spcBef>
                <a:spcPts val="0"/>
              </a:spcBef>
              <a:spcAft>
                <a:spcPts val="0"/>
              </a:spcAft>
              <a:buNone/>
            </a:pPr>
            <a:r>
              <a:rPr lang="en">
                <a:solidFill>
                  <a:schemeClr val="dk1"/>
                </a:solidFill>
              </a:rPr>
              <a:t>Maintain Go libraries and build infrastructure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Before Uber, I worked at Google, which is where I started using Go and learnt a lot about the language as well as idioms.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Today’s talk will focus on profiling and optimizing Go. I’m going to cover the tools at a high level, and then we’re going to go hands on with some code.</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10679bf2dc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0679bf2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9a91bbe9_0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9a91bbe9_0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9a91bbe9_02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9a91bbe9_0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1068783113_1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6878311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10679bf2dc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679bf2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1068783113_1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6878311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10679bf2dc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679bf2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10679bf2dc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679bf2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go-torch is a tool we wrote at Uber to generate Flame graphs from the Go pprof output.</a:t>
            </a:r>
            <a:endParaRPr/>
          </a:p>
          <a:p>
            <a:pPr indent="0" lvl="0" marL="0" rtl="0" algn="l">
              <a:spcBef>
                <a:spcPts val="0"/>
              </a:spcBef>
              <a:spcAft>
                <a:spcPts val="0"/>
              </a:spcAft>
              <a:buClr>
                <a:schemeClr val="dk1"/>
              </a:buClr>
              <a:buSzPts val="1100"/>
              <a:buFont typeface="Arial"/>
              <a:buNone/>
            </a:pPr>
            <a:r>
              <a:rPr lang="en"/>
              <a:t>It takes advantage of the built in pprof capabilities, but renders the data differently.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wrote this tool since flame graphs are more familiar to Uber engineers,</a:t>
            </a:r>
            <a:endParaRPr/>
          </a:p>
          <a:p>
            <a:pPr indent="0" lvl="0" marL="0" rtl="0" algn="l">
              <a:spcBef>
                <a:spcPts val="0"/>
              </a:spcBef>
              <a:spcAft>
                <a:spcPts val="0"/>
              </a:spcAft>
              <a:buClr>
                <a:schemeClr val="dk1"/>
              </a:buClr>
              <a:buSzPts val="1100"/>
              <a:buFont typeface="Arial"/>
              <a:buNone/>
            </a:pPr>
            <a:r>
              <a:rPr lang="en"/>
              <a:t>as we use them with Node and Python.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 a flame graph, the Y-axis (e.g. go up and down with the cursor?) shows stack depth. The top</a:t>
            </a:r>
            <a:endParaRPr/>
          </a:p>
          <a:p>
            <a:pPr indent="0" lvl="0" marL="0" rtl="0" algn="l">
              <a:spcBef>
                <a:spcPts val="0"/>
              </a:spcBef>
              <a:spcAft>
                <a:spcPts val="0"/>
              </a:spcAft>
              <a:buClr>
                <a:schemeClr val="dk1"/>
              </a:buClr>
              <a:buSzPts val="1100"/>
              <a:buFont typeface="Arial"/>
              <a:buNone/>
            </a:pPr>
            <a:r>
              <a:rPr lang="en"/>
              <a:t>box shows the function that was running on the CPU. Everything beneath is the list of callers.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Unlike most graphs,the X axis does represent the passage through time, but is alphabetical.</a:t>
            </a:r>
            <a:endParaRPr/>
          </a:p>
          <a:p>
            <a:pPr indent="0" lvl="0" marL="0" rtl="0" algn="l">
              <a:spcBef>
                <a:spcPts val="0"/>
              </a:spcBef>
              <a:spcAft>
                <a:spcPts val="0"/>
              </a:spcAft>
              <a:buClr>
                <a:schemeClr val="dk1"/>
              </a:buClr>
              <a:buSzPts val="1100"/>
              <a:buFont typeface="Arial"/>
              <a:buNone/>
            </a:pPr>
            <a:r>
              <a:rPr lang="en"/>
              <a:t>This is a big point of confusion for users dealing with flame graphs for the first time.</a:t>
            </a:r>
            <a:endParaRPr/>
          </a:p>
          <a:p>
            <a:pPr indent="0" lvl="0" marL="0" rtl="0" algn="l">
              <a:spcBef>
                <a:spcPts val="0"/>
              </a:spcBef>
              <a:spcAft>
                <a:spcPts val="0"/>
              </a:spcAft>
              <a:buClr>
                <a:schemeClr val="dk1"/>
              </a:buClr>
              <a:buSzPts val="1100"/>
              <a:buFont typeface="Arial"/>
              <a:buNone/>
            </a:pPr>
            <a:r>
              <a:rPr lang="en"/>
              <a:t>The position of a frame on the X axis does not signify anything.</a:t>
            </a:r>
            <a:endParaRPr/>
          </a:p>
          <a:p>
            <a:pPr indent="0" lvl="0" marL="0" rtl="0" algn="l">
              <a:spcBef>
                <a:spcPts val="0"/>
              </a:spcBef>
              <a:spcAft>
                <a:spcPts val="0"/>
              </a:spcAft>
              <a:buClr>
                <a:schemeClr val="dk1"/>
              </a:buClr>
              <a:buSzPts val="1100"/>
              <a:buFont typeface="Arial"/>
              <a:buNone/>
            </a:pPr>
            <a:r>
              <a:rPr lang="en"/>
              <a:t>The width of a single frame shows the total time spent on the CPU. These get wider when</a:t>
            </a:r>
            <a:endParaRPr/>
          </a:p>
          <a:p>
            <a:pPr indent="0" lvl="0" marL="0" rtl="0" algn="l">
              <a:spcBef>
                <a:spcPts val="0"/>
              </a:spcBef>
              <a:spcAft>
                <a:spcPts val="0"/>
              </a:spcAft>
              <a:buClr>
                <a:schemeClr val="dk1"/>
              </a:buClr>
              <a:buSzPts val="1100"/>
              <a:buFont typeface="Arial"/>
              <a:buNone/>
            </a:pPr>
            <a:r>
              <a:rPr lang="en"/>
              <a:t>a function is called a lot, or if a function runs for a long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Contrary to what you might expect, the colours do not have any meaning. They're randomly</a:t>
            </a:r>
            <a:endParaRPr/>
          </a:p>
          <a:p>
            <a:pPr indent="0" lvl="0" marL="0" rtl="0" algn="l">
              <a:spcBef>
                <a:spcPts val="0"/>
              </a:spcBef>
              <a:spcAft>
                <a:spcPts val="0"/>
              </a:spcAft>
              <a:buClr>
                <a:schemeClr val="dk1"/>
              </a:buClr>
              <a:buSzPts val="1100"/>
              <a:buFont typeface="Arial"/>
              <a:buNone/>
            </a:pPr>
            <a:r>
              <a:rPr lang="en"/>
              <a:t>chosen to be warm colours like yellow and red, which makes the graph look like fire..</a:t>
            </a:r>
            <a:endParaRPr/>
          </a:p>
          <a:p>
            <a:pPr indent="0" lvl="0" marL="0" rtl="0" algn="l">
              <a:spcBef>
                <a:spcPts val="0"/>
              </a:spcBef>
              <a:spcAft>
                <a:spcPts val="0"/>
              </a:spcAft>
              <a:buClr>
                <a:schemeClr val="dk1"/>
              </a:buClr>
              <a:buSzPts val="1100"/>
              <a:buFont typeface="Arial"/>
              <a:buNone/>
            </a:pPr>
            <a:r>
              <a:rPr lang="en"/>
              <a:t>hence the name FlameGraphs.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You can learn more about flame graphs on Brendan Gregg’s page.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go-torch generates these flame graphs from the same pprof profiles that are generated</a:t>
            </a:r>
            <a:endParaRPr/>
          </a:p>
          <a:p>
            <a:pPr indent="0" lvl="0" marL="0" rtl="0" algn="l">
              <a:spcBef>
                <a:spcPts val="0"/>
              </a:spcBef>
              <a:spcAft>
                <a:spcPts val="0"/>
              </a:spcAft>
              <a:buClr>
                <a:schemeClr val="dk1"/>
              </a:buClr>
              <a:buSzPts val="1100"/>
              <a:buFont typeface="Arial"/>
              <a:buNone/>
            </a:pPr>
            <a:r>
              <a:rPr lang="en"/>
              <a:t>through tests or from the pprof HTTP endpoints.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10679bf2dc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679bf2d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10679bf2dc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679bf2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spTree>
      <p:nvGrpSpPr>
        <p:cNvPr id="8" name="Shape 8"/>
        <p:cNvGrpSpPr/>
        <p:nvPr/>
      </p:nvGrpSpPr>
      <p:grpSpPr>
        <a:xfrm>
          <a:off x="0" y="0"/>
          <a:ext cx="0" cy="0"/>
          <a:chOff x="0" y="0"/>
          <a:chExt cx="0" cy="0"/>
        </a:xfrm>
      </p:grpSpPr>
      <p:pic>
        <p:nvPicPr>
          <p:cNvPr descr="Uber_Grid_Black_RGB_CONTRAST.png" id="9" name="Google Shape;9;p2"/>
          <p:cNvPicPr preferRelativeResize="0"/>
          <p:nvPr/>
        </p:nvPicPr>
        <p:blipFill rotWithShape="1">
          <a:blip r:embed="rId2">
            <a:alphaModFix/>
          </a:blip>
          <a:srcRect b="26459" l="0" r="0" t="0"/>
          <a:stretch/>
        </p:blipFill>
        <p:spPr>
          <a:xfrm>
            <a:off x="0" y="3"/>
            <a:ext cx="9143999" cy="4483076"/>
          </a:xfrm>
          <a:prstGeom prst="rect">
            <a:avLst/>
          </a:prstGeom>
          <a:noFill/>
          <a:ln>
            <a:noFill/>
          </a:ln>
        </p:spPr>
      </p:pic>
      <p:sp>
        <p:nvSpPr>
          <p:cNvPr id="10" name="Google Shape;10;p2"/>
          <p:cNvSpPr txBox="1"/>
          <p:nvPr>
            <p:ph type="ctrTitle"/>
          </p:nvPr>
        </p:nvSpPr>
        <p:spPr>
          <a:xfrm>
            <a:off x="384900" y="2134450"/>
            <a:ext cx="7997100" cy="11598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11" name="Google Shape;11;p2"/>
          <p:cNvSpPr txBox="1"/>
          <p:nvPr>
            <p:ph idx="1" type="subTitle"/>
          </p:nvPr>
        </p:nvSpPr>
        <p:spPr>
          <a:xfrm>
            <a:off x="403950" y="3185175"/>
            <a:ext cx="7997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FBAD6"/>
              </a:buClr>
              <a:buSzPts val="1200"/>
              <a:buNone/>
              <a:defRPr sz="1200">
                <a:solidFill>
                  <a:srgbClr val="1FBAD6"/>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p:txBody>
      </p:sp>
      <p:pic>
        <p:nvPicPr>
          <p:cNvPr descr="Uber-Black-Cropped.png" id="12" name="Google Shape;12;p2"/>
          <p:cNvPicPr preferRelativeResize="0"/>
          <p:nvPr/>
        </p:nvPicPr>
        <p:blipFill>
          <a:blip r:embed="rId3">
            <a:alphaModFix/>
          </a:blip>
          <a:stretch>
            <a:fillRect/>
          </a:stretch>
        </p:blipFill>
        <p:spPr>
          <a:xfrm>
            <a:off x="860424" y="9342373"/>
            <a:ext cx="1355600" cy="192150"/>
          </a:xfrm>
          <a:prstGeom prst="rect">
            <a:avLst/>
          </a:prstGeom>
          <a:noFill/>
          <a:ln>
            <a:noFill/>
          </a:ln>
        </p:spPr>
      </p:pic>
      <p:sp>
        <p:nvSpPr>
          <p:cNvPr id="13" name="Google Shape;13;p2"/>
          <p:cNvSpPr/>
          <p:nvPr/>
        </p:nvSpPr>
        <p:spPr>
          <a:xfrm>
            <a:off x="0" y="4483075"/>
            <a:ext cx="9144000" cy="66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Uber-Black-Cropped.png" id="14" name="Google Shape;14;p2"/>
          <p:cNvPicPr preferRelativeResize="0"/>
          <p:nvPr/>
        </p:nvPicPr>
        <p:blipFill>
          <a:blip r:embed="rId4">
            <a:alphaModFix/>
          </a:blip>
          <a:stretch>
            <a:fillRect/>
          </a:stretch>
        </p:blipFill>
        <p:spPr>
          <a:xfrm>
            <a:off x="511500" y="4767525"/>
            <a:ext cx="767450" cy="108775"/>
          </a:xfrm>
          <a:prstGeom prst="rect">
            <a:avLst/>
          </a:prstGeom>
          <a:noFill/>
          <a:ln>
            <a:noFill/>
          </a:ln>
        </p:spPr>
      </p:pic>
      <p:pic>
        <p:nvPicPr>
          <p:cNvPr descr="Dot.png" id="15" name="Google Shape;15;p2"/>
          <p:cNvPicPr preferRelativeResize="0"/>
          <p:nvPr/>
        </p:nvPicPr>
        <p:blipFill>
          <a:blip r:embed="rId5">
            <a:alphaModFix/>
          </a:blip>
          <a:stretch>
            <a:fillRect/>
          </a:stretch>
        </p:blipFill>
        <p:spPr>
          <a:xfrm>
            <a:off x="6981850" y="640225"/>
            <a:ext cx="1266775" cy="1266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Three Columns">
  <p:cSld name="TITLE_AND_TWO_COLUMNS_1_1">
    <p:spTree>
      <p:nvGrpSpPr>
        <p:cNvPr id="64" name="Shape 64"/>
        <p:cNvGrpSpPr/>
        <p:nvPr/>
      </p:nvGrpSpPr>
      <p:grpSpPr>
        <a:xfrm>
          <a:off x="0" y="0"/>
          <a:ext cx="0" cy="0"/>
          <a:chOff x="0" y="0"/>
          <a:chExt cx="0" cy="0"/>
        </a:xfrm>
      </p:grpSpPr>
      <p:sp>
        <p:nvSpPr>
          <p:cNvPr id="65" name="Google Shape;65;p11"/>
          <p:cNvSpPr txBox="1"/>
          <p:nvPr>
            <p:ph type="title"/>
          </p:nvPr>
        </p:nvSpPr>
        <p:spPr>
          <a:xfrm>
            <a:off x="404700" y="0"/>
            <a:ext cx="8282400" cy="83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Helvetica Neue"/>
              <a:buNone/>
              <a:defRPr>
                <a:latin typeface="Helvetica Neue"/>
                <a:ea typeface="Helvetica Neue"/>
                <a:cs typeface="Helvetica Neue"/>
                <a:sym typeface="Helvetica Neue"/>
              </a:defRPr>
            </a:lvl1pPr>
            <a:lvl2pPr lvl="1" rtl="0">
              <a:spcBef>
                <a:spcPts val="0"/>
              </a:spcBef>
              <a:spcAft>
                <a:spcPts val="0"/>
              </a:spcAft>
              <a:buSzPts val="3600"/>
              <a:buFont typeface="Helvetica Neue"/>
              <a:buNone/>
              <a:defRPr>
                <a:latin typeface="Helvetica Neue"/>
                <a:ea typeface="Helvetica Neue"/>
                <a:cs typeface="Helvetica Neue"/>
                <a:sym typeface="Helvetica Neue"/>
              </a:defRPr>
            </a:lvl2pPr>
            <a:lvl3pPr lvl="2" rtl="0">
              <a:spcBef>
                <a:spcPts val="0"/>
              </a:spcBef>
              <a:spcAft>
                <a:spcPts val="0"/>
              </a:spcAft>
              <a:buSzPts val="3600"/>
              <a:buFont typeface="Helvetica Neue"/>
              <a:buNone/>
              <a:defRPr>
                <a:latin typeface="Helvetica Neue"/>
                <a:ea typeface="Helvetica Neue"/>
                <a:cs typeface="Helvetica Neue"/>
                <a:sym typeface="Helvetica Neue"/>
              </a:defRPr>
            </a:lvl3pPr>
            <a:lvl4pPr lvl="3" rtl="0">
              <a:spcBef>
                <a:spcPts val="0"/>
              </a:spcBef>
              <a:spcAft>
                <a:spcPts val="0"/>
              </a:spcAft>
              <a:buSzPts val="3600"/>
              <a:buFont typeface="Helvetica Neue"/>
              <a:buNone/>
              <a:defRPr>
                <a:latin typeface="Helvetica Neue"/>
                <a:ea typeface="Helvetica Neue"/>
                <a:cs typeface="Helvetica Neue"/>
                <a:sym typeface="Helvetica Neue"/>
              </a:defRPr>
            </a:lvl4pPr>
            <a:lvl5pPr lvl="4" rtl="0">
              <a:spcBef>
                <a:spcPts val="0"/>
              </a:spcBef>
              <a:spcAft>
                <a:spcPts val="0"/>
              </a:spcAft>
              <a:buSzPts val="3600"/>
              <a:buFont typeface="Helvetica Neue"/>
              <a:buNone/>
              <a:defRPr>
                <a:latin typeface="Helvetica Neue"/>
                <a:ea typeface="Helvetica Neue"/>
                <a:cs typeface="Helvetica Neue"/>
                <a:sym typeface="Helvetica Neue"/>
              </a:defRPr>
            </a:lvl5pPr>
            <a:lvl6pPr lvl="5" rtl="0">
              <a:spcBef>
                <a:spcPts val="0"/>
              </a:spcBef>
              <a:spcAft>
                <a:spcPts val="0"/>
              </a:spcAft>
              <a:buSzPts val="3600"/>
              <a:buFont typeface="Helvetica Neue"/>
              <a:buNone/>
              <a:defRPr>
                <a:latin typeface="Helvetica Neue"/>
                <a:ea typeface="Helvetica Neue"/>
                <a:cs typeface="Helvetica Neue"/>
                <a:sym typeface="Helvetica Neue"/>
              </a:defRPr>
            </a:lvl6pPr>
            <a:lvl7pPr lvl="6" rtl="0">
              <a:spcBef>
                <a:spcPts val="0"/>
              </a:spcBef>
              <a:spcAft>
                <a:spcPts val="0"/>
              </a:spcAft>
              <a:buSzPts val="3600"/>
              <a:buFont typeface="Helvetica Neue"/>
              <a:buNone/>
              <a:defRPr>
                <a:latin typeface="Helvetica Neue"/>
                <a:ea typeface="Helvetica Neue"/>
                <a:cs typeface="Helvetica Neue"/>
                <a:sym typeface="Helvetica Neue"/>
              </a:defRPr>
            </a:lvl7pPr>
            <a:lvl8pPr lvl="7" rtl="0">
              <a:spcBef>
                <a:spcPts val="0"/>
              </a:spcBef>
              <a:spcAft>
                <a:spcPts val="0"/>
              </a:spcAft>
              <a:buSzPts val="3600"/>
              <a:buFont typeface="Helvetica Neue"/>
              <a:buNone/>
              <a:defRPr>
                <a:latin typeface="Helvetica Neue"/>
                <a:ea typeface="Helvetica Neue"/>
                <a:cs typeface="Helvetica Neue"/>
                <a:sym typeface="Helvetica Neue"/>
              </a:defRPr>
            </a:lvl8pPr>
            <a:lvl9pPr lvl="8" rtl="0">
              <a:spcBef>
                <a:spcPts val="0"/>
              </a:spcBef>
              <a:spcAft>
                <a:spcPts val="0"/>
              </a:spcAft>
              <a:buSzPts val="3600"/>
              <a:buFont typeface="Helvetica Neue"/>
              <a:buNone/>
              <a:defRPr>
                <a:latin typeface="Helvetica Neue"/>
                <a:ea typeface="Helvetica Neue"/>
                <a:cs typeface="Helvetica Neue"/>
                <a:sym typeface="Helvetica Neue"/>
              </a:defRPr>
            </a:lvl9pPr>
          </a:lstStyle>
          <a:p/>
        </p:txBody>
      </p:sp>
      <p:pic>
        <p:nvPicPr>
          <p:cNvPr descr="Uber-Black-Cropped.png" id="66" name="Google Shape;66;p11"/>
          <p:cNvPicPr preferRelativeResize="0"/>
          <p:nvPr/>
        </p:nvPicPr>
        <p:blipFill>
          <a:blip r:embed="rId2">
            <a:alphaModFix/>
          </a:blip>
          <a:stretch>
            <a:fillRect/>
          </a:stretch>
        </p:blipFill>
        <p:spPr>
          <a:xfrm>
            <a:off x="511500" y="4767525"/>
            <a:ext cx="767450" cy="108775"/>
          </a:xfrm>
          <a:prstGeom prst="rect">
            <a:avLst/>
          </a:prstGeom>
          <a:noFill/>
          <a:ln>
            <a:noFill/>
          </a:ln>
        </p:spPr>
      </p:pic>
      <p:sp>
        <p:nvSpPr>
          <p:cNvPr id="67" name="Google Shape;67;p11"/>
          <p:cNvSpPr txBox="1"/>
          <p:nvPr>
            <p:ph idx="1" type="body"/>
          </p:nvPr>
        </p:nvSpPr>
        <p:spPr>
          <a:xfrm>
            <a:off x="424250" y="121480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68" name="Google Shape;68;p11"/>
          <p:cNvSpPr txBox="1"/>
          <p:nvPr>
            <p:ph idx="2" type="body"/>
          </p:nvPr>
        </p:nvSpPr>
        <p:spPr>
          <a:xfrm>
            <a:off x="3262950" y="121480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69" name="Google Shape;69;p11"/>
          <p:cNvSpPr txBox="1"/>
          <p:nvPr>
            <p:ph idx="3" type="body"/>
          </p:nvPr>
        </p:nvSpPr>
        <p:spPr>
          <a:xfrm>
            <a:off x="6121200" y="121480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70" name="Google Shape;70;p11"/>
          <p:cNvSpPr txBox="1"/>
          <p:nvPr>
            <p:ph idx="4" type="title"/>
          </p:nvPr>
        </p:nvSpPr>
        <p:spPr>
          <a:xfrm>
            <a:off x="424250" y="681000"/>
            <a:ext cx="8262600" cy="480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B0B0B8"/>
              </a:buClr>
              <a:buSzPts val="1400"/>
              <a:buNone/>
              <a:defRPr sz="1400">
                <a:solidFill>
                  <a:srgbClr val="B0B0B8"/>
                </a:solidFill>
              </a:defRPr>
            </a:lvl1pPr>
            <a:lvl2pPr lvl="1" rtl="0">
              <a:spcBef>
                <a:spcPts val="0"/>
              </a:spcBef>
              <a:spcAft>
                <a:spcPts val="0"/>
              </a:spcAft>
              <a:buClr>
                <a:srgbClr val="B0B0B8"/>
              </a:buClr>
              <a:buSzPts val="1400"/>
              <a:buNone/>
              <a:defRPr sz="1400">
                <a:solidFill>
                  <a:srgbClr val="B0B0B8"/>
                </a:solidFill>
              </a:defRPr>
            </a:lvl2pPr>
            <a:lvl3pPr lvl="2" rtl="0">
              <a:spcBef>
                <a:spcPts val="0"/>
              </a:spcBef>
              <a:spcAft>
                <a:spcPts val="0"/>
              </a:spcAft>
              <a:buClr>
                <a:srgbClr val="B0B0B8"/>
              </a:buClr>
              <a:buSzPts val="1400"/>
              <a:buNone/>
              <a:defRPr sz="1400">
                <a:solidFill>
                  <a:srgbClr val="B0B0B8"/>
                </a:solidFill>
              </a:defRPr>
            </a:lvl3pPr>
            <a:lvl4pPr lvl="3" rtl="0">
              <a:spcBef>
                <a:spcPts val="0"/>
              </a:spcBef>
              <a:spcAft>
                <a:spcPts val="0"/>
              </a:spcAft>
              <a:buClr>
                <a:srgbClr val="B0B0B8"/>
              </a:buClr>
              <a:buSzPts val="1400"/>
              <a:buNone/>
              <a:defRPr sz="1400">
                <a:solidFill>
                  <a:srgbClr val="B0B0B8"/>
                </a:solidFill>
              </a:defRPr>
            </a:lvl4pPr>
            <a:lvl5pPr lvl="4" rtl="0">
              <a:spcBef>
                <a:spcPts val="0"/>
              </a:spcBef>
              <a:spcAft>
                <a:spcPts val="0"/>
              </a:spcAft>
              <a:buClr>
                <a:srgbClr val="B0B0B8"/>
              </a:buClr>
              <a:buSzPts val="1400"/>
              <a:buNone/>
              <a:defRPr sz="1400">
                <a:solidFill>
                  <a:srgbClr val="B0B0B8"/>
                </a:solidFill>
              </a:defRPr>
            </a:lvl5pPr>
            <a:lvl6pPr lvl="5" rtl="0">
              <a:spcBef>
                <a:spcPts val="0"/>
              </a:spcBef>
              <a:spcAft>
                <a:spcPts val="0"/>
              </a:spcAft>
              <a:buClr>
                <a:srgbClr val="B0B0B8"/>
              </a:buClr>
              <a:buSzPts val="1400"/>
              <a:buNone/>
              <a:defRPr sz="1400">
                <a:solidFill>
                  <a:srgbClr val="B0B0B8"/>
                </a:solidFill>
              </a:defRPr>
            </a:lvl6pPr>
            <a:lvl7pPr lvl="6" rtl="0">
              <a:spcBef>
                <a:spcPts val="0"/>
              </a:spcBef>
              <a:spcAft>
                <a:spcPts val="0"/>
              </a:spcAft>
              <a:buClr>
                <a:srgbClr val="B0B0B8"/>
              </a:buClr>
              <a:buSzPts val="1400"/>
              <a:buNone/>
              <a:defRPr sz="1400">
                <a:solidFill>
                  <a:srgbClr val="B0B0B8"/>
                </a:solidFill>
              </a:defRPr>
            </a:lvl7pPr>
            <a:lvl8pPr lvl="7" rtl="0">
              <a:spcBef>
                <a:spcPts val="0"/>
              </a:spcBef>
              <a:spcAft>
                <a:spcPts val="0"/>
              </a:spcAft>
              <a:buClr>
                <a:srgbClr val="B0B0B8"/>
              </a:buClr>
              <a:buSzPts val="1400"/>
              <a:buNone/>
              <a:defRPr sz="1400">
                <a:solidFill>
                  <a:srgbClr val="B0B0B8"/>
                </a:solidFill>
              </a:defRPr>
            </a:lvl8pPr>
            <a:lvl9pPr lvl="8" rtl="0">
              <a:spcBef>
                <a:spcPts val="0"/>
              </a:spcBef>
              <a:spcAft>
                <a:spcPts val="0"/>
              </a:spcAft>
              <a:buClr>
                <a:srgbClr val="B0B0B8"/>
              </a:buClr>
              <a:buSzPts val="1400"/>
              <a:buNone/>
              <a:defRPr sz="1400">
                <a:solidFill>
                  <a:srgbClr val="B0B0B8"/>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2"/>
          <p:cNvSpPr txBox="1"/>
          <p:nvPr>
            <p:ph type="title"/>
          </p:nvPr>
        </p:nvSpPr>
        <p:spPr>
          <a:xfrm>
            <a:off x="404700" y="0"/>
            <a:ext cx="8282400" cy="834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pic>
        <p:nvPicPr>
          <p:cNvPr descr="Uber-Black-Cropped.png" id="73" name="Google Shape;73;p12"/>
          <p:cNvPicPr preferRelativeResize="0"/>
          <p:nvPr/>
        </p:nvPicPr>
        <p:blipFill>
          <a:blip r:embed="rId2">
            <a:alphaModFix/>
          </a:blip>
          <a:stretch>
            <a:fillRect/>
          </a:stretch>
        </p:blipFill>
        <p:spPr>
          <a:xfrm>
            <a:off x="511500" y="4767525"/>
            <a:ext cx="767450" cy="108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pic>
        <p:nvPicPr>
          <p:cNvPr descr="Uber-Black-Cropped.png" id="75" name="Google Shape;75;p13"/>
          <p:cNvPicPr preferRelativeResize="0"/>
          <p:nvPr/>
        </p:nvPicPr>
        <p:blipFill>
          <a:blip r:embed="rId2">
            <a:alphaModFix/>
          </a:blip>
          <a:stretch>
            <a:fillRect/>
          </a:stretch>
        </p:blipFill>
        <p:spPr>
          <a:xfrm>
            <a:off x="511500" y="4767525"/>
            <a:ext cx="767450" cy="108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Dark">
  <p:cSld name="BLANK_1">
    <p:bg>
      <p:bgPr>
        <a:solidFill>
          <a:srgbClr val="09091A"/>
        </a:solidFill>
      </p:bgPr>
    </p:bg>
    <p:spTree>
      <p:nvGrpSpPr>
        <p:cNvPr id="76" name="Shape 76"/>
        <p:cNvGrpSpPr/>
        <p:nvPr/>
      </p:nvGrpSpPr>
      <p:grpSpPr>
        <a:xfrm>
          <a:off x="0" y="0"/>
          <a:ext cx="0" cy="0"/>
          <a:chOff x="0" y="0"/>
          <a:chExt cx="0" cy="0"/>
        </a:xfrm>
      </p:grpSpPr>
      <p:sp>
        <p:nvSpPr>
          <p:cNvPr id="77" name="Google Shape;77;p14"/>
          <p:cNvSpPr/>
          <p:nvPr/>
        </p:nvSpPr>
        <p:spPr>
          <a:xfrm>
            <a:off x="5384975" y="4648475"/>
            <a:ext cx="3284100" cy="374400"/>
          </a:xfrm>
          <a:prstGeom prst="rect">
            <a:avLst/>
          </a:prstGeom>
          <a:solidFill>
            <a:srgbClr val="090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type="ctrTitle"/>
          </p:nvPr>
        </p:nvSpPr>
        <p:spPr>
          <a:xfrm>
            <a:off x="657225" y="638175"/>
            <a:ext cx="7829400" cy="2371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2400"/>
              <a:buNone/>
              <a:defRPr>
                <a:solidFill>
                  <a:srgbClr val="FFFFFF"/>
                </a:solidFill>
              </a:defRPr>
            </a:lvl1pPr>
            <a:lvl2pPr lvl="1" rtl="0" algn="ctr">
              <a:spcBef>
                <a:spcPts val="0"/>
              </a:spcBef>
              <a:spcAft>
                <a:spcPts val="0"/>
              </a:spcAft>
              <a:buClr>
                <a:srgbClr val="1FBAD6"/>
              </a:buClr>
              <a:buSzPts val="2400"/>
              <a:buNone/>
              <a:defRPr sz="2400">
                <a:solidFill>
                  <a:srgbClr val="1FBAD6"/>
                </a:solidFill>
              </a:defRPr>
            </a:lvl2pPr>
            <a:lvl3pPr lvl="2" rtl="0" algn="ctr">
              <a:spcBef>
                <a:spcPts val="0"/>
              </a:spcBef>
              <a:spcAft>
                <a:spcPts val="0"/>
              </a:spcAft>
              <a:buClr>
                <a:srgbClr val="1FBAD6"/>
              </a:buClr>
              <a:buSzPts val="2400"/>
              <a:buNone/>
              <a:defRPr sz="2400">
                <a:solidFill>
                  <a:srgbClr val="1FBAD6"/>
                </a:solidFill>
              </a:defRPr>
            </a:lvl3pPr>
            <a:lvl4pPr lvl="3" rtl="0" algn="ctr">
              <a:spcBef>
                <a:spcPts val="0"/>
              </a:spcBef>
              <a:spcAft>
                <a:spcPts val="0"/>
              </a:spcAft>
              <a:buClr>
                <a:srgbClr val="1FBAD6"/>
              </a:buClr>
              <a:buSzPts val="2400"/>
              <a:buNone/>
              <a:defRPr sz="2400">
                <a:solidFill>
                  <a:srgbClr val="1FBAD6"/>
                </a:solidFill>
              </a:defRPr>
            </a:lvl4pPr>
            <a:lvl5pPr lvl="4" rtl="0" algn="ctr">
              <a:spcBef>
                <a:spcPts val="0"/>
              </a:spcBef>
              <a:spcAft>
                <a:spcPts val="0"/>
              </a:spcAft>
              <a:buClr>
                <a:srgbClr val="1FBAD6"/>
              </a:buClr>
              <a:buSzPts val="2400"/>
              <a:buNone/>
              <a:defRPr sz="2400">
                <a:solidFill>
                  <a:srgbClr val="1FBAD6"/>
                </a:solidFill>
              </a:defRPr>
            </a:lvl5pPr>
            <a:lvl6pPr lvl="5" rtl="0" algn="ctr">
              <a:spcBef>
                <a:spcPts val="0"/>
              </a:spcBef>
              <a:spcAft>
                <a:spcPts val="0"/>
              </a:spcAft>
              <a:buClr>
                <a:srgbClr val="1FBAD6"/>
              </a:buClr>
              <a:buSzPts val="2400"/>
              <a:buNone/>
              <a:defRPr sz="2400">
                <a:solidFill>
                  <a:srgbClr val="1FBAD6"/>
                </a:solidFill>
              </a:defRPr>
            </a:lvl6pPr>
            <a:lvl7pPr lvl="6" rtl="0" algn="ctr">
              <a:spcBef>
                <a:spcPts val="0"/>
              </a:spcBef>
              <a:spcAft>
                <a:spcPts val="0"/>
              </a:spcAft>
              <a:buClr>
                <a:srgbClr val="1FBAD6"/>
              </a:buClr>
              <a:buSzPts val="2400"/>
              <a:buNone/>
              <a:defRPr sz="2400">
                <a:solidFill>
                  <a:srgbClr val="1FBAD6"/>
                </a:solidFill>
              </a:defRPr>
            </a:lvl7pPr>
            <a:lvl8pPr lvl="7" rtl="0" algn="ctr">
              <a:spcBef>
                <a:spcPts val="0"/>
              </a:spcBef>
              <a:spcAft>
                <a:spcPts val="0"/>
              </a:spcAft>
              <a:buClr>
                <a:srgbClr val="1FBAD6"/>
              </a:buClr>
              <a:buSzPts val="2400"/>
              <a:buNone/>
              <a:defRPr sz="2400">
                <a:solidFill>
                  <a:srgbClr val="1FBAD6"/>
                </a:solidFill>
              </a:defRPr>
            </a:lvl8pPr>
            <a:lvl9pPr lvl="8" rtl="0" algn="ctr">
              <a:spcBef>
                <a:spcPts val="0"/>
              </a:spcBef>
              <a:spcAft>
                <a:spcPts val="0"/>
              </a:spcAft>
              <a:buClr>
                <a:srgbClr val="1FBAD6"/>
              </a:buClr>
              <a:buSzPts val="2400"/>
              <a:buNone/>
              <a:defRPr sz="2400">
                <a:solidFill>
                  <a:srgbClr val="1FBAD6"/>
                </a:solidFill>
              </a:defRPr>
            </a:lvl9pPr>
          </a:lstStyle>
          <a:p/>
        </p:txBody>
      </p:sp>
      <p:sp>
        <p:nvSpPr>
          <p:cNvPr id="79" name="Google Shape;79;p14"/>
          <p:cNvSpPr txBox="1"/>
          <p:nvPr>
            <p:ph idx="2" type="title"/>
          </p:nvPr>
        </p:nvSpPr>
        <p:spPr>
          <a:xfrm>
            <a:off x="657225" y="3557550"/>
            <a:ext cx="7829400" cy="480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1FBAD6"/>
              </a:buClr>
              <a:buSzPts val="1400"/>
              <a:buNone/>
              <a:defRPr sz="1400">
                <a:solidFill>
                  <a:srgbClr val="1FBAD6"/>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p:txBody>
      </p:sp>
      <p:sp>
        <p:nvSpPr>
          <p:cNvPr id="80" name="Google Shape;80;p14"/>
          <p:cNvSpPr txBox="1"/>
          <p:nvPr>
            <p:ph idx="3" type="title"/>
          </p:nvPr>
        </p:nvSpPr>
        <p:spPr>
          <a:xfrm>
            <a:off x="657225" y="3852825"/>
            <a:ext cx="7829400" cy="480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B0B0B8"/>
              </a:buClr>
              <a:buSzPts val="1200"/>
              <a:buNone/>
              <a:defRPr sz="1200">
                <a:solidFill>
                  <a:srgbClr val="B0B0B8"/>
                </a:solidFill>
              </a:defRPr>
            </a:lvl1pPr>
            <a:lvl2pPr lvl="1" rtl="0" algn="ctr">
              <a:spcBef>
                <a:spcPts val="0"/>
              </a:spcBef>
              <a:spcAft>
                <a:spcPts val="0"/>
              </a:spcAft>
              <a:buClr>
                <a:srgbClr val="B0B0B8"/>
              </a:buClr>
              <a:buSzPts val="1400"/>
              <a:buNone/>
              <a:defRPr sz="1400">
                <a:solidFill>
                  <a:srgbClr val="B0B0B8"/>
                </a:solidFill>
              </a:defRPr>
            </a:lvl2pPr>
            <a:lvl3pPr lvl="2" rtl="0" algn="ctr">
              <a:spcBef>
                <a:spcPts val="0"/>
              </a:spcBef>
              <a:spcAft>
                <a:spcPts val="0"/>
              </a:spcAft>
              <a:buClr>
                <a:srgbClr val="B0B0B8"/>
              </a:buClr>
              <a:buSzPts val="1400"/>
              <a:buNone/>
              <a:defRPr sz="1400">
                <a:solidFill>
                  <a:srgbClr val="B0B0B8"/>
                </a:solidFill>
              </a:defRPr>
            </a:lvl3pPr>
            <a:lvl4pPr lvl="3" rtl="0" algn="ctr">
              <a:spcBef>
                <a:spcPts val="0"/>
              </a:spcBef>
              <a:spcAft>
                <a:spcPts val="0"/>
              </a:spcAft>
              <a:buClr>
                <a:srgbClr val="B0B0B8"/>
              </a:buClr>
              <a:buSzPts val="1400"/>
              <a:buNone/>
              <a:defRPr sz="1400">
                <a:solidFill>
                  <a:srgbClr val="B0B0B8"/>
                </a:solidFill>
              </a:defRPr>
            </a:lvl4pPr>
            <a:lvl5pPr lvl="4" rtl="0" algn="ctr">
              <a:spcBef>
                <a:spcPts val="0"/>
              </a:spcBef>
              <a:spcAft>
                <a:spcPts val="0"/>
              </a:spcAft>
              <a:buClr>
                <a:srgbClr val="B0B0B8"/>
              </a:buClr>
              <a:buSzPts val="1400"/>
              <a:buNone/>
              <a:defRPr sz="1400">
                <a:solidFill>
                  <a:srgbClr val="B0B0B8"/>
                </a:solidFill>
              </a:defRPr>
            </a:lvl5pPr>
            <a:lvl6pPr lvl="5" rtl="0" algn="ctr">
              <a:spcBef>
                <a:spcPts val="0"/>
              </a:spcBef>
              <a:spcAft>
                <a:spcPts val="0"/>
              </a:spcAft>
              <a:buClr>
                <a:srgbClr val="B0B0B8"/>
              </a:buClr>
              <a:buSzPts val="1400"/>
              <a:buNone/>
              <a:defRPr sz="1400">
                <a:solidFill>
                  <a:srgbClr val="B0B0B8"/>
                </a:solidFill>
              </a:defRPr>
            </a:lvl6pPr>
            <a:lvl7pPr lvl="6" rtl="0" algn="ctr">
              <a:spcBef>
                <a:spcPts val="0"/>
              </a:spcBef>
              <a:spcAft>
                <a:spcPts val="0"/>
              </a:spcAft>
              <a:buClr>
                <a:srgbClr val="B0B0B8"/>
              </a:buClr>
              <a:buSzPts val="1400"/>
              <a:buNone/>
              <a:defRPr sz="1400">
                <a:solidFill>
                  <a:srgbClr val="B0B0B8"/>
                </a:solidFill>
              </a:defRPr>
            </a:lvl7pPr>
            <a:lvl8pPr lvl="7" rtl="0" algn="ctr">
              <a:spcBef>
                <a:spcPts val="0"/>
              </a:spcBef>
              <a:spcAft>
                <a:spcPts val="0"/>
              </a:spcAft>
              <a:buClr>
                <a:srgbClr val="B0B0B8"/>
              </a:buClr>
              <a:buSzPts val="1400"/>
              <a:buNone/>
              <a:defRPr sz="1400">
                <a:solidFill>
                  <a:srgbClr val="B0B0B8"/>
                </a:solidFill>
              </a:defRPr>
            </a:lvl8pPr>
            <a:lvl9pPr lvl="8" rtl="0" algn="ctr">
              <a:spcBef>
                <a:spcPts val="0"/>
              </a:spcBef>
              <a:spcAft>
                <a:spcPts val="0"/>
              </a:spcAft>
              <a:buClr>
                <a:srgbClr val="B0B0B8"/>
              </a:buClr>
              <a:buSzPts val="1400"/>
              <a:buNone/>
              <a:defRPr sz="1400">
                <a:solidFill>
                  <a:srgbClr val="B0B0B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Sign Off – Dark">
  <p:cSld name="BLANK_1_2">
    <p:bg>
      <p:bgPr>
        <a:solidFill>
          <a:srgbClr val="09091A"/>
        </a:solidFill>
      </p:bgPr>
    </p:bg>
    <p:spTree>
      <p:nvGrpSpPr>
        <p:cNvPr id="81" name="Shape 81"/>
        <p:cNvGrpSpPr/>
        <p:nvPr/>
      </p:nvGrpSpPr>
      <p:grpSpPr>
        <a:xfrm>
          <a:off x="0" y="0"/>
          <a:ext cx="0" cy="0"/>
          <a:chOff x="0" y="0"/>
          <a:chExt cx="0" cy="0"/>
        </a:xfrm>
      </p:grpSpPr>
      <p:sp>
        <p:nvSpPr>
          <p:cNvPr id="82" name="Google Shape;82;p15"/>
          <p:cNvSpPr/>
          <p:nvPr/>
        </p:nvSpPr>
        <p:spPr>
          <a:xfrm>
            <a:off x="5384975" y="4648475"/>
            <a:ext cx="3284100" cy="374400"/>
          </a:xfrm>
          <a:prstGeom prst="rect">
            <a:avLst/>
          </a:prstGeom>
          <a:solidFill>
            <a:srgbClr val="090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ph type="ctrTitle"/>
          </p:nvPr>
        </p:nvSpPr>
        <p:spPr>
          <a:xfrm>
            <a:off x="657225" y="638175"/>
            <a:ext cx="7829400" cy="2371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1FBAD6"/>
              </a:buClr>
              <a:buSzPts val="3600"/>
              <a:buNone/>
              <a:defRPr sz="3600">
                <a:solidFill>
                  <a:srgbClr val="1FBAD6"/>
                </a:solidFill>
              </a:defRPr>
            </a:lvl1pPr>
            <a:lvl2pPr lvl="1" rtl="0" algn="ctr">
              <a:spcBef>
                <a:spcPts val="0"/>
              </a:spcBef>
              <a:spcAft>
                <a:spcPts val="0"/>
              </a:spcAft>
              <a:buClr>
                <a:srgbClr val="1FBAD6"/>
              </a:buClr>
              <a:buSzPts val="3600"/>
              <a:buNone/>
              <a:defRPr>
                <a:solidFill>
                  <a:srgbClr val="1FBAD6"/>
                </a:solidFill>
              </a:defRPr>
            </a:lvl2pPr>
            <a:lvl3pPr lvl="2" rtl="0" algn="ctr">
              <a:spcBef>
                <a:spcPts val="0"/>
              </a:spcBef>
              <a:spcAft>
                <a:spcPts val="0"/>
              </a:spcAft>
              <a:buClr>
                <a:srgbClr val="1FBAD6"/>
              </a:buClr>
              <a:buSzPts val="3600"/>
              <a:buNone/>
              <a:defRPr>
                <a:solidFill>
                  <a:srgbClr val="1FBAD6"/>
                </a:solidFill>
              </a:defRPr>
            </a:lvl3pPr>
            <a:lvl4pPr lvl="3" rtl="0" algn="ctr">
              <a:spcBef>
                <a:spcPts val="0"/>
              </a:spcBef>
              <a:spcAft>
                <a:spcPts val="0"/>
              </a:spcAft>
              <a:buClr>
                <a:srgbClr val="1FBAD6"/>
              </a:buClr>
              <a:buSzPts val="3600"/>
              <a:buNone/>
              <a:defRPr>
                <a:solidFill>
                  <a:srgbClr val="1FBAD6"/>
                </a:solidFill>
              </a:defRPr>
            </a:lvl4pPr>
            <a:lvl5pPr lvl="4" rtl="0" algn="ctr">
              <a:spcBef>
                <a:spcPts val="0"/>
              </a:spcBef>
              <a:spcAft>
                <a:spcPts val="0"/>
              </a:spcAft>
              <a:buClr>
                <a:srgbClr val="1FBAD6"/>
              </a:buClr>
              <a:buSzPts val="3600"/>
              <a:buNone/>
              <a:defRPr>
                <a:solidFill>
                  <a:srgbClr val="1FBAD6"/>
                </a:solidFill>
              </a:defRPr>
            </a:lvl5pPr>
            <a:lvl6pPr lvl="5" rtl="0" algn="ctr">
              <a:spcBef>
                <a:spcPts val="0"/>
              </a:spcBef>
              <a:spcAft>
                <a:spcPts val="0"/>
              </a:spcAft>
              <a:buClr>
                <a:srgbClr val="1FBAD6"/>
              </a:buClr>
              <a:buSzPts val="3600"/>
              <a:buNone/>
              <a:defRPr>
                <a:solidFill>
                  <a:srgbClr val="1FBAD6"/>
                </a:solidFill>
              </a:defRPr>
            </a:lvl6pPr>
            <a:lvl7pPr lvl="6" rtl="0" algn="ctr">
              <a:spcBef>
                <a:spcPts val="0"/>
              </a:spcBef>
              <a:spcAft>
                <a:spcPts val="0"/>
              </a:spcAft>
              <a:buClr>
                <a:srgbClr val="1FBAD6"/>
              </a:buClr>
              <a:buSzPts val="3600"/>
              <a:buNone/>
              <a:defRPr>
                <a:solidFill>
                  <a:srgbClr val="1FBAD6"/>
                </a:solidFill>
              </a:defRPr>
            </a:lvl7pPr>
            <a:lvl8pPr lvl="7" rtl="0" algn="ctr">
              <a:spcBef>
                <a:spcPts val="0"/>
              </a:spcBef>
              <a:spcAft>
                <a:spcPts val="0"/>
              </a:spcAft>
              <a:buClr>
                <a:srgbClr val="1FBAD6"/>
              </a:buClr>
              <a:buSzPts val="3600"/>
              <a:buNone/>
              <a:defRPr>
                <a:solidFill>
                  <a:srgbClr val="1FBAD6"/>
                </a:solidFill>
              </a:defRPr>
            </a:lvl8pPr>
            <a:lvl9pPr lvl="8" rtl="0" algn="ctr">
              <a:spcBef>
                <a:spcPts val="0"/>
              </a:spcBef>
              <a:spcAft>
                <a:spcPts val="0"/>
              </a:spcAft>
              <a:buClr>
                <a:srgbClr val="1FBAD6"/>
              </a:buClr>
              <a:buSzPts val="3600"/>
              <a:buNone/>
              <a:defRPr>
                <a:solidFill>
                  <a:srgbClr val="1FBAD6"/>
                </a:solidFill>
              </a:defRPr>
            </a:lvl9pPr>
          </a:lstStyle>
          <a:p/>
        </p:txBody>
      </p:sp>
      <p:sp>
        <p:nvSpPr>
          <p:cNvPr id="84" name="Google Shape;84;p15"/>
          <p:cNvSpPr txBox="1"/>
          <p:nvPr>
            <p:ph idx="2" type="title"/>
          </p:nvPr>
        </p:nvSpPr>
        <p:spPr>
          <a:xfrm>
            <a:off x="657225" y="3557550"/>
            <a:ext cx="7829400" cy="480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p:txBody>
      </p:sp>
      <p:sp>
        <p:nvSpPr>
          <p:cNvPr id="85" name="Google Shape;85;p15"/>
          <p:cNvSpPr txBox="1"/>
          <p:nvPr>
            <p:ph idx="3" type="title"/>
          </p:nvPr>
        </p:nvSpPr>
        <p:spPr>
          <a:xfrm>
            <a:off x="657225" y="3852825"/>
            <a:ext cx="7829400" cy="4809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B0B0B8"/>
              </a:buClr>
              <a:buSzPts val="1200"/>
              <a:buNone/>
              <a:defRPr sz="1200">
                <a:solidFill>
                  <a:srgbClr val="B0B0B8"/>
                </a:solidFill>
              </a:defRPr>
            </a:lvl1pPr>
            <a:lvl2pPr lvl="1" rtl="0" algn="ctr">
              <a:spcBef>
                <a:spcPts val="0"/>
              </a:spcBef>
              <a:spcAft>
                <a:spcPts val="0"/>
              </a:spcAft>
              <a:buClr>
                <a:srgbClr val="B0B0B8"/>
              </a:buClr>
              <a:buSzPts val="1400"/>
              <a:buNone/>
              <a:defRPr sz="1400">
                <a:solidFill>
                  <a:srgbClr val="B0B0B8"/>
                </a:solidFill>
              </a:defRPr>
            </a:lvl2pPr>
            <a:lvl3pPr lvl="2" rtl="0" algn="ctr">
              <a:spcBef>
                <a:spcPts val="0"/>
              </a:spcBef>
              <a:spcAft>
                <a:spcPts val="0"/>
              </a:spcAft>
              <a:buClr>
                <a:srgbClr val="B0B0B8"/>
              </a:buClr>
              <a:buSzPts val="1400"/>
              <a:buNone/>
              <a:defRPr sz="1400">
                <a:solidFill>
                  <a:srgbClr val="B0B0B8"/>
                </a:solidFill>
              </a:defRPr>
            </a:lvl3pPr>
            <a:lvl4pPr lvl="3" rtl="0" algn="ctr">
              <a:spcBef>
                <a:spcPts val="0"/>
              </a:spcBef>
              <a:spcAft>
                <a:spcPts val="0"/>
              </a:spcAft>
              <a:buClr>
                <a:srgbClr val="B0B0B8"/>
              </a:buClr>
              <a:buSzPts val="1400"/>
              <a:buNone/>
              <a:defRPr sz="1400">
                <a:solidFill>
                  <a:srgbClr val="B0B0B8"/>
                </a:solidFill>
              </a:defRPr>
            </a:lvl4pPr>
            <a:lvl5pPr lvl="4" rtl="0" algn="ctr">
              <a:spcBef>
                <a:spcPts val="0"/>
              </a:spcBef>
              <a:spcAft>
                <a:spcPts val="0"/>
              </a:spcAft>
              <a:buClr>
                <a:srgbClr val="B0B0B8"/>
              </a:buClr>
              <a:buSzPts val="1400"/>
              <a:buNone/>
              <a:defRPr sz="1400">
                <a:solidFill>
                  <a:srgbClr val="B0B0B8"/>
                </a:solidFill>
              </a:defRPr>
            </a:lvl5pPr>
            <a:lvl6pPr lvl="5" rtl="0" algn="ctr">
              <a:spcBef>
                <a:spcPts val="0"/>
              </a:spcBef>
              <a:spcAft>
                <a:spcPts val="0"/>
              </a:spcAft>
              <a:buClr>
                <a:srgbClr val="B0B0B8"/>
              </a:buClr>
              <a:buSzPts val="1400"/>
              <a:buNone/>
              <a:defRPr sz="1400">
                <a:solidFill>
                  <a:srgbClr val="B0B0B8"/>
                </a:solidFill>
              </a:defRPr>
            </a:lvl6pPr>
            <a:lvl7pPr lvl="6" rtl="0" algn="ctr">
              <a:spcBef>
                <a:spcPts val="0"/>
              </a:spcBef>
              <a:spcAft>
                <a:spcPts val="0"/>
              </a:spcAft>
              <a:buClr>
                <a:srgbClr val="B0B0B8"/>
              </a:buClr>
              <a:buSzPts val="1400"/>
              <a:buNone/>
              <a:defRPr sz="1400">
                <a:solidFill>
                  <a:srgbClr val="B0B0B8"/>
                </a:solidFill>
              </a:defRPr>
            </a:lvl7pPr>
            <a:lvl8pPr lvl="7" rtl="0" algn="ctr">
              <a:spcBef>
                <a:spcPts val="0"/>
              </a:spcBef>
              <a:spcAft>
                <a:spcPts val="0"/>
              </a:spcAft>
              <a:buClr>
                <a:srgbClr val="B0B0B8"/>
              </a:buClr>
              <a:buSzPts val="1400"/>
              <a:buNone/>
              <a:defRPr sz="1400">
                <a:solidFill>
                  <a:srgbClr val="B0B0B8"/>
                </a:solidFill>
              </a:defRPr>
            </a:lvl8pPr>
            <a:lvl9pPr lvl="8" rtl="0" algn="ctr">
              <a:spcBef>
                <a:spcPts val="0"/>
              </a:spcBef>
              <a:spcAft>
                <a:spcPts val="0"/>
              </a:spcAft>
              <a:buClr>
                <a:srgbClr val="B0B0B8"/>
              </a:buClr>
              <a:buSzPts val="1400"/>
              <a:buNone/>
              <a:defRPr sz="1400">
                <a:solidFill>
                  <a:srgbClr val="B0B0B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with Subtitle – Dark">
  <p:cSld name="BLANK_1_2_1">
    <p:bg>
      <p:bgPr>
        <a:solidFill>
          <a:srgbClr val="09091A"/>
        </a:solidFill>
      </p:bgPr>
    </p:bg>
    <p:spTree>
      <p:nvGrpSpPr>
        <p:cNvPr id="86" name="Shape 86"/>
        <p:cNvGrpSpPr/>
        <p:nvPr/>
      </p:nvGrpSpPr>
      <p:grpSpPr>
        <a:xfrm>
          <a:off x="0" y="0"/>
          <a:ext cx="0" cy="0"/>
          <a:chOff x="0" y="0"/>
          <a:chExt cx="0" cy="0"/>
        </a:xfrm>
      </p:grpSpPr>
      <p:sp>
        <p:nvSpPr>
          <p:cNvPr id="87" name="Google Shape;87;p16"/>
          <p:cNvSpPr/>
          <p:nvPr/>
        </p:nvSpPr>
        <p:spPr>
          <a:xfrm>
            <a:off x="5384975" y="4648475"/>
            <a:ext cx="3284100" cy="374400"/>
          </a:xfrm>
          <a:prstGeom prst="rect">
            <a:avLst/>
          </a:prstGeom>
          <a:solidFill>
            <a:srgbClr val="090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ph type="ctrTitle"/>
          </p:nvPr>
        </p:nvSpPr>
        <p:spPr>
          <a:xfrm>
            <a:off x="657225" y="257175"/>
            <a:ext cx="7829400" cy="2371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1FBAD6"/>
              </a:buClr>
              <a:buSzPts val="3600"/>
              <a:buNone/>
              <a:defRPr sz="3600">
                <a:solidFill>
                  <a:srgbClr val="1FBAD6"/>
                </a:solidFill>
              </a:defRPr>
            </a:lvl1pPr>
            <a:lvl2pPr lvl="1" rtl="0" algn="ctr">
              <a:spcBef>
                <a:spcPts val="0"/>
              </a:spcBef>
              <a:spcAft>
                <a:spcPts val="0"/>
              </a:spcAft>
              <a:buClr>
                <a:srgbClr val="1FBAD6"/>
              </a:buClr>
              <a:buSzPts val="3600"/>
              <a:buNone/>
              <a:defRPr>
                <a:solidFill>
                  <a:srgbClr val="1FBAD6"/>
                </a:solidFill>
              </a:defRPr>
            </a:lvl2pPr>
            <a:lvl3pPr lvl="2" rtl="0" algn="ctr">
              <a:spcBef>
                <a:spcPts val="0"/>
              </a:spcBef>
              <a:spcAft>
                <a:spcPts val="0"/>
              </a:spcAft>
              <a:buClr>
                <a:srgbClr val="1FBAD6"/>
              </a:buClr>
              <a:buSzPts val="3600"/>
              <a:buNone/>
              <a:defRPr>
                <a:solidFill>
                  <a:srgbClr val="1FBAD6"/>
                </a:solidFill>
              </a:defRPr>
            </a:lvl3pPr>
            <a:lvl4pPr lvl="3" rtl="0" algn="ctr">
              <a:spcBef>
                <a:spcPts val="0"/>
              </a:spcBef>
              <a:spcAft>
                <a:spcPts val="0"/>
              </a:spcAft>
              <a:buClr>
                <a:srgbClr val="1FBAD6"/>
              </a:buClr>
              <a:buSzPts val="3600"/>
              <a:buNone/>
              <a:defRPr>
                <a:solidFill>
                  <a:srgbClr val="1FBAD6"/>
                </a:solidFill>
              </a:defRPr>
            </a:lvl4pPr>
            <a:lvl5pPr lvl="4" rtl="0" algn="ctr">
              <a:spcBef>
                <a:spcPts val="0"/>
              </a:spcBef>
              <a:spcAft>
                <a:spcPts val="0"/>
              </a:spcAft>
              <a:buClr>
                <a:srgbClr val="1FBAD6"/>
              </a:buClr>
              <a:buSzPts val="3600"/>
              <a:buNone/>
              <a:defRPr>
                <a:solidFill>
                  <a:srgbClr val="1FBAD6"/>
                </a:solidFill>
              </a:defRPr>
            </a:lvl5pPr>
            <a:lvl6pPr lvl="5" rtl="0" algn="ctr">
              <a:spcBef>
                <a:spcPts val="0"/>
              </a:spcBef>
              <a:spcAft>
                <a:spcPts val="0"/>
              </a:spcAft>
              <a:buClr>
                <a:srgbClr val="1FBAD6"/>
              </a:buClr>
              <a:buSzPts val="3600"/>
              <a:buNone/>
              <a:defRPr>
                <a:solidFill>
                  <a:srgbClr val="1FBAD6"/>
                </a:solidFill>
              </a:defRPr>
            </a:lvl6pPr>
            <a:lvl7pPr lvl="6" rtl="0" algn="ctr">
              <a:spcBef>
                <a:spcPts val="0"/>
              </a:spcBef>
              <a:spcAft>
                <a:spcPts val="0"/>
              </a:spcAft>
              <a:buClr>
                <a:srgbClr val="1FBAD6"/>
              </a:buClr>
              <a:buSzPts val="3600"/>
              <a:buNone/>
              <a:defRPr>
                <a:solidFill>
                  <a:srgbClr val="1FBAD6"/>
                </a:solidFill>
              </a:defRPr>
            </a:lvl7pPr>
            <a:lvl8pPr lvl="7" rtl="0" algn="ctr">
              <a:spcBef>
                <a:spcPts val="0"/>
              </a:spcBef>
              <a:spcAft>
                <a:spcPts val="0"/>
              </a:spcAft>
              <a:buClr>
                <a:srgbClr val="1FBAD6"/>
              </a:buClr>
              <a:buSzPts val="3600"/>
              <a:buNone/>
              <a:defRPr>
                <a:solidFill>
                  <a:srgbClr val="1FBAD6"/>
                </a:solidFill>
              </a:defRPr>
            </a:lvl8pPr>
            <a:lvl9pPr lvl="8" rtl="0" algn="ctr">
              <a:spcBef>
                <a:spcPts val="0"/>
              </a:spcBef>
              <a:spcAft>
                <a:spcPts val="0"/>
              </a:spcAft>
              <a:buClr>
                <a:srgbClr val="1FBAD6"/>
              </a:buClr>
              <a:buSzPts val="3600"/>
              <a:buNone/>
              <a:defRPr>
                <a:solidFill>
                  <a:srgbClr val="1FBAD6"/>
                </a:solidFill>
              </a:defRPr>
            </a:lvl9pPr>
          </a:lstStyle>
          <a:p/>
        </p:txBody>
      </p:sp>
      <p:sp>
        <p:nvSpPr>
          <p:cNvPr id="89" name="Google Shape;89;p16"/>
          <p:cNvSpPr txBox="1"/>
          <p:nvPr>
            <p:ph idx="2" type="title"/>
          </p:nvPr>
        </p:nvSpPr>
        <p:spPr>
          <a:xfrm>
            <a:off x="657225" y="2566950"/>
            <a:ext cx="7829400" cy="850200"/>
          </a:xfrm>
          <a:prstGeom prst="rect">
            <a:avLst/>
          </a:prstGeom>
        </p:spPr>
        <p:txBody>
          <a:bodyPr anchorCtr="0" anchor="t" bIns="91425" lIns="91425" spcFirstLastPara="1" rIns="91425" wrap="square" tIns="91425">
            <a:noAutofit/>
          </a:bodyPr>
          <a:lstStyle>
            <a:lvl1pPr lvl="0" rtl="0" algn="ctr">
              <a:lnSpc>
                <a:spcPct val="120000"/>
              </a:lnSpc>
              <a:spcBef>
                <a:spcPts val="0"/>
              </a:spcBef>
              <a:spcAft>
                <a:spcPts val="0"/>
              </a:spcAft>
              <a:buClr>
                <a:srgbClr val="B0B0B8"/>
              </a:buClr>
              <a:buSzPts val="1400"/>
              <a:buNone/>
              <a:defRPr sz="1400">
                <a:solidFill>
                  <a:srgbClr val="B0B0B8"/>
                </a:solidFill>
              </a:defRPr>
            </a:lvl1pPr>
            <a:lvl2pPr lvl="1" rtl="0">
              <a:lnSpc>
                <a:spcPct val="120000"/>
              </a:lnSpc>
              <a:spcBef>
                <a:spcPts val="0"/>
              </a:spcBef>
              <a:spcAft>
                <a:spcPts val="0"/>
              </a:spcAft>
              <a:buClr>
                <a:srgbClr val="B0B0B8"/>
              </a:buClr>
              <a:buSzPts val="1400"/>
              <a:buNone/>
              <a:defRPr sz="1400">
                <a:solidFill>
                  <a:srgbClr val="B0B0B8"/>
                </a:solidFill>
              </a:defRPr>
            </a:lvl2pPr>
            <a:lvl3pPr lvl="2" rtl="0">
              <a:lnSpc>
                <a:spcPct val="120000"/>
              </a:lnSpc>
              <a:spcBef>
                <a:spcPts val="0"/>
              </a:spcBef>
              <a:spcAft>
                <a:spcPts val="0"/>
              </a:spcAft>
              <a:buClr>
                <a:srgbClr val="B0B0B8"/>
              </a:buClr>
              <a:buSzPts val="1400"/>
              <a:buNone/>
              <a:defRPr sz="1400">
                <a:solidFill>
                  <a:srgbClr val="B0B0B8"/>
                </a:solidFill>
              </a:defRPr>
            </a:lvl3pPr>
            <a:lvl4pPr lvl="3" rtl="0">
              <a:lnSpc>
                <a:spcPct val="120000"/>
              </a:lnSpc>
              <a:spcBef>
                <a:spcPts val="0"/>
              </a:spcBef>
              <a:spcAft>
                <a:spcPts val="0"/>
              </a:spcAft>
              <a:buClr>
                <a:srgbClr val="B0B0B8"/>
              </a:buClr>
              <a:buSzPts val="1400"/>
              <a:buNone/>
              <a:defRPr sz="1400">
                <a:solidFill>
                  <a:srgbClr val="B0B0B8"/>
                </a:solidFill>
              </a:defRPr>
            </a:lvl4pPr>
            <a:lvl5pPr lvl="4" rtl="0">
              <a:lnSpc>
                <a:spcPct val="120000"/>
              </a:lnSpc>
              <a:spcBef>
                <a:spcPts val="0"/>
              </a:spcBef>
              <a:spcAft>
                <a:spcPts val="0"/>
              </a:spcAft>
              <a:buClr>
                <a:srgbClr val="B0B0B8"/>
              </a:buClr>
              <a:buSzPts val="1400"/>
              <a:buNone/>
              <a:defRPr sz="1400">
                <a:solidFill>
                  <a:srgbClr val="B0B0B8"/>
                </a:solidFill>
              </a:defRPr>
            </a:lvl5pPr>
            <a:lvl6pPr lvl="5" rtl="0">
              <a:lnSpc>
                <a:spcPct val="120000"/>
              </a:lnSpc>
              <a:spcBef>
                <a:spcPts val="0"/>
              </a:spcBef>
              <a:spcAft>
                <a:spcPts val="0"/>
              </a:spcAft>
              <a:buClr>
                <a:srgbClr val="B0B0B8"/>
              </a:buClr>
              <a:buSzPts val="1400"/>
              <a:buNone/>
              <a:defRPr sz="1400">
                <a:solidFill>
                  <a:srgbClr val="B0B0B8"/>
                </a:solidFill>
              </a:defRPr>
            </a:lvl6pPr>
            <a:lvl7pPr lvl="6" rtl="0">
              <a:lnSpc>
                <a:spcPct val="120000"/>
              </a:lnSpc>
              <a:spcBef>
                <a:spcPts val="0"/>
              </a:spcBef>
              <a:spcAft>
                <a:spcPts val="0"/>
              </a:spcAft>
              <a:buClr>
                <a:srgbClr val="B0B0B8"/>
              </a:buClr>
              <a:buSzPts val="1400"/>
              <a:buNone/>
              <a:defRPr sz="1400">
                <a:solidFill>
                  <a:srgbClr val="B0B0B8"/>
                </a:solidFill>
              </a:defRPr>
            </a:lvl7pPr>
            <a:lvl8pPr lvl="7" rtl="0">
              <a:lnSpc>
                <a:spcPct val="120000"/>
              </a:lnSpc>
              <a:spcBef>
                <a:spcPts val="0"/>
              </a:spcBef>
              <a:spcAft>
                <a:spcPts val="0"/>
              </a:spcAft>
              <a:buClr>
                <a:srgbClr val="B0B0B8"/>
              </a:buClr>
              <a:buSzPts val="1400"/>
              <a:buNone/>
              <a:defRPr sz="1400">
                <a:solidFill>
                  <a:srgbClr val="B0B0B8"/>
                </a:solidFill>
              </a:defRPr>
            </a:lvl8pPr>
            <a:lvl9pPr lvl="8" rtl="0">
              <a:lnSpc>
                <a:spcPct val="120000"/>
              </a:lnSpc>
              <a:spcBef>
                <a:spcPts val="0"/>
              </a:spcBef>
              <a:spcAft>
                <a:spcPts val="0"/>
              </a:spcAft>
              <a:buClr>
                <a:srgbClr val="B0B0B8"/>
              </a:buClr>
              <a:buSzPts val="1400"/>
              <a:buNone/>
              <a:defRPr sz="1400">
                <a:solidFill>
                  <a:srgbClr val="B0B0B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1_1">
    <p:spTree>
      <p:nvGrpSpPr>
        <p:cNvPr id="16" name="Shape 16"/>
        <p:cNvGrpSpPr/>
        <p:nvPr/>
      </p:nvGrpSpPr>
      <p:grpSpPr>
        <a:xfrm>
          <a:off x="0" y="0"/>
          <a:ext cx="0" cy="0"/>
          <a:chOff x="0" y="0"/>
          <a:chExt cx="0" cy="0"/>
        </a:xfrm>
      </p:grpSpPr>
      <p:pic>
        <p:nvPicPr>
          <p:cNvPr descr="sf.png" id="17" name="Google Shape;17;p3"/>
          <p:cNvPicPr preferRelativeResize="0"/>
          <p:nvPr/>
        </p:nvPicPr>
        <p:blipFill rotWithShape="1">
          <a:blip r:embed="rId2">
            <a:alphaModFix/>
          </a:blip>
          <a:srcRect b="37518" l="15248" r="43637" t="6272"/>
          <a:stretch/>
        </p:blipFill>
        <p:spPr>
          <a:xfrm>
            <a:off x="-1" y="0"/>
            <a:ext cx="9144004" cy="5143500"/>
          </a:xfrm>
          <a:prstGeom prst="rect">
            <a:avLst/>
          </a:prstGeom>
          <a:noFill/>
          <a:ln>
            <a:noFill/>
          </a:ln>
        </p:spPr>
      </p:pic>
      <p:sp>
        <p:nvSpPr>
          <p:cNvPr id="18" name="Google Shape;18;p3"/>
          <p:cNvSpPr txBox="1"/>
          <p:nvPr>
            <p:ph type="ctrTitle"/>
          </p:nvPr>
        </p:nvSpPr>
        <p:spPr>
          <a:xfrm>
            <a:off x="384900" y="2134450"/>
            <a:ext cx="7997100" cy="11598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19" name="Google Shape;19;p3"/>
          <p:cNvSpPr txBox="1"/>
          <p:nvPr>
            <p:ph idx="1" type="subTitle"/>
          </p:nvPr>
        </p:nvSpPr>
        <p:spPr>
          <a:xfrm>
            <a:off x="403950" y="3185175"/>
            <a:ext cx="7997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FBAD6"/>
              </a:buClr>
              <a:buSzPts val="1200"/>
              <a:buNone/>
              <a:defRPr sz="1200">
                <a:solidFill>
                  <a:srgbClr val="1FBAD6"/>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p:txBody>
      </p:sp>
      <p:pic>
        <p:nvPicPr>
          <p:cNvPr descr="Uber-Black-Cropped.png" id="20" name="Google Shape;20;p3"/>
          <p:cNvPicPr preferRelativeResize="0"/>
          <p:nvPr/>
        </p:nvPicPr>
        <p:blipFill>
          <a:blip r:embed="rId3">
            <a:alphaModFix/>
          </a:blip>
          <a:stretch>
            <a:fillRect/>
          </a:stretch>
        </p:blipFill>
        <p:spPr>
          <a:xfrm>
            <a:off x="860424" y="9342373"/>
            <a:ext cx="1355600" cy="192150"/>
          </a:xfrm>
          <a:prstGeom prst="rect">
            <a:avLst/>
          </a:prstGeom>
          <a:noFill/>
          <a:ln>
            <a:noFill/>
          </a:ln>
        </p:spPr>
      </p:pic>
      <p:sp>
        <p:nvSpPr>
          <p:cNvPr id="21" name="Google Shape;21;p3"/>
          <p:cNvSpPr/>
          <p:nvPr/>
        </p:nvSpPr>
        <p:spPr>
          <a:xfrm>
            <a:off x="0" y="4483075"/>
            <a:ext cx="9144000" cy="66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Uber-Black-Cropped.png" id="22" name="Google Shape;22;p3"/>
          <p:cNvPicPr preferRelativeResize="0"/>
          <p:nvPr/>
        </p:nvPicPr>
        <p:blipFill>
          <a:blip r:embed="rId4">
            <a:alphaModFix/>
          </a:blip>
          <a:stretch>
            <a:fillRect/>
          </a:stretch>
        </p:blipFill>
        <p:spPr>
          <a:xfrm>
            <a:off x="511500" y="4767525"/>
            <a:ext cx="767450" cy="1087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1_1_1">
    <p:spTree>
      <p:nvGrpSpPr>
        <p:cNvPr id="23" name="Shape 23"/>
        <p:cNvGrpSpPr/>
        <p:nvPr/>
      </p:nvGrpSpPr>
      <p:grpSpPr>
        <a:xfrm>
          <a:off x="0" y="0"/>
          <a:ext cx="0" cy="0"/>
          <a:chOff x="0" y="0"/>
          <a:chExt cx="0" cy="0"/>
        </a:xfrm>
      </p:grpSpPr>
      <p:pic>
        <p:nvPicPr>
          <p:cNvPr descr="Uber-Black-Cropped.png" id="24" name="Google Shape;24;p4"/>
          <p:cNvPicPr preferRelativeResize="0"/>
          <p:nvPr/>
        </p:nvPicPr>
        <p:blipFill>
          <a:blip r:embed="rId2">
            <a:alphaModFix/>
          </a:blip>
          <a:stretch>
            <a:fillRect/>
          </a:stretch>
        </p:blipFill>
        <p:spPr>
          <a:xfrm>
            <a:off x="860424" y="9342373"/>
            <a:ext cx="1355600" cy="192150"/>
          </a:xfrm>
          <a:prstGeom prst="rect">
            <a:avLst/>
          </a:prstGeom>
          <a:noFill/>
          <a:ln>
            <a:noFill/>
          </a:ln>
        </p:spPr>
      </p:pic>
      <p:pic>
        <p:nvPicPr>
          <p:cNvPr descr="DSC_6722-Edit_bw.jpg" id="25" name="Google Shape;25;p4"/>
          <p:cNvPicPr preferRelativeResize="0"/>
          <p:nvPr/>
        </p:nvPicPr>
        <p:blipFill rotWithShape="1">
          <a:blip r:embed="rId3">
            <a:alphaModFix/>
          </a:blip>
          <a:srcRect b="-3600" l="0" r="0" t="19077"/>
          <a:stretch/>
        </p:blipFill>
        <p:spPr>
          <a:xfrm>
            <a:off x="0" y="0"/>
            <a:ext cx="9144002" cy="5143498"/>
          </a:xfrm>
          <a:prstGeom prst="rect">
            <a:avLst/>
          </a:prstGeom>
          <a:noFill/>
          <a:ln>
            <a:noFill/>
          </a:ln>
        </p:spPr>
      </p:pic>
      <p:sp>
        <p:nvSpPr>
          <p:cNvPr id="26" name="Google Shape;26;p4"/>
          <p:cNvSpPr/>
          <p:nvPr/>
        </p:nvSpPr>
        <p:spPr>
          <a:xfrm>
            <a:off x="0" y="3668475"/>
            <a:ext cx="9144000" cy="1475100"/>
          </a:xfrm>
          <a:prstGeom prst="rect">
            <a:avLst/>
          </a:prstGeom>
          <a:solidFill>
            <a:srgbClr val="0909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ctrTitle"/>
          </p:nvPr>
        </p:nvSpPr>
        <p:spPr>
          <a:xfrm>
            <a:off x="384900" y="3770150"/>
            <a:ext cx="7997100" cy="7164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D9D9D9"/>
              </a:buClr>
              <a:buSzPts val="3000"/>
              <a:buNone/>
              <a:defRPr sz="3000">
                <a:solidFill>
                  <a:srgbClr val="D9D9D9"/>
                </a:solidFill>
              </a:defRPr>
            </a:lvl1pPr>
            <a:lvl2pPr lvl="1" rtl="0" algn="ctr">
              <a:spcBef>
                <a:spcPts val="0"/>
              </a:spcBef>
              <a:spcAft>
                <a:spcPts val="0"/>
              </a:spcAft>
              <a:buClr>
                <a:srgbClr val="D9D9D9"/>
              </a:buClr>
              <a:buSzPts val="4800"/>
              <a:buNone/>
              <a:defRPr sz="4800">
                <a:solidFill>
                  <a:srgbClr val="D9D9D9"/>
                </a:solidFill>
              </a:defRPr>
            </a:lvl2pPr>
            <a:lvl3pPr lvl="2" rtl="0" algn="ctr">
              <a:spcBef>
                <a:spcPts val="0"/>
              </a:spcBef>
              <a:spcAft>
                <a:spcPts val="0"/>
              </a:spcAft>
              <a:buClr>
                <a:srgbClr val="D9D9D9"/>
              </a:buClr>
              <a:buSzPts val="4800"/>
              <a:buNone/>
              <a:defRPr sz="4800">
                <a:solidFill>
                  <a:srgbClr val="D9D9D9"/>
                </a:solidFill>
              </a:defRPr>
            </a:lvl3pPr>
            <a:lvl4pPr lvl="3" rtl="0" algn="ctr">
              <a:spcBef>
                <a:spcPts val="0"/>
              </a:spcBef>
              <a:spcAft>
                <a:spcPts val="0"/>
              </a:spcAft>
              <a:buClr>
                <a:srgbClr val="D9D9D9"/>
              </a:buClr>
              <a:buSzPts val="4800"/>
              <a:buNone/>
              <a:defRPr sz="4800">
                <a:solidFill>
                  <a:srgbClr val="D9D9D9"/>
                </a:solidFill>
              </a:defRPr>
            </a:lvl4pPr>
            <a:lvl5pPr lvl="4" rtl="0" algn="ctr">
              <a:spcBef>
                <a:spcPts val="0"/>
              </a:spcBef>
              <a:spcAft>
                <a:spcPts val="0"/>
              </a:spcAft>
              <a:buClr>
                <a:srgbClr val="D9D9D9"/>
              </a:buClr>
              <a:buSzPts val="4800"/>
              <a:buNone/>
              <a:defRPr sz="4800">
                <a:solidFill>
                  <a:srgbClr val="D9D9D9"/>
                </a:solidFill>
              </a:defRPr>
            </a:lvl5pPr>
            <a:lvl6pPr lvl="5" rtl="0" algn="ctr">
              <a:spcBef>
                <a:spcPts val="0"/>
              </a:spcBef>
              <a:spcAft>
                <a:spcPts val="0"/>
              </a:spcAft>
              <a:buClr>
                <a:srgbClr val="D9D9D9"/>
              </a:buClr>
              <a:buSzPts val="4800"/>
              <a:buNone/>
              <a:defRPr sz="4800">
                <a:solidFill>
                  <a:srgbClr val="D9D9D9"/>
                </a:solidFill>
              </a:defRPr>
            </a:lvl6pPr>
            <a:lvl7pPr lvl="6" rtl="0" algn="ctr">
              <a:spcBef>
                <a:spcPts val="0"/>
              </a:spcBef>
              <a:spcAft>
                <a:spcPts val="0"/>
              </a:spcAft>
              <a:buClr>
                <a:srgbClr val="D9D9D9"/>
              </a:buClr>
              <a:buSzPts val="4800"/>
              <a:buNone/>
              <a:defRPr sz="4800">
                <a:solidFill>
                  <a:srgbClr val="D9D9D9"/>
                </a:solidFill>
              </a:defRPr>
            </a:lvl7pPr>
            <a:lvl8pPr lvl="7" rtl="0" algn="ctr">
              <a:spcBef>
                <a:spcPts val="0"/>
              </a:spcBef>
              <a:spcAft>
                <a:spcPts val="0"/>
              </a:spcAft>
              <a:buClr>
                <a:srgbClr val="D9D9D9"/>
              </a:buClr>
              <a:buSzPts val="4800"/>
              <a:buNone/>
              <a:defRPr sz="4800">
                <a:solidFill>
                  <a:srgbClr val="D9D9D9"/>
                </a:solidFill>
              </a:defRPr>
            </a:lvl8pPr>
            <a:lvl9pPr lvl="8" rtl="0" algn="ctr">
              <a:spcBef>
                <a:spcPts val="0"/>
              </a:spcBef>
              <a:spcAft>
                <a:spcPts val="0"/>
              </a:spcAft>
              <a:buClr>
                <a:srgbClr val="D9D9D9"/>
              </a:buClr>
              <a:buSzPts val="4800"/>
              <a:buNone/>
              <a:defRPr sz="4800">
                <a:solidFill>
                  <a:srgbClr val="D9D9D9"/>
                </a:solidFill>
              </a:defRPr>
            </a:lvl9pPr>
          </a:lstStyle>
          <a:p/>
        </p:txBody>
      </p:sp>
      <p:sp>
        <p:nvSpPr>
          <p:cNvPr id="28" name="Google Shape;28;p4"/>
          <p:cNvSpPr txBox="1"/>
          <p:nvPr>
            <p:ph idx="1" type="subTitle"/>
          </p:nvPr>
        </p:nvSpPr>
        <p:spPr>
          <a:xfrm>
            <a:off x="384950" y="4361375"/>
            <a:ext cx="7997100" cy="39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FBAD6"/>
              </a:buClr>
              <a:buSzPts val="1200"/>
              <a:buNone/>
              <a:defRPr sz="1200">
                <a:solidFill>
                  <a:srgbClr val="1FBAD6"/>
                </a:solidFill>
              </a:defRPr>
            </a:lvl1pPr>
            <a:lvl2pPr lvl="1" rtl="0" algn="ctr">
              <a:spcBef>
                <a:spcPts val="0"/>
              </a:spcBef>
              <a:spcAft>
                <a:spcPts val="0"/>
              </a:spcAft>
              <a:buClr>
                <a:schemeClr val="lt1"/>
              </a:buClr>
              <a:buSzPts val="1200"/>
              <a:buNone/>
              <a:defRPr sz="1200">
                <a:solidFill>
                  <a:schemeClr val="lt1"/>
                </a:solidFill>
              </a:defRPr>
            </a:lvl2pPr>
            <a:lvl3pPr lvl="2" rtl="0" algn="ctr">
              <a:spcBef>
                <a:spcPts val="0"/>
              </a:spcBef>
              <a:spcAft>
                <a:spcPts val="0"/>
              </a:spcAft>
              <a:buClr>
                <a:schemeClr val="lt1"/>
              </a:buClr>
              <a:buSzPts val="1200"/>
              <a:buNone/>
              <a:defRPr sz="1200">
                <a:solidFill>
                  <a:schemeClr val="lt1"/>
                </a:solidFill>
              </a:defRPr>
            </a:lvl3pPr>
            <a:lvl4pPr lvl="3" rtl="0" algn="ctr">
              <a:spcBef>
                <a:spcPts val="0"/>
              </a:spcBef>
              <a:spcAft>
                <a:spcPts val="0"/>
              </a:spcAft>
              <a:buClr>
                <a:schemeClr val="lt1"/>
              </a:buClr>
              <a:buSzPts val="1200"/>
              <a:buNone/>
              <a:defRPr sz="1200">
                <a:solidFill>
                  <a:schemeClr val="lt1"/>
                </a:solidFill>
              </a:defRPr>
            </a:lvl4pPr>
            <a:lvl5pPr lvl="4" rtl="0" algn="ctr">
              <a:spcBef>
                <a:spcPts val="0"/>
              </a:spcBef>
              <a:spcAft>
                <a:spcPts val="0"/>
              </a:spcAft>
              <a:buClr>
                <a:schemeClr val="lt1"/>
              </a:buClr>
              <a:buSzPts val="1200"/>
              <a:buNone/>
              <a:defRPr sz="1200">
                <a:solidFill>
                  <a:schemeClr val="lt1"/>
                </a:solidFill>
              </a:defRPr>
            </a:lvl5pPr>
            <a:lvl6pPr lvl="5" rtl="0" algn="ctr">
              <a:spcBef>
                <a:spcPts val="0"/>
              </a:spcBef>
              <a:spcAft>
                <a:spcPts val="0"/>
              </a:spcAft>
              <a:buClr>
                <a:schemeClr val="lt1"/>
              </a:buClr>
              <a:buSzPts val="1200"/>
              <a:buNone/>
              <a:defRPr sz="1200">
                <a:solidFill>
                  <a:schemeClr val="lt1"/>
                </a:solidFill>
              </a:defRPr>
            </a:lvl6pPr>
            <a:lvl7pPr lvl="6" rtl="0" algn="ctr">
              <a:spcBef>
                <a:spcPts val="0"/>
              </a:spcBef>
              <a:spcAft>
                <a:spcPts val="0"/>
              </a:spcAft>
              <a:buClr>
                <a:schemeClr val="lt1"/>
              </a:buClr>
              <a:buSzPts val="1200"/>
              <a:buNone/>
              <a:defRPr sz="1200">
                <a:solidFill>
                  <a:schemeClr val="lt1"/>
                </a:solidFill>
              </a:defRPr>
            </a:lvl7pPr>
            <a:lvl8pPr lvl="7" rtl="0" algn="ctr">
              <a:spcBef>
                <a:spcPts val="0"/>
              </a:spcBef>
              <a:spcAft>
                <a:spcPts val="0"/>
              </a:spcAft>
              <a:buClr>
                <a:schemeClr val="lt1"/>
              </a:buClr>
              <a:buSzPts val="1200"/>
              <a:buNone/>
              <a:defRPr sz="1200">
                <a:solidFill>
                  <a:schemeClr val="lt1"/>
                </a:solidFill>
              </a:defRPr>
            </a:lvl8pPr>
            <a:lvl9pPr lvl="8" rtl="0" algn="ctr">
              <a:spcBef>
                <a:spcPts val="0"/>
              </a:spcBef>
              <a:spcAft>
                <a:spcPts val="0"/>
              </a:spcAft>
              <a:buClr>
                <a:schemeClr val="lt1"/>
              </a:buClr>
              <a:buSzPts val="1200"/>
              <a:buNone/>
              <a:defRPr sz="1200">
                <a:solidFill>
                  <a:schemeClr val="lt1"/>
                </a:solidFill>
              </a:defRPr>
            </a:lvl9pPr>
          </a:lstStyle>
          <a:p/>
        </p:txBody>
      </p:sp>
      <p:pic>
        <p:nvPicPr>
          <p:cNvPr descr="Uber-Black-Cropped.png" id="29" name="Google Shape;29;p4"/>
          <p:cNvPicPr preferRelativeResize="0"/>
          <p:nvPr/>
        </p:nvPicPr>
        <p:blipFill>
          <a:blip r:embed="rId4">
            <a:alphaModFix/>
          </a:blip>
          <a:stretch>
            <a:fillRect/>
          </a:stretch>
        </p:blipFill>
        <p:spPr>
          <a:xfrm>
            <a:off x="7871725" y="4767525"/>
            <a:ext cx="767450" cy="108775"/>
          </a:xfrm>
          <a:prstGeom prst="rect">
            <a:avLst/>
          </a:prstGeom>
          <a:noFill/>
          <a:ln>
            <a:noFill/>
          </a:ln>
        </p:spPr>
      </p:pic>
      <p:pic>
        <p:nvPicPr>
          <p:cNvPr descr="Uber-White-Cropped.png" id="30" name="Google Shape;30;p4"/>
          <p:cNvPicPr preferRelativeResize="0"/>
          <p:nvPr/>
        </p:nvPicPr>
        <p:blipFill>
          <a:blip r:embed="rId5">
            <a:alphaModFix/>
          </a:blip>
          <a:stretch>
            <a:fillRect/>
          </a:stretch>
        </p:blipFill>
        <p:spPr>
          <a:xfrm>
            <a:off x="7871725" y="4767520"/>
            <a:ext cx="767450" cy="1087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4">
  <p:cSld name="TITLE_1_1_1_1">
    <p:spTree>
      <p:nvGrpSpPr>
        <p:cNvPr id="31" name="Shape 31"/>
        <p:cNvGrpSpPr/>
        <p:nvPr/>
      </p:nvGrpSpPr>
      <p:grpSpPr>
        <a:xfrm>
          <a:off x="0" y="0"/>
          <a:ext cx="0" cy="0"/>
          <a:chOff x="0" y="0"/>
          <a:chExt cx="0" cy="0"/>
        </a:xfrm>
      </p:grpSpPr>
      <p:pic>
        <p:nvPicPr>
          <p:cNvPr descr="DSC_4213-Edit.jpg" id="32" name="Google Shape;32;p5"/>
          <p:cNvPicPr preferRelativeResize="0"/>
          <p:nvPr/>
        </p:nvPicPr>
        <p:blipFill rotWithShape="1">
          <a:blip r:embed="rId2">
            <a:alphaModFix/>
          </a:blip>
          <a:srcRect b="15953" l="0" r="0" t="7087"/>
          <a:stretch/>
        </p:blipFill>
        <p:spPr>
          <a:xfrm>
            <a:off x="0" y="0"/>
            <a:ext cx="9144002" cy="4483074"/>
          </a:xfrm>
          <a:prstGeom prst="rect">
            <a:avLst/>
          </a:prstGeom>
          <a:noFill/>
          <a:ln>
            <a:noFill/>
          </a:ln>
        </p:spPr>
      </p:pic>
      <p:sp>
        <p:nvSpPr>
          <p:cNvPr id="33" name="Google Shape;33;p5"/>
          <p:cNvSpPr txBox="1"/>
          <p:nvPr>
            <p:ph type="ctrTitle"/>
          </p:nvPr>
        </p:nvSpPr>
        <p:spPr>
          <a:xfrm>
            <a:off x="384900" y="2134450"/>
            <a:ext cx="7997100" cy="11598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pic>
        <p:nvPicPr>
          <p:cNvPr descr="Uber-Black-Cropped.png" id="34" name="Google Shape;34;p5"/>
          <p:cNvPicPr preferRelativeResize="0"/>
          <p:nvPr/>
        </p:nvPicPr>
        <p:blipFill>
          <a:blip r:embed="rId3">
            <a:alphaModFix/>
          </a:blip>
          <a:stretch>
            <a:fillRect/>
          </a:stretch>
        </p:blipFill>
        <p:spPr>
          <a:xfrm>
            <a:off x="860424" y="9342373"/>
            <a:ext cx="1355600" cy="192150"/>
          </a:xfrm>
          <a:prstGeom prst="rect">
            <a:avLst/>
          </a:prstGeom>
          <a:noFill/>
          <a:ln>
            <a:noFill/>
          </a:ln>
        </p:spPr>
      </p:pic>
      <p:sp>
        <p:nvSpPr>
          <p:cNvPr id="35" name="Google Shape;35;p5"/>
          <p:cNvSpPr/>
          <p:nvPr/>
        </p:nvSpPr>
        <p:spPr>
          <a:xfrm>
            <a:off x="0" y="4483075"/>
            <a:ext cx="9144000" cy="66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Uber-Black-Cropped.png" id="36" name="Google Shape;36;p5"/>
          <p:cNvPicPr preferRelativeResize="0"/>
          <p:nvPr/>
        </p:nvPicPr>
        <p:blipFill>
          <a:blip r:embed="rId4">
            <a:alphaModFix/>
          </a:blip>
          <a:stretch>
            <a:fillRect/>
          </a:stretch>
        </p:blipFill>
        <p:spPr>
          <a:xfrm>
            <a:off x="511500" y="4767525"/>
            <a:ext cx="767450" cy="108775"/>
          </a:xfrm>
          <a:prstGeom prst="rect">
            <a:avLst/>
          </a:prstGeom>
          <a:noFill/>
          <a:ln>
            <a:noFill/>
          </a:ln>
        </p:spPr>
      </p:pic>
      <p:sp>
        <p:nvSpPr>
          <p:cNvPr id="37" name="Google Shape;37;p5"/>
          <p:cNvSpPr txBox="1"/>
          <p:nvPr>
            <p:ph idx="1" type="subTitle"/>
          </p:nvPr>
        </p:nvSpPr>
        <p:spPr>
          <a:xfrm>
            <a:off x="403950" y="3185175"/>
            <a:ext cx="7997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200"/>
              <a:buNone/>
              <a:defRPr sz="1200">
                <a:solidFill>
                  <a:srgbClr val="FFFFFF"/>
                </a:solidFill>
              </a:defRPr>
            </a:lvl1pPr>
            <a:lvl2pPr lvl="1" rtl="0" algn="ctr">
              <a:spcBef>
                <a:spcPts val="0"/>
              </a:spcBef>
              <a:spcAft>
                <a:spcPts val="0"/>
              </a:spcAft>
              <a:buClr>
                <a:srgbClr val="D9D9D9"/>
              </a:buClr>
              <a:buSzPts val="3000"/>
              <a:buNone/>
              <a:defRPr sz="3000">
                <a:solidFill>
                  <a:srgbClr val="D9D9D9"/>
                </a:solidFill>
              </a:defRPr>
            </a:lvl2pPr>
            <a:lvl3pPr lvl="2" rtl="0" algn="ctr">
              <a:spcBef>
                <a:spcPts val="0"/>
              </a:spcBef>
              <a:spcAft>
                <a:spcPts val="0"/>
              </a:spcAft>
              <a:buClr>
                <a:srgbClr val="D9D9D9"/>
              </a:buClr>
              <a:buSzPts val="3000"/>
              <a:buNone/>
              <a:defRPr sz="3000">
                <a:solidFill>
                  <a:srgbClr val="D9D9D9"/>
                </a:solidFill>
              </a:defRPr>
            </a:lvl3pPr>
            <a:lvl4pPr lvl="3" rtl="0" algn="ctr">
              <a:spcBef>
                <a:spcPts val="0"/>
              </a:spcBef>
              <a:spcAft>
                <a:spcPts val="0"/>
              </a:spcAft>
              <a:buClr>
                <a:srgbClr val="D9D9D9"/>
              </a:buClr>
              <a:buSzPts val="3000"/>
              <a:buNone/>
              <a:defRPr sz="3000">
                <a:solidFill>
                  <a:srgbClr val="D9D9D9"/>
                </a:solidFill>
              </a:defRPr>
            </a:lvl4pPr>
            <a:lvl5pPr lvl="4" rtl="0" algn="ctr">
              <a:spcBef>
                <a:spcPts val="0"/>
              </a:spcBef>
              <a:spcAft>
                <a:spcPts val="0"/>
              </a:spcAft>
              <a:buClr>
                <a:srgbClr val="D9D9D9"/>
              </a:buClr>
              <a:buSzPts val="3000"/>
              <a:buNone/>
              <a:defRPr sz="3000">
                <a:solidFill>
                  <a:srgbClr val="D9D9D9"/>
                </a:solidFill>
              </a:defRPr>
            </a:lvl5pPr>
            <a:lvl6pPr lvl="5" rtl="0" algn="ctr">
              <a:spcBef>
                <a:spcPts val="0"/>
              </a:spcBef>
              <a:spcAft>
                <a:spcPts val="0"/>
              </a:spcAft>
              <a:buClr>
                <a:srgbClr val="D9D9D9"/>
              </a:buClr>
              <a:buSzPts val="3000"/>
              <a:buNone/>
              <a:defRPr sz="3000">
                <a:solidFill>
                  <a:srgbClr val="D9D9D9"/>
                </a:solidFill>
              </a:defRPr>
            </a:lvl6pPr>
            <a:lvl7pPr lvl="6" rtl="0" algn="ctr">
              <a:spcBef>
                <a:spcPts val="0"/>
              </a:spcBef>
              <a:spcAft>
                <a:spcPts val="0"/>
              </a:spcAft>
              <a:buClr>
                <a:srgbClr val="D9D9D9"/>
              </a:buClr>
              <a:buSzPts val="3000"/>
              <a:buNone/>
              <a:defRPr sz="3000">
                <a:solidFill>
                  <a:srgbClr val="D9D9D9"/>
                </a:solidFill>
              </a:defRPr>
            </a:lvl7pPr>
            <a:lvl8pPr lvl="7" rtl="0" algn="ctr">
              <a:spcBef>
                <a:spcPts val="0"/>
              </a:spcBef>
              <a:spcAft>
                <a:spcPts val="0"/>
              </a:spcAft>
              <a:buClr>
                <a:srgbClr val="D9D9D9"/>
              </a:buClr>
              <a:buSzPts val="3000"/>
              <a:buNone/>
              <a:defRPr sz="3000">
                <a:solidFill>
                  <a:srgbClr val="D9D9D9"/>
                </a:solidFill>
              </a:defRPr>
            </a:lvl8pPr>
            <a:lvl9pPr lvl="8" rtl="0" algn="ctr">
              <a:spcBef>
                <a:spcPts val="0"/>
              </a:spcBef>
              <a:spcAft>
                <a:spcPts val="0"/>
              </a:spcAft>
              <a:buClr>
                <a:srgbClr val="D9D9D9"/>
              </a:buClr>
              <a:buSzPts val="3000"/>
              <a:buNone/>
              <a:defRPr sz="3000">
                <a:solidFill>
                  <a:srgbClr val="D9D9D9"/>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8" name="Shape 38"/>
        <p:cNvGrpSpPr/>
        <p:nvPr/>
      </p:nvGrpSpPr>
      <p:grpSpPr>
        <a:xfrm>
          <a:off x="0" y="0"/>
          <a:ext cx="0" cy="0"/>
          <a:chOff x="0" y="0"/>
          <a:chExt cx="0" cy="0"/>
        </a:xfrm>
      </p:grpSpPr>
      <p:sp>
        <p:nvSpPr>
          <p:cNvPr id="39" name="Google Shape;39;p6"/>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0" name="Google Shape;40;p6"/>
          <p:cNvSpPr txBox="1"/>
          <p:nvPr>
            <p:ph idx="1" type="body"/>
          </p:nvPr>
        </p:nvSpPr>
        <p:spPr>
          <a:xfrm>
            <a:off x="424250" y="1089050"/>
            <a:ext cx="56685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Char char="•"/>
              <a:defRPr>
                <a:solidFill>
                  <a:schemeClr val="dk1"/>
                </a:solidFill>
              </a:defRPr>
            </a:lvl1pPr>
            <a:lvl2pPr indent="-304800" lvl="1" marL="914400" rtl="0">
              <a:lnSpc>
                <a:spcPct val="130000"/>
              </a:lnSpc>
              <a:spcBef>
                <a:spcPts val="0"/>
              </a:spcBef>
              <a:spcAft>
                <a:spcPts val="0"/>
              </a:spcAft>
              <a:buClr>
                <a:schemeClr val="dk1"/>
              </a:buClr>
              <a:buSzPts val="1200"/>
              <a:buChar char="‐"/>
              <a:defRPr>
                <a:solidFill>
                  <a:schemeClr val="dk1"/>
                </a:solidFill>
              </a:defRPr>
            </a:lvl2pPr>
            <a:lvl3pPr indent="-304800" lvl="2" marL="1371600" rtl="0">
              <a:lnSpc>
                <a:spcPct val="130000"/>
              </a:lnSpc>
              <a:spcBef>
                <a:spcPts val="0"/>
              </a:spcBef>
              <a:spcAft>
                <a:spcPts val="0"/>
              </a:spcAft>
              <a:buClr>
                <a:schemeClr val="dk1"/>
              </a:buClr>
              <a:buSzPts val="1200"/>
              <a:buChar char="▪"/>
              <a:defRPr>
                <a:solidFill>
                  <a:schemeClr val="dk1"/>
                </a:solidFill>
              </a:defRPr>
            </a:lvl3pPr>
            <a:lvl4pPr indent="-304800" lvl="3" marL="1828800" rtl="0">
              <a:lnSpc>
                <a:spcPct val="130000"/>
              </a:lnSpc>
              <a:spcBef>
                <a:spcPts val="0"/>
              </a:spcBef>
              <a:spcAft>
                <a:spcPts val="0"/>
              </a:spcAft>
              <a:buClr>
                <a:schemeClr val="dk1"/>
              </a:buClr>
              <a:buSzPts val="1200"/>
              <a:buChar char="•"/>
              <a:defRPr>
                <a:solidFill>
                  <a:schemeClr val="dk1"/>
                </a:solidFill>
              </a:defRPr>
            </a:lvl4pPr>
            <a:lvl5pPr indent="-304800" lvl="4" marL="2286000" rtl="0">
              <a:lnSpc>
                <a:spcPct val="130000"/>
              </a:lnSpc>
              <a:spcBef>
                <a:spcPts val="0"/>
              </a:spcBef>
              <a:spcAft>
                <a:spcPts val="0"/>
              </a:spcAft>
              <a:buClr>
                <a:schemeClr val="dk1"/>
              </a:buClr>
              <a:buSzPts val="1200"/>
              <a:buChar char="‐"/>
              <a:defRPr>
                <a:solidFill>
                  <a:schemeClr val="dk1"/>
                </a:solidFill>
              </a:defRPr>
            </a:lvl5pPr>
            <a:lvl6pPr indent="-304800" lvl="5" marL="2743200" rtl="0">
              <a:lnSpc>
                <a:spcPct val="130000"/>
              </a:lnSpc>
              <a:spcBef>
                <a:spcPts val="0"/>
              </a:spcBef>
              <a:spcAft>
                <a:spcPts val="0"/>
              </a:spcAft>
              <a:buClr>
                <a:schemeClr val="dk1"/>
              </a:buClr>
              <a:buSzPts val="1200"/>
              <a:buChar char="▪"/>
              <a:defRPr>
                <a:solidFill>
                  <a:schemeClr val="dk1"/>
                </a:solidFill>
              </a:defRPr>
            </a:lvl6pPr>
            <a:lvl7pPr indent="-304800" lvl="6" marL="3200400" rtl="0">
              <a:lnSpc>
                <a:spcPct val="130000"/>
              </a:lnSpc>
              <a:spcBef>
                <a:spcPts val="0"/>
              </a:spcBef>
              <a:spcAft>
                <a:spcPts val="0"/>
              </a:spcAft>
              <a:buClr>
                <a:schemeClr val="dk1"/>
              </a:buClr>
              <a:buSzPts val="1200"/>
              <a:buChar char="•"/>
              <a:defRPr>
                <a:solidFill>
                  <a:schemeClr val="dk1"/>
                </a:solidFill>
              </a:defRPr>
            </a:lvl7pPr>
            <a:lvl8pPr indent="-304800" lvl="7" marL="3657600" rtl="0">
              <a:lnSpc>
                <a:spcPct val="130000"/>
              </a:lnSpc>
              <a:spcBef>
                <a:spcPts val="0"/>
              </a:spcBef>
              <a:spcAft>
                <a:spcPts val="0"/>
              </a:spcAft>
              <a:buClr>
                <a:schemeClr val="dk1"/>
              </a:buClr>
              <a:buSzPts val="1200"/>
              <a:buChar char="‐"/>
              <a:defRPr>
                <a:solidFill>
                  <a:schemeClr val="dk1"/>
                </a:solidFill>
              </a:defRPr>
            </a:lvl8pPr>
            <a:lvl9pPr indent="-304800" lvl="8" marL="4114800" rtl="0">
              <a:lnSpc>
                <a:spcPct val="130000"/>
              </a:lnSpc>
              <a:spcBef>
                <a:spcPts val="0"/>
              </a:spcBef>
              <a:spcAft>
                <a:spcPts val="0"/>
              </a:spcAft>
              <a:buClr>
                <a:schemeClr val="dk1"/>
              </a:buClr>
              <a:buSzPts val="1200"/>
              <a:buChar char="▪"/>
              <a:defRPr>
                <a:solidFill>
                  <a:schemeClr val="dk1"/>
                </a:solidFill>
              </a:defRPr>
            </a:lvl9pPr>
          </a:lstStyle>
          <a:p/>
        </p:txBody>
      </p:sp>
      <p:pic>
        <p:nvPicPr>
          <p:cNvPr descr="Uber-Black-Cropped.png" id="41" name="Google Shape;41;p6"/>
          <p:cNvPicPr preferRelativeResize="0"/>
          <p:nvPr/>
        </p:nvPicPr>
        <p:blipFill>
          <a:blip r:embed="rId2">
            <a:alphaModFix/>
          </a:blip>
          <a:stretch>
            <a:fillRect/>
          </a:stretch>
        </p:blipFill>
        <p:spPr>
          <a:xfrm>
            <a:off x="511500" y="4767525"/>
            <a:ext cx="767450" cy="108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Body">
  <p:cSld name="TITLE_AND_BODY_2">
    <p:spTree>
      <p:nvGrpSpPr>
        <p:cNvPr id="42" name="Shape 42"/>
        <p:cNvGrpSpPr/>
        <p:nvPr/>
      </p:nvGrpSpPr>
      <p:grpSpPr>
        <a:xfrm>
          <a:off x="0" y="0"/>
          <a:ext cx="0" cy="0"/>
          <a:chOff x="0" y="0"/>
          <a:chExt cx="0" cy="0"/>
        </a:xfrm>
      </p:grpSpPr>
      <p:sp>
        <p:nvSpPr>
          <p:cNvPr id="43" name="Google Shape;43;p7"/>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pic>
        <p:nvPicPr>
          <p:cNvPr descr="Uber-Black-Cropped.png" id="44" name="Google Shape;44;p7"/>
          <p:cNvPicPr preferRelativeResize="0"/>
          <p:nvPr/>
        </p:nvPicPr>
        <p:blipFill>
          <a:blip r:embed="rId2">
            <a:alphaModFix/>
          </a:blip>
          <a:stretch>
            <a:fillRect/>
          </a:stretch>
        </p:blipFill>
        <p:spPr>
          <a:xfrm>
            <a:off x="511500" y="4767525"/>
            <a:ext cx="767450" cy="108775"/>
          </a:xfrm>
          <a:prstGeom prst="rect">
            <a:avLst/>
          </a:prstGeom>
          <a:noFill/>
          <a:ln>
            <a:noFill/>
          </a:ln>
        </p:spPr>
      </p:pic>
      <p:sp>
        <p:nvSpPr>
          <p:cNvPr id="45" name="Google Shape;45;p7"/>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B0B0B8"/>
              </a:buClr>
              <a:buSzPts val="1400"/>
              <a:buNone/>
              <a:defRPr sz="1400">
                <a:solidFill>
                  <a:srgbClr val="B0B0B8"/>
                </a:solidFill>
              </a:defRPr>
            </a:lvl1pPr>
            <a:lvl2pPr lvl="1" rtl="0">
              <a:spcBef>
                <a:spcPts val="0"/>
              </a:spcBef>
              <a:spcAft>
                <a:spcPts val="0"/>
              </a:spcAft>
              <a:buClr>
                <a:srgbClr val="B0B0B8"/>
              </a:buClr>
              <a:buSzPts val="1400"/>
              <a:buNone/>
              <a:defRPr sz="1400">
                <a:solidFill>
                  <a:srgbClr val="B0B0B8"/>
                </a:solidFill>
              </a:defRPr>
            </a:lvl2pPr>
            <a:lvl3pPr lvl="2" rtl="0">
              <a:spcBef>
                <a:spcPts val="0"/>
              </a:spcBef>
              <a:spcAft>
                <a:spcPts val="0"/>
              </a:spcAft>
              <a:buClr>
                <a:srgbClr val="B0B0B8"/>
              </a:buClr>
              <a:buSzPts val="1400"/>
              <a:buNone/>
              <a:defRPr sz="1400">
                <a:solidFill>
                  <a:srgbClr val="B0B0B8"/>
                </a:solidFill>
              </a:defRPr>
            </a:lvl3pPr>
            <a:lvl4pPr lvl="3" rtl="0">
              <a:spcBef>
                <a:spcPts val="0"/>
              </a:spcBef>
              <a:spcAft>
                <a:spcPts val="0"/>
              </a:spcAft>
              <a:buClr>
                <a:srgbClr val="B0B0B8"/>
              </a:buClr>
              <a:buSzPts val="1400"/>
              <a:buNone/>
              <a:defRPr sz="1400">
                <a:solidFill>
                  <a:srgbClr val="B0B0B8"/>
                </a:solidFill>
              </a:defRPr>
            </a:lvl4pPr>
            <a:lvl5pPr lvl="4" rtl="0">
              <a:spcBef>
                <a:spcPts val="0"/>
              </a:spcBef>
              <a:spcAft>
                <a:spcPts val="0"/>
              </a:spcAft>
              <a:buClr>
                <a:srgbClr val="B0B0B8"/>
              </a:buClr>
              <a:buSzPts val="1400"/>
              <a:buNone/>
              <a:defRPr sz="1400">
                <a:solidFill>
                  <a:srgbClr val="B0B0B8"/>
                </a:solidFill>
              </a:defRPr>
            </a:lvl5pPr>
            <a:lvl6pPr lvl="5" rtl="0">
              <a:spcBef>
                <a:spcPts val="0"/>
              </a:spcBef>
              <a:spcAft>
                <a:spcPts val="0"/>
              </a:spcAft>
              <a:buClr>
                <a:srgbClr val="B0B0B8"/>
              </a:buClr>
              <a:buSzPts val="1400"/>
              <a:buNone/>
              <a:defRPr sz="1400">
                <a:solidFill>
                  <a:srgbClr val="B0B0B8"/>
                </a:solidFill>
              </a:defRPr>
            </a:lvl6pPr>
            <a:lvl7pPr lvl="6" rtl="0">
              <a:spcBef>
                <a:spcPts val="0"/>
              </a:spcBef>
              <a:spcAft>
                <a:spcPts val="0"/>
              </a:spcAft>
              <a:buClr>
                <a:srgbClr val="B0B0B8"/>
              </a:buClr>
              <a:buSzPts val="1400"/>
              <a:buNone/>
              <a:defRPr sz="1400">
                <a:solidFill>
                  <a:srgbClr val="B0B0B8"/>
                </a:solidFill>
              </a:defRPr>
            </a:lvl7pPr>
            <a:lvl8pPr lvl="7" rtl="0">
              <a:spcBef>
                <a:spcPts val="0"/>
              </a:spcBef>
              <a:spcAft>
                <a:spcPts val="0"/>
              </a:spcAft>
              <a:buClr>
                <a:srgbClr val="B0B0B8"/>
              </a:buClr>
              <a:buSzPts val="1400"/>
              <a:buNone/>
              <a:defRPr sz="1400">
                <a:solidFill>
                  <a:srgbClr val="B0B0B8"/>
                </a:solidFill>
              </a:defRPr>
            </a:lvl8pPr>
            <a:lvl9pPr lvl="8" rtl="0">
              <a:spcBef>
                <a:spcPts val="0"/>
              </a:spcBef>
              <a:spcAft>
                <a:spcPts val="0"/>
              </a:spcAft>
              <a:buClr>
                <a:srgbClr val="B0B0B8"/>
              </a:buClr>
              <a:buSzPts val="1400"/>
              <a:buNone/>
              <a:defRPr sz="1400">
                <a:solidFill>
                  <a:srgbClr val="B0B0B8"/>
                </a:solidFill>
              </a:defRPr>
            </a:lvl9pPr>
          </a:lstStyle>
          <a:p/>
        </p:txBody>
      </p:sp>
      <p:sp>
        <p:nvSpPr>
          <p:cNvPr id="46" name="Google Shape;46;p7"/>
          <p:cNvSpPr txBox="1"/>
          <p:nvPr>
            <p:ph idx="1" type="body"/>
          </p:nvPr>
        </p:nvSpPr>
        <p:spPr>
          <a:xfrm>
            <a:off x="424250" y="1216175"/>
            <a:ext cx="5685900" cy="32676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Char char="•"/>
              <a:defRPr sz="1200">
                <a:solidFill>
                  <a:schemeClr val="dk1"/>
                </a:solidFill>
              </a:defRPr>
            </a:lvl1pPr>
            <a:lvl2pPr indent="-304800" lvl="1" marL="914400" rtl="0">
              <a:lnSpc>
                <a:spcPct val="130000"/>
              </a:lnSpc>
              <a:spcBef>
                <a:spcPts val="0"/>
              </a:spcBef>
              <a:spcAft>
                <a:spcPts val="0"/>
              </a:spcAft>
              <a:buClr>
                <a:schemeClr val="dk1"/>
              </a:buClr>
              <a:buSzPts val="1200"/>
              <a:buChar char="‐"/>
              <a:defRPr sz="1200">
                <a:solidFill>
                  <a:schemeClr val="dk1"/>
                </a:solidFill>
              </a:defRPr>
            </a:lvl2pPr>
            <a:lvl3pPr indent="-304800" lvl="2" marL="1371600" rtl="0">
              <a:lnSpc>
                <a:spcPct val="130000"/>
              </a:lnSpc>
              <a:spcBef>
                <a:spcPts val="0"/>
              </a:spcBef>
              <a:spcAft>
                <a:spcPts val="0"/>
              </a:spcAft>
              <a:buClr>
                <a:schemeClr val="dk1"/>
              </a:buClr>
              <a:buSzPts val="1200"/>
              <a:buChar char="▪"/>
              <a:defRPr sz="1200">
                <a:solidFill>
                  <a:schemeClr val="dk1"/>
                </a:solidFill>
              </a:defRPr>
            </a:lvl3pPr>
            <a:lvl4pPr indent="-304800" lvl="3" marL="1828800" rtl="0">
              <a:lnSpc>
                <a:spcPct val="130000"/>
              </a:lnSpc>
              <a:spcBef>
                <a:spcPts val="0"/>
              </a:spcBef>
              <a:spcAft>
                <a:spcPts val="0"/>
              </a:spcAft>
              <a:buClr>
                <a:schemeClr val="dk1"/>
              </a:buClr>
              <a:buSzPts val="1200"/>
              <a:buChar char="•"/>
              <a:defRPr sz="1200">
                <a:solidFill>
                  <a:schemeClr val="dk1"/>
                </a:solidFill>
              </a:defRPr>
            </a:lvl4pPr>
            <a:lvl5pPr indent="-304800" lvl="4" marL="2286000" rtl="0">
              <a:lnSpc>
                <a:spcPct val="130000"/>
              </a:lnSpc>
              <a:spcBef>
                <a:spcPts val="0"/>
              </a:spcBef>
              <a:spcAft>
                <a:spcPts val="0"/>
              </a:spcAft>
              <a:buClr>
                <a:schemeClr val="dk1"/>
              </a:buClr>
              <a:buSzPts val="1200"/>
              <a:buChar char="‐"/>
              <a:defRPr sz="1200">
                <a:solidFill>
                  <a:schemeClr val="dk1"/>
                </a:solidFill>
              </a:defRPr>
            </a:lvl5pPr>
            <a:lvl6pPr indent="-304800" lvl="5" marL="2743200" rtl="0">
              <a:lnSpc>
                <a:spcPct val="130000"/>
              </a:lnSpc>
              <a:spcBef>
                <a:spcPts val="0"/>
              </a:spcBef>
              <a:spcAft>
                <a:spcPts val="0"/>
              </a:spcAft>
              <a:buClr>
                <a:schemeClr val="dk1"/>
              </a:buClr>
              <a:buSzPts val="1200"/>
              <a:buChar char="▪"/>
              <a:defRPr sz="1200">
                <a:solidFill>
                  <a:schemeClr val="dk1"/>
                </a:solidFill>
              </a:defRPr>
            </a:lvl6pPr>
            <a:lvl7pPr indent="-304800" lvl="6" marL="3200400" rtl="0">
              <a:lnSpc>
                <a:spcPct val="130000"/>
              </a:lnSpc>
              <a:spcBef>
                <a:spcPts val="0"/>
              </a:spcBef>
              <a:spcAft>
                <a:spcPts val="0"/>
              </a:spcAft>
              <a:buClr>
                <a:schemeClr val="dk1"/>
              </a:buClr>
              <a:buSzPts val="1200"/>
              <a:buChar char="•"/>
              <a:defRPr sz="1200">
                <a:solidFill>
                  <a:schemeClr val="dk1"/>
                </a:solidFill>
              </a:defRPr>
            </a:lvl7pPr>
            <a:lvl8pPr indent="-304800" lvl="7" marL="3657600" rtl="0">
              <a:lnSpc>
                <a:spcPct val="130000"/>
              </a:lnSpc>
              <a:spcBef>
                <a:spcPts val="0"/>
              </a:spcBef>
              <a:spcAft>
                <a:spcPts val="0"/>
              </a:spcAft>
              <a:buClr>
                <a:schemeClr val="dk1"/>
              </a:buClr>
              <a:buSzPts val="1200"/>
              <a:buChar char="‐"/>
              <a:defRPr sz="1200">
                <a:solidFill>
                  <a:schemeClr val="dk1"/>
                </a:solidFill>
              </a:defRPr>
            </a:lvl8pPr>
            <a:lvl9pPr indent="-304800" lvl="8" marL="4114800" rtl="0">
              <a:lnSpc>
                <a:spcPct val="13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7" name="Shape 47"/>
        <p:cNvGrpSpPr/>
        <p:nvPr/>
      </p:nvGrpSpPr>
      <p:grpSpPr>
        <a:xfrm>
          <a:off x="0" y="0"/>
          <a:ext cx="0" cy="0"/>
          <a:chOff x="0" y="0"/>
          <a:chExt cx="0" cy="0"/>
        </a:xfrm>
      </p:grpSpPr>
      <p:sp>
        <p:nvSpPr>
          <p:cNvPr id="48" name="Google Shape;48;p8"/>
          <p:cNvSpPr txBox="1"/>
          <p:nvPr>
            <p:ph type="title"/>
          </p:nvPr>
        </p:nvSpPr>
        <p:spPr>
          <a:xfrm>
            <a:off x="404700" y="0"/>
            <a:ext cx="8282400" cy="8349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Helvetica Neue"/>
              <a:buNone/>
              <a:defRPr>
                <a:latin typeface="Helvetica Neue"/>
                <a:ea typeface="Helvetica Neue"/>
                <a:cs typeface="Helvetica Neue"/>
                <a:sym typeface="Helvetica Neue"/>
              </a:defRPr>
            </a:lvl1pPr>
            <a:lvl2pPr lvl="1">
              <a:spcBef>
                <a:spcPts val="0"/>
              </a:spcBef>
              <a:spcAft>
                <a:spcPts val="0"/>
              </a:spcAft>
              <a:buSzPts val="3600"/>
              <a:buFont typeface="Helvetica Neue"/>
              <a:buNone/>
              <a:defRPr>
                <a:latin typeface="Helvetica Neue"/>
                <a:ea typeface="Helvetica Neue"/>
                <a:cs typeface="Helvetica Neue"/>
                <a:sym typeface="Helvetica Neue"/>
              </a:defRPr>
            </a:lvl2pPr>
            <a:lvl3pPr lvl="2">
              <a:spcBef>
                <a:spcPts val="0"/>
              </a:spcBef>
              <a:spcAft>
                <a:spcPts val="0"/>
              </a:spcAft>
              <a:buSzPts val="3600"/>
              <a:buFont typeface="Helvetica Neue"/>
              <a:buNone/>
              <a:defRPr>
                <a:latin typeface="Helvetica Neue"/>
                <a:ea typeface="Helvetica Neue"/>
                <a:cs typeface="Helvetica Neue"/>
                <a:sym typeface="Helvetica Neue"/>
              </a:defRPr>
            </a:lvl3pPr>
            <a:lvl4pPr lvl="3">
              <a:spcBef>
                <a:spcPts val="0"/>
              </a:spcBef>
              <a:spcAft>
                <a:spcPts val="0"/>
              </a:spcAft>
              <a:buSzPts val="3600"/>
              <a:buFont typeface="Helvetica Neue"/>
              <a:buNone/>
              <a:defRPr>
                <a:latin typeface="Helvetica Neue"/>
                <a:ea typeface="Helvetica Neue"/>
                <a:cs typeface="Helvetica Neue"/>
                <a:sym typeface="Helvetica Neue"/>
              </a:defRPr>
            </a:lvl4pPr>
            <a:lvl5pPr lvl="4">
              <a:spcBef>
                <a:spcPts val="0"/>
              </a:spcBef>
              <a:spcAft>
                <a:spcPts val="0"/>
              </a:spcAft>
              <a:buSzPts val="3600"/>
              <a:buFont typeface="Helvetica Neue"/>
              <a:buNone/>
              <a:defRPr>
                <a:latin typeface="Helvetica Neue"/>
                <a:ea typeface="Helvetica Neue"/>
                <a:cs typeface="Helvetica Neue"/>
                <a:sym typeface="Helvetica Neue"/>
              </a:defRPr>
            </a:lvl5pPr>
            <a:lvl6pPr lvl="5">
              <a:spcBef>
                <a:spcPts val="0"/>
              </a:spcBef>
              <a:spcAft>
                <a:spcPts val="0"/>
              </a:spcAft>
              <a:buSzPts val="3600"/>
              <a:buFont typeface="Helvetica Neue"/>
              <a:buNone/>
              <a:defRPr>
                <a:latin typeface="Helvetica Neue"/>
                <a:ea typeface="Helvetica Neue"/>
                <a:cs typeface="Helvetica Neue"/>
                <a:sym typeface="Helvetica Neue"/>
              </a:defRPr>
            </a:lvl6pPr>
            <a:lvl7pPr lvl="6">
              <a:spcBef>
                <a:spcPts val="0"/>
              </a:spcBef>
              <a:spcAft>
                <a:spcPts val="0"/>
              </a:spcAft>
              <a:buSzPts val="3600"/>
              <a:buFont typeface="Helvetica Neue"/>
              <a:buNone/>
              <a:defRPr>
                <a:latin typeface="Helvetica Neue"/>
                <a:ea typeface="Helvetica Neue"/>
                <a:cs typeface="Helvetica Neue"/>
                <a:sym typeface="Helvetica Neue"/>
              </a:defRPr>
            </a:lvl7pPr>
            <a:lvl8pPr lvl="7">
              <a:spcBef>
                <a:spcPts val="0"/>
              </a:spcBef>
              <a:spcAft>
                <a:spcPts val="0"/>
              </a:spcAft>
              <a:buSzPts val="3600"/>
              <a:buFont typeface="Helvetica Neue"/>
              <a:buNone/>
              <a:defRPr>
                <a:latin typeface="Helvetica Neue"/>
                <a:ea typeface="Helvetica Neue"/>
                <a:cs typeface="Helvetica Neue"/>
                <a:sym typeface="Helvetica Neue"/>
              </a:defRPr>
            </a:lvl8pPr>
            <a:lvl9pPr lvl="8">
              <a:spcBef>
                <a:spcPts val="0"/>
              </a:spcBef>
              <a:spcAft>
                <a:spcPts val="0"/>
              </a:spcAft>
              <a:buSzPts val="3600"/>
              <a:buFont typeface="Helvetica Neue"/>
              <a:buNone/>
              <a:defRPr>
                <a:latin typeface="Helvetica Neue"/>
                <a:ea typeface="Helvetica Neue"/>
                <a:cs typeface="Helvetica Neue"/>
                <a:sym typeface="Helvetica Neue"/>
              </a:defRPr>
            </a:lvl9pPr>
          </a:lstStyle>
          <a:p/>
        </p:txBody>
      </p:sp>
      <p:sp>
        <p:nvSpPr>
          <p:cNvPr id="49" name="Google Shape;49;p8"/>
          <p:cNvSpPr txBox="1"/>
          <p:nvPr>
            <p:ph idx="1" type="body"/>
          </p:nvPr>
        </p:nvSpPr>
        <p:spPr>
          <a:xfrm>
            <a:off x="4645875" y="936650"/>
            <a:ext cx="3994500" cy="3547200"/>
          </a:xfrm>
          <a:prstGeom prst="rect">
            <a:avLst/>
          </a:prstGeom>
        </p:spPr>
        <p:txBody>
          <a:bodyPr anchorCtr="0" anchor="t" bIns="91425" lIns="91425" spcFirstLastPara="1" rIns="91425" wrap="square" tIns="91425">
            <a:noAutofit/>
          </a:bodyPr>
          <a:lstStyle>
            <a:lvl1pPr indent="-304800" lvl="0" marL="457200">
              <a:spcBef>
                <a:spcPts val="600"/>
              </a:spcBef>
              <a:spcAft>
                <a:spcPts val="0"/>
              </a:spcAft>
              <a:buSzPts val="1200"/>
              <a:buFont typeface="Helvetica Neue"/>
              <a:buChar char="•"/>
              <a:defRPr>
                <a:latin typeface="Helvetica Neue"/>
                <a:ea typeface="Helvetica Neue"/>
                <a:cs typeface="Helvetica Neue"/>
                <a:sym typeface="Helvetica Neue"/>
              </a:defRPr>
            </a:lvl1pPr>
            <a:lvl2pPr indent="-304800" lvl="1" marL="914400">
              <a:spcBef>
                <a:spcPts val="0"/>
              </a:spcBef>
              <a:spcAft>
                <a:spcPts val="0"/>
              </a:spcAft>
              <a:buSzPts val="1200"/>
              <a:buFont typeface="Helvetica Neue"/>
              <a:buChar char="‐"/>
              <a:defRPr>
                <a:latin typeface="Helvetica Neue"/>
                <a:ea typeface="Helvetica Neue"/>
                <a:cs typeface="Helvetica Neue"/>
                <a:sym typeface="Helvetica Neue"/>
              </a:defRPr>
            </a:lvl2pPr>
            <a:lvl3pPr indent="-304800" lvl="2" marL="1371600">
              <a:spcBef>
                <a:spcPts val="0"/>
              </a:spcBef>
              <a:spcAft>
                <a:spcPts val="0"/>
              </a:spcAft>
              <a:buSzPts val="1200"/>
              <a:buFont typeface="Helvetica Neue"/>
              <a:buChar char="▪"/>
              <a:defRPr>
                <a:latin typeface="Helvetica Neue"/>
                <a:ea typeface="Helvetica Neue"/>
                <a:cs typeface="Helvetica Neue"/>
                <a:sym typeface="Helvetica Neue"/>
              </a:defRPr>
            </a:lvl3pPr>
            <a:lvl4pPr indent="-304800" lvl="3" marL="1828800">
              <a:spcBef>
                <a:spcPts val="0"/>
              </a:spcBef>
              <a:spcAft>
                <a:spcPts val="0"/>
              </a:spcAft>
              <a:buSzPts val="1200"/>
              <a:buFont typeface="Helvetica Neue"/>
              <a:buChar char="•"/>
              <a:defRPr>
                <a:latin typeface="Helvetica Neue"/>
                <a:ea typeface="Helvetica Neue"/>
                <a:cs typeface="Helvetica Neue"/>
                <a:sym typeface="Helvetica Neue"/>
              </a:defRPr>
            </a:lvl4pPr>
            <a:lvl5pPr indent="-304800" lvl="4" marL="2286000">
              <a:spcBef>
                <a:spcPts val="0"/>
              </a:spcBef>
              <a:spcAft>
                <a:spcPts val="0"/>
              </a:spcAft>
              <a:buSzPts val="1200"/>
              <a:buFont typeface="Helvetica Neue"/>
              <a:buChar char="‐"/>
              <a:defRPr>
                <a:latin typeface="Helvetica Neue"/>
                <a:ea typeface="Helvetica Neue"/>
                <a:cs typeface="Helvetica Neue"/>
                <a:sym typeface="Helvetica Neue"/>
              </a:defRPr>
            </a:lvl5pPr>
            <a:lvl6pPr indent="-304800" lvl="5" marL="2743200">
              <a:spcBef>
                <a:spcPts val="0"/>
              </a:spcBef>
              <a:spcAft>
                <a:spcPts val="0"/>
              </a:spcAft>
              <a:buSzPts val="1200"/>
              <a:buFont typeface="Helvetica Neue"/>
              <a:buChar char="▪"/>
              <a:defRPr>
                <a:latin typeface="Helvetica Neue"/>
                <a:ea typeface="Helvetica Neue"/>
                <a:cs typeface="Helvetica Neue"/>
                <a:sym typeface="Helvetica Neue"/>
              </a:defRPr>
            </a:lvl6pPr>
            <a:lvl7pPr indent="-304800" lvl="6" marL="3200400">
              <a:spcBef>
                <a:spcPts val="0"/>
              </a:spcBef>
              <a:spcAft>
                <a:spcPts val="0"/>
              </a:spcAft>
              <a:buSzPts val="1200"/>
              <a:buFont typeface="Helvetica Neue"/>
              <a:buChar char="•"/>
              <a:defRPr>
                <a:latin typeface="Helvetica Neue"/>
                <a:ea typeface="Helvetica Neue"/>
                <a:cs typeface="Helvetica Neue"/>
                <a:sym typeface="Helvetica Neue"/>
              </a:defRPr>
            </a:lvl7pPr>
            <a:lvl8pPr indent="-304800" lvl="7" marL="3657600">
              <a:spcBef>
                <a:spcPts val="0"/>
              </a:spcBef>
              <a:spcAft>
                <a:spcPts val="0"/>
              </a:spcAft>
              <a:buSzPts val="1200"/>
              <a:buFont typeface="Helvetica Neue"/>
              <a:buChar char="‐"/>
              <a:defRPr>
                <a:latin typeface="Helvetica Neue"/>
                <a:ea typeface="Helvetica Neue"/>
                <a:cs typeface="Helvetica Neue"/>
                <a:sym typeface="Helvetica Neue"/>
              </a:defRPr>
            </a:lvl8pPr>
            <a:lvl9pPr indent="-304800" lvl="8" marL="4114800">
              <a:spcBef>
                <a:spcPts val="0"/>
              </a:spcBef>
              <a:spcAft>
                <a:spcPts val="0"/>
              </a:spcAft>
              <a:buSzPts val="1200"/>
              <a:buFont typeface="Helvetica Neue"/>
              <a:buChar char="▪"/>
              <a:defRPr>
                <a:latin typeface="Helvetica Neue"/>
                <a:ea typeface="Helvetica Neue"/>
                <a:cs typeface="Helvetica Neue"/>
                <a:sym typeface="Helvetica Neue"/>
              </a:defRPr>
            </a:lvl9pPr>
          </a:lstStyle>
          <a:p/>
        </p:txBody>
      </p:sp>
      <p:pic>
        <p:nvPicPr>
          <p:cNvPr descr="Uber-Black-Cropped.png" id="50" name="Google Shape;50;p8"/>
          <p:cNvPicPr preferRelativeResize="0"/>
          <p:nvPr/>
        </p:nvPicPr>
        <p:blipFill>
          <a:blip r:embed="rId2">
            <a:alphaModFix/>
          </a:blip>
          <a:stretch>
            <a:fillRect/>
          </a:stretch>
        </p:blipFill>
        <p:spPr>
          <a:xfrm>
            <a:off x="511500" y="4767525"/>
            <a:ext cx="767450" cy="108775"/>
          </a:xfrm>
          <a:prstGeom prst="rect">
            <a:avLst/>
          </a:prstGeom>
          <a:noFill/>
          <a:ln>
            <a:noFill/>
          </a:ln>
        </p:spPr>
      </p:pic>
      <p:sp>
        <p:nvSpPr>
          <p:cNvPr id="51" name="Google Shape;51;p8"/>
          <p:cNvSpPr txBox="1"/>
          <p:nvPr>
            <p:ph idx="2" type="body"/>
          </p:nvPr>
        </p:nvSpPr>
        <p:spPr>
          <a:xfrm>
            <a:off x="424250" y="936650"/>
            <a:ext cx="39477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TITLE_AND_TWO_COLUMNS_2">
    <p:spTree>
      <p:nvGrpSpPr>
        <p:cNvPr id="52" name="Shape 52"/>
        <p:cNvGrpSpPr/>
        <p:nvPr/>
      </p:nvGrpSpPr>
      <p:grpSpPr>
        <a:xfrm>
          <a:off x="0" y="0"/>
          <a:ext cx="0" cy="0"/>
          <a:chOff x="0" y="0"/>
          <a:chExt cx="0" cy="0"/>
        </a:xfrm>
      </p:grpSpPr>
      <p:sp>
        <p:nvSpPr>
          <p:cNvPr id="53" name="Google Shape;53;p9"/>
          <p:cNvSpPr txBox="1"/>
          <p:nvPr>
            <p:ph type="title"/>
          </p:nvPr>
        </p:nvSpPr>
        <p:spPr>
          <a:xfrm>
            <a:off x="404700" y="0"/>
            <a:ext cx="8282400" cy="83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Helvetica Neue"/>
              <a:buNone/>
              <a:defRPr>
                <a:latin typeface="Helvetica Neue"/>
                <a:ea typeface="Helvetica Neue"/>
                <a:cs typeface="Helvetica Neue"/>
                <a:sym typeface="Helvetica Neue"/>
              </a:defRPr>
            </a:lvl1pPr>
            <a:lvl2pPr lvl="1" rtl="0">
              <a:spcBef>
                <a:spcPts val="0"/>
              </a:spcBef>
              <a:spcAft>
                <a:spcPts val="0"/>
              </a:spcAft>
              <a:buSzPts val="3600"/>
              <a:buFont typeface="Helvetica Neue"/>
              <a:buNone/>
              <a:defRPr>
                <a:latin typeface="Helvetica Neue"/>
                <a:ea typeface="Helvetica Neue"/>
                <a:cs typeface="Helvetica Neue"/>
                <a:sym typeface="Helvetica Neue"/>
              </a:defRPr>
            </a:lvl2pPr>
            <a:lvl3pPr lvl="2" rtl="0">
              <a:spcBef>
                <a:spcPts val="0"/>
              </a:spcBef>
              <a:spcAft>
                <a:spcPts val="0"/>
              </a:spcAft>
              <a:buSzPts val="3600"/>
              <a:buFont typeface="Helvetica Neue"/>
              <a:buNone/>
              <a:defRPr>
                <a:latin typeface="Helvetica Neue"/>
                <a:ea typeface="Helvetica Neue"/>
                <a:cs typeface="Helvetica Neue"/>
                <a:sym typeface="Helvetica Neue"/>
              </a:defRPr>
            </a:lvl3pPr>
            <a:lvl4pPr lvl="3" rtl="0">
              <a:spcBef>
                <a:spcPts val="0"/>
              </a:spcBef>
              <a:spcAft>
                <a:spcPts val="0"/>
              </a:spcAft>
              <a:buSzPts val="3600"/>
              <a:buFont typeface="Helvetica Neue"/>
              <a:buNone/>
              <a:defRPr>
                <a:latin typeface="Helvetica Neue"/>
                <a:ea typeface="Helvetica Neue"/>
                <a:cs typeface="Helvetica Neue"/>
                <a:sym typeface="Helvetica Neue"/>
              </a:defRPr>
            </a:lvl4pPr>
            <a:lvl5pPr lvl="4" rtl="0">
              <a:spcBef>
                <a:spcPts val="0"/>
              </a:spcBef>
              <a:spcAft>
                <a:spcPts val="0"/>
              </a:spcAft>
              <a:buSzPts val="3600"/>
              <a:buFont typeface="Helvetica Neue"/>
              <a:buNone/>
              <a:defRPr>
                <a:latin typeface="Helvetica Neue"/>
                <a:ea typeface="Helvetica Neue"/>
                <a:cs typeface="Helvetica Neue"/>
                <a:sym typeface="Helvetica Neue"/>
              </a:defRPr>
            </a:lvl5pPr>
            <a:lvl6pPr lvl="5" rtl="0">
              <a:spcBef>
                <a:spcPts val="0"/>
              </a:spcBef>
              <a:spcAft>
                <a:spcPts val="0"/>
              </a:spcAft>
              <a:buSzPts val="3600"/>
              <a:buFont typeface="Helvetica Neue"/>
              <a:buNone/>
              <a:defRPr>
                <a:latin typeface="Helvetica Neue"/>
                <a:ea typeface="Helvetica Neue"/>
                <a:cs typeface="Helvetica Neue"/>
                <a:sym typeface="Helvetica Neue"/>
              </a:defRPr>
            </a:lvl6pPr>
            <a:lvl7pPr lvl="6" rtl="0">
              <a:spcBef>
                <a:spcPts val="0"/>
              </a:spcBef>
              <a:spcAft>
                <a:spcPts val="0"/>
              </a:spcAft>
              <a:buSzPts val="3600"/>
              <a:buFont typeface="Helvetica Neue"/>
              <a:buNone/>
              <a:defRPr>
                <a:latin typeface="Helvetica Neue"/>
                <a:ea typeface="Helvetica Neue"/>
                <a:cs typeface="Helvetica Neue"/>
                <a:sym typeface="Helvetica Neue"/>
              </a:defRPr>
            </a:lvl7pPr>
            <a:lvl8pPr lvl="7" rtl="0">
              <a:spcBef>
                <a:spcPts val="0"/>
              </a:spcBef>
              <a:spcAft>
                <a:spcPts val="0"/>
              </a:spcAft>
              <a:buSzPts val="3600"/>
              <a:buFont typeface="Helvetica Neue"/>
              <a:buNone/>
              <a:defRPr>
                <a:latin typeface="Helvetica Neue"/>
                <a:ea typeface="Helvetica Neue"/>
                <a:cs typeface="Helvetica Neue"/>
                <a:sym typeface="Helvetica Neue"/>
              </a:defRPr>
            </a:lvl8pPr>
            <a:lvl9pPr lvl="8" rtl="0">
              <a:spcBef>
                <a:spcPts val="0"/>
              </a:spcBef>
              <a:spcAft>
                <a:spcPts val="0"/>
              </a:spcAft>
              <a:buSzPts val="3600"/>
              <a:buFont typeface="Helvetica Neue"/>
              <a:buNone/>
              <a:defRPr>
                <a:latin typeface="Helvetica Neue"/>
                <a:ea typeface="Helvetica Neue"/>
                <a:cs typeface="Helvetica Neue"/>
                <a:sym typeface="Helvetica Neue"/>
              </a:defRPr>
            </a:lvl9pPr>
          </a:lstStyle>
          <a:p/>
        </p:txBody>
      </p:sp>
      <p:pic>
        <p:nvPicPr>
          <p:cNvPr descr="Uber-Black-Cropped.png" id="54" name="Google Shape;54;p9"/>
          <p:cNvPicPr preferRelativeResize="0"/>
          <p:nvPr/>
        </p:nvPicPr>
        <p:blipFill>
          <a:blip r:embed="rId2">
            <a:alphaModFix/>
          </a:blip>
          <a:stretch>
            <a:fillRect/>
          </a:stretch>
        </p:blipFill>
        <p:spPr>
          <a:xfrm>
            <a:off x="511500" y="4767525"/>
            <a:ext cx="767450" cy="108775"/>
          </a:xfrm>
          <a:prstGeom prst="rect">
            <a:avLst/>
          </a:prstGeom>
          <a:noFill/>
          <a:ln>
            <a:noFill/>
          </a:ln>
        </p:spPr>
      </p:pic>
      <p:sp>
        <p:nvSpPr>
          <p:cNvPr id="55" name="Google Shape;55;p9"/>
          <p:cNvSpPr txBox="1"/>
          <p:nvPr>
            <p:ph idx="1" type="body"/>
          </p:nvPr>
        </p:nvSpPr>
        <p:spPr>
          <a:xfrm>
            <a:off x="424250" y="93665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56" name="Google Shape;56;p9"/>
          <p:cNvSpPr txBox="1"/>
          <p:nvPr>
            <p:ph idx="2" type="body"/>
          </p:nvPr>
        </p:nvSpPr>
        <p:spPr>
          <a:xfrm>
            <a:off x="6121200" y="93665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57" name="Google Shape;57;p9"/>
          <p:cNvSpPr txBox="1"/>
          <p:nvPr>
            <p:ph idx="3" type="body"/>
          </p:nvPr>
        </p:nvSpPr>
        <p:spPr>
          <a:xfrm>
            <a:off x="3262950" y="936650"/>
            <a:ext cx="2565900" cy="35472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Two Columns">
  <p:cSld name="TITLE_AND_TWO_COLUMNS_1">
    <p:spTree>
      <p:nvGrpSpPr>
        <p:cNvPr id="58" name="Shape 58"/>
        <p:cNvGrpSpPr/>
        <p:nvPr/>
      </p:nvGrpSpPr>
      <p:grpSpPr>
        <a:xfrm>
          <a:off x="0" y="0"/>
          <a:ext cx="0" cy="0"/>
          <a:chOff x="0" y="0"/>
          <a:chExt cx="0" cy="0"/>
        </a:xfrm>
      </p:grpSpPr>
      <p:sp>
        <p:nvSpPr>
          <p:cNvPr id="59" name="Google Shape;59;p10"/>
          <p:cNvSpPr txBox="1"/>
          <p:nvPr>
            <p:ph type="title"/>
          </p:nvPr>
        </p:nvSpPr>
        <p:spPr>
          <a:xfrm>
            <a:off x="404700" y="0"/>
            <a:ext cx="8282400" cy="83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Helvetica Neue"/>
              <a:buNone/>
              <a:defRPr>
                <a:latin typeface="Helvetica Neue"/>
                <a:ea typeface="Helvetica Neue"/>
                <a:cs typeface="Helvetica Neue"/>
                <a:sym typeface="Helvetica Neue"/>
              </a:defRPr>
            </a:lvl1pPr>
            <a:lvl2pPr lvl="1" rtl="0">
              <a:spcBef>
                <a:spcPts val="0"/>
              </a:spcBef>
              <a:spcAft>
                <a:spcPts val="0"/>
              </a:spcAft>
              <a:buSzPts val="3600"/>
              <a:buFont typeface="Helvetica Neue"/>
              <a:buNone/>
              <a:defRPr>
                <a:latin typeface="Helvetica Neue"/>
                <a:ea typeface="Helvetica Neue"/>
                <a:cs typeface="Helvetica Neue"/>
                <a:sym typeface="Helvetica Neue"/>
              </a:defRPr>
            </a:lvl2pPr>
            <a:lvl3pPr lvl="2" rtl="0">
              <a:spcBef>
                <a:spcPts val="0"/>
              </a:spcBef>
              <a:spcAft>
                <a:spcPts val="0"/>
              </a:spcAft>
              <a:buSzPts val="3600"/>
              <a:buFont typeface="Helvetica Neue"/>
              <a:buNone/>
              <a:defRPr>
                <a:latin typeface="Helvetica Neue"/>
                <a:ea typeface="Helvetica Neue"/>
                <a:cs typeface="Helvetica Neue"/>
                <a:sym typeface="Helvetica Neue"/>
              </a:defRPr>
            </a:lvl3pPr>
            <a:lvl4pPr lvl="3" rtl="0">
              <a:spcBef>
                <a:spcPts val="0"/>
              </a:spcBef>
              <a:spcAft>
                <a:spcPts val="0"/>
              </a:spcAft>
              <a:buSzPts val="3600"/>
              <a:buFont typeface="Helvetica Neue"/>
              <a:buNone/>
              <a:defRPr>
                <a:latin typeface="Helvetica Neue"/>
                <a:ea typeface="Helvetica Neue"/>
                <a:cs typeface="Helvetica Neue"/>
                <a:sym typeface="Helvetica Neue"/>
              </a:defRPr>
            </a:lvl4pPr>
            <a:lvl5pPr lvl="4" rtl="0">
              <a:spcBef>
                <a:spcPts val="0"/>
              </a:spcBef>
              <a:spcAft>
                <a:spcPts val="0"/>
              </a:spcAft>
              <a:buSzPts val="3600"/>
              <a:buFont typeface="Helvetica Neue"/>
              <a:buNone/>
              <a:defRPr>
                <a:latin typeface="Helvetica Neue"/>
                <a:ea typeface="Helvetica Neue"/>
                <a:cs typeface="Helvetica Neue"/>
                <a:sym typeface="Helvetica Neue"/>
              </a:defRPr>
            </a:lvl5pPr>
            <a:lvl6pPr lvl="5" rtl="0">
              <a:spcBef>
                <a:spcPts val="0"/>
              </a:spcBef>
              <a:spcAft>
                <a:spcPts val="0"/>
              </a:spcAft>
              <a:buSzPts val="3600"/>
              <a:buFont typeface="Helvetica Neue"/>
              <a:buNone/>
              <a:defRPr>
                <a:latin typeface="Helvetica Neue"/>
                <a:ea typeface="Helvetica Neue"/>
                <a:cs typeface="Helvetica Neue"/>
                <a:sym typeface="Helvetica Neue"/>
              </a:defRPr>
            </a:lvl6pPr>
            <a:lvl7pPr lvl="6" rtl="0">
              <a:spcBef>
                <a:spcPts val="0"/>
              </a:spcBef>
              <a:spcAft>
                <a:spcPts val="0"/>
              </a:spcAft>
              <a:buSzPts val="3600"/>
              <a:buFont typeface="Helvetica Neue"/>
              <a:buNone/>
              <a:defRPr>
                <a:latin typeface="Helvetica Neue"/>
                <a:ea typeface="Helvetica Neue"/>
                <a:cs typeface="Helvetica Neue"/>
                <a:sym typeface="Helvetica Neue"/>
              </a:defRPr>
            </a:lvl7pPr>
            <a:lvl8pPr lvl="7" rtl="0">
              <a:spcBef>
                <a:spcPts val="0"/>
              </a:spcBef>
              <a:spcAft>
                <a:spcPts val="0"/>
              </a:spcAft>
              <a:buSzPts val="3600"/>
              <a:buFont typeface="Helvetica Neue"/>
              <a:buNone/>
              <a:defRPr>
                <a:latin typeface="Helvetica Neue"/>
                <a:ea typeface="Helvetica Neue"/>
                <a:cs typeface="Helvetica Neue"/>
                <a:sym typeface="Helvetica Neue"/>
              </a:defRPr>
            </a:lvl8pPr>
            <a:lvl9pPr lvl="8" rtl="0">
              <a:spcBef>
                <a:spcPts val="0"/>
              </a:spcBef>
              <a:spcAft>
                <a:spcPts val="0"/>
              </a:spcAft>
              <a:buSzPts val="3600"/>
              <a:buFont typeface="Helvetica Neue"/>
              <a:buNone/>
              <a:defRPr>
                <a:latin typeface="Helvetica Neue"/>
                <a:ea typeface="Helvetica Neue"/>
                <a:cs typeface="Helvetica Neue"/>
                <a:sym typeface="Helvetica Neue"/>
              </a:defRPr>
            </a:lvl9pPr>
          </a:lstStyle>
          <a:p/>
        </p:txBody>
      </p:sp>
      <p:sp>
        <p:nvSpPr>
          <p:cNvPr id="60" name="Google Shape;60;p10"/>
          <p:cNvSpPr txBox="1"/>
          <p:nvPr>
            <p:ph idx="1" type="body"/>
          </p:nvPr>
        </p:nvSpPr>
        <p:spPr>
          <a:xfrm>
            <a:off x="4645875" y="1214800"/>
            <a:ext cx="3994500" cy="32691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Font typeface="Helvetica Neue"/>
              <a:buChar char="•"/>
              <a:defRPr>
                <a:latin typeface="Helvetica Neue"/>
                <a:ea typeface="Helvetica Neue"/>
                <a:cs typeface="Helvetica Neue"/>
                <a:sym typeface="Helvetica Neue"/>
              </a:defRPr>
            </a:lvl1pPr>
            <a:lvl2pPr indent="-304800" lvl="1" marL="914400" rtl="0">
              <a:spcBef>
                <a:spcPts val="0"/>
              </a:spcBef>
              <a:spcAft>
                <a:spcPts val="0"/>
              </a:spcAft>
              <a:buSzPts val="1200"/>
              <a:buFont typeface="Helvetica Neue"/>
              <a:buChar char="‐"/>
              <a:defRPr>
                <a:latin typeface="Helvetica Neue"/>
                <a:ea typeface="Helvetica Neue"/>
                <a:cs typeface="Helvetica Neue"/>
                <a:sym typeface="Helvetica Neue"/>
              </a:defRPr>
            </a:lvl2pPr>
            <a:lvl3pPr indent="-304800" lvl="2" marL="1371600" rtl="0">
              <a:spcBef>
                <a:spcPts val="0"/>
              </a:spcBef>
              <a:spcAft>
                <a:spcPts val="0"/>
              </a:spcAft>
              <a:buSzPts val="1200"/>
              <a:buFont typeface="Helvetica Neue"/>
              <a:buChar char="▪"/>
              <a:defRPr>
                <a:latin typeface="Helvetica Neue"/>
                <a:ea typeface="Helvetica Neue"/>
                <a:cs typeface="Helvetica Neue"/>
                <a:sym typeface="Helvetica Neue"/>
              </a:defRPr>
            </a:lvl3pPr>
            <a:lvl4pPr indent="-304800" lvl="3" marL="1828800" rtl="0">
              <a:spcBef>
                <a:spcPts val="0"/>
              </a:spcBef>
              <a:spcAft>
                <a:spcPts val="0"/>
              </a:spcAft>
              <a:buSzPts val="1200"/>
              <a:buFont typeface="Helvetica Neue"/>
              <a:buChar char="•"/>
              <a:defRPr>
                <a:latin typeface="Helvetica Neue"/>
                <a:ea typeface="Helvetica Neue"/>
                <a:cs typeface="Helvetica Neue"/>
                <a:sym typeface="Helvetica Neue"/>
              </a:defRPr>
            </a:lvl4pPr>
            <a:lvl5pPr indent="-304800" lvl="4" marL="2286000" rtl="0">
              <a:spcBef>
                <a:spcPts val="0"/>
              </a:spcBef>
              <a:spcAft>
                <a:spcPts val="0"/>
              </a:spcAft>
              <a:buSzPts val="1200"/>
              <a:buFont typeface="Helvetica Neue"/>
              <a:buChar char="‐"/>
              <a:defRPr>
                <a:latin typeface="Helvetica Neue"/>
                <a:ea typeface="Helvetica Neue"/>
                <a:cs typeface="Helvetica Neue"/>
                <a:sym typeface="Helvetica Neue"/>
              </a:defRPr>
            </a:lvl5pPr>
            <a:lvl6pPr indent="-304800" lvl="5" marL="2743200" rtl="0">
              <a:spcBef>
                <a:spcPts val="0"/>
              </a:spcBef>
              <a:spcAft>
                <a:spcPts val="0"/>
              </a:spcAft>
              <a:buSzPts val="1200"/>
              <a:buFont typeface="Helvetica Neue"/>
              <a:buChar char="▪"/>
              <a:defRPr>
                <a:latin typeface="Helvetica Neue"/>
                <a:ea typeface="Helvetica Neue"/>
                <a:cs typeface="Helvetica Neue"/>
                <a:sym typeface="Helvetica Neue"/>
              </a:defRPr>
            </a:lvl6pPr>
            <a:lvl7pPr indent="-304800" lvl="6" marL="3200400" rtl="0">
              <a:spcBef>
                <a:spcPts val="0"/>
              </a:spcBef>
              <a:spcAft>
                <a:spcPts val="0"/>
              </a:spcAft>
              <a:buSzPts val="1200"/>
              <a:buFont typeface="Helvetica Neue"/>
              <a:buChar char="•"/>
              <a:defRPr>
                <a:latin typeface="Helvetica Neue"/>
                <a:ea typeface="Helvetica Neue"/>
                <a:cs typeface="Helvetica Neue"/>
                <a:sym typeface="Helvetica Neue"/>
              </a:defRPr>
            </a:lvl7pPr>
            <a:lvl8pPr indent="-304800" lvl="7" marL="3657600" rtl="0">
              <a:spcBef>
                <a:spcPts val="0"/>
              </a:spcBef>
              <a:spcAft>
                <a:spcPts val="0"/>
              </a:spcAft>
              <a:buSzPts val="1200"/>
              <a:buFont typeface="Helvetica Neue"/>
              <a:buChar char="‐"/>
              <a:defRPr>
                <a:latin typeface="Helvetica Neue"/>
                <a:ea typeface="Helvetica Neue"/>
                <a:cs typeface="Helvetica Neue"/>
                <a:sym typeface="Helvetica Neue"/>
              </a:defRPr>
            </a:lvl8pPr>
            <a:lvl9pPr indent="-304800" lvl="8" marL="4114800" rtl="0">
              <a:spcBef>
                <a:spcPts val="0"/>
              </a:spcBef>
              <a:spcAft>
                <a:spcPts val="0"/>
              </a:spcAft>
              <a:buSzPts val="1200"/>
              <a:buFont typeface="Helvetica Neue"/>
              <a:buChar char="▪"/>
              <a:defRPr>
                <a:latin typeface="Helvetica Neue"/>
                <a:ea typeface="Helvetica Neue"/>
                <a:cs typeface="Helvetica Neue"/>
                <a:sym typeface="Helvetica Neue"/>
              </a:defRPr>
            </a:lvl9pPr>
          </a:lstStyle>
          <a:p/>
        </p:txBody>
      </p:sp>
      <p:pic>
        <p:nvPicPr>
          <p:cNvPr descr="Uber-Black-Cropped.png" id="61" name="Google Shape;61;p10"/>
          <p:cNvPicPr preferRelativeResize="0"/>
          <p:nvPr/>
        </p:nvPicPr>
        <p:blipFill>
          <a:blip r:embed="rId2">
            <a:alphaModFix/>
          </a:blip>
          <a:stretch>
            <a:fillRect/>
          </a:stretch>
        </p:blipFill>
        <p:spPr>
          <a:xfrm>
            <a:off x="511500" y="4767525"/>
            <a:ext cx="767450" cy="108775"/>
          </a:xfrm>
          <a:prstGeom prst="rect">
            <a:avLst/>
          </a:prstGeom>
          <a:noFill/>
          <a:ln>
            <a:noFill/>
          </a:ln>
        </p:spPr>
      </p:pic>
      <p:sp>
        <p:nvSpPr>
          <p:cNvPr id="62" name="Google Shape;62;p10"/>
          <p:cNvSpPr txBox="1"/>
          <p:nvPr>
            <p:ph idx="2" type="body"/>
          </p:nvPr>
        </p:nvSpPr>
        <p:spPr>
          <a:xfrm>
            <a:off x="424250" y="1214800"/>
            <a:ext cx="3947700" cy="3269100"/>
          </a:xfrm>
          <a:prstGeom prst="rect">
            <a:avLst/>
          </a:prstGeom>
        </p:spPr>
        <p:txBody>
          <a:bodyPr anchorCtr="0" anchor="t" bIns="91425" lIns="91425" spcFirstLastPara="1" rIns="91425" wrap="square" tIns="91425">
            <a:noAutofit/>
          </a:bodyPr>
          <a:lstStyle>
            <a:lvl1pPr indent="-304800" lvl="0" marL="457200" rtl="0">
              <a:lnSpc>
                <a:spcPct val="130000"/>
              </a:lnSpc>
              <a:spcBef>
                <a:spcPts val="60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1pPr>
            <a:lvl2pPr indent="-304800" lvl="1" marL="914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2pPr>
            <a:lvl3pPr indent="-304800" lvl="2" marL="1371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3pPr>
            <a:lvl4pPr indent="-304800" lvl="3" marL="1828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4pPr>
            <a:lvl5pPr indent="-304800" lvl="4" marL="22860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5pPr>
            <a:lvl6pPr indent="-304800" lvl="5" marL="27432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6pPr>
            <a:lvl7pPr indent="-304800" lvl="6" marL="32004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7pPr>
            <a:lvl8pPr indent="-304800" lvl="7" marL="36576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8pPr>
            <a:lvl9pPr indent="-304800" lvl="8" marL="4114800" rtl="0">
              <a:lnSpc>
                <a:spcPct val="130000"/>
              </a:lnSpc>
              <a:spcBef>
                <a:spcPts val="0"/>
              </a:spcBef>
              <a:spcAft>
                <a:spcPts val="0"/>
              </a:spcAft>
              <a:buClr>
                <a:schemeClr val="dk1"/>
              </a:buClr>
              <a:buSzPts val="1200"/>
              <a:buFont typeface="Helvetica Neue"/>
              <a:buChar char="▪"/>
              <a:defRPr>
                <a:solidFill>
                  <a:schemeClr val="dk1"/>
                </a:solidFill>
                <a:latin typeface="Helvetica Neue"/>
                <a:ea typeface="Helvetica Neue"/>
                <a:cs typeface="Helvetica Neue"/>
                <a:sym typeface="Helvetica Neue"/>
              </a:defRPr>
            </a:lvl9pPr>
          </a:lstStyle>
          <a:p/>
        </p:txBody>
      </p:sp>
      <p:sp>
        <p:nvSpPr>
          <p:cNvPr id="63" name="Google Shape;63;p10"/>
          <p:cNvSpPr txBox="1"/>
          <p:nvPr>
            <p:ph idx="3" type="title"/>
          </p:nvPr>
        </p:nvSpPr>
        <p:spPr>
          <a:xfrm>
            <a:off x="424250" y="681000"/>
            <a:ext cx="8262600" cy="480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B0B0B8"/>
              </a:buClr>
              <a:buSzPts val="1400"/>
              <a:buNone/>
              <a:defRPr sz="1400">
                <a:solidFill>
                  <a:srgbClr val="B0B0B8"/>
                </a:solidFill>
              </a:defRPr>
            </a:lvl1pPr>
            <a:lvl2pPr lvl="1" rtl="0">
              <a:spcBef>
                <a:spcPts val="0"/>
              </a:spcBef>
              <a:spcAft>
                <a:spcPts val="0"/>
              </a:spcAft>
              <a:buClr>
                <a:srgbClr val="B0B0B8"/>
              </a:buClr>
              <a:buSzPts val="1400"/>
              <a:buNone/>
              <a:defRPr sz="1400">
                <a:solidFill>
                  <a:srgbClr val="B0B0B8"/>
                </a:solidFill>
              </a:defRPr>
            </a:lvl2pPr>
            <a:lvl3pPr lvl="2" rtl="0">
              <a:spcBef>
                <a:spcPts val="0"/>
              </a:spcBef>
              <a:spcAft>
                <a:spcPts val="0"/>
              </a:spcAft>
              <a:buClr>
                <a:srgbClr val="B0B0B8"/>
              </a:buClr>
              <a:buSzPts val="1400"/>
              <a:buNone/>
              <a:defRPr sz="1400">
                <a:solidFill>
                  <a:srgbClr val="B0B0B8"/>
                </a:solidFill>
              </a:defRPr>
            </a:lvl3pPr>
            <a:lvl4pPr lvl="3" rtl="0">
              <a:spcBef>
                <a:spcPts val="0"/>
              </a:spcBef>
              <a:spcAft>
                <a:spcPts val="0"/>
              </a:spcAft>
              <a:buClr>
                <a:srgbClr val="B0B0B8"/>
              </a:buClr>
              <a:buSzPts val="1400"/>
              <a:buNone/>
              <a:defRPr sz="1400">
                <a:solidFill>
                  <a:srgbClr val="B0B0B8"/>
                </a:solidFill>
              </a:defRPr>
            </a:lvl4pPr>
            <a:lvl5pPr lvl="4" rtl="0">
              <a:spcBef>
                <a:spcPts val="0"/>
              </a:spcBef>
              <a:spcAft>
                <a:spcPts val="0"/>
              </a:spcAft>
              <a:buClr>
                <a:srgbClr val="B0B0B8"/>
              </a:buClr>
              <a:buSzPts val="1400"/>
              <a:buNone/>
              <a:defRPr sz="1400">
                <a:solidFill>
                  <a:srgbClr val="B0B0B8"/>
                </a:solidFill>
              </a:defRPr>
            </a:lvl5pPr>
            <a:lvl6pPr lvl="5" rtl="0">
              <a:spcBef>
                <a:spcPts val="0"/>
              </a:spcBef>
              <a:spcAft>
                <a:spcPts val="0"/>
              </a:spcAft>
              <a:buClr>
                <a:srgbClr val="B0B0B8"/>
              </a:buClr>
              <a:buSzPts val="1400"/>
              <a:buNone/>
              <a:defRPr sz="1400">
                <a:solidFill>
                  <a:srgbClr val="B0B0B8"/>
                </a:solidFill>
              </a:defRPr>
            </a:lvl6pPr>
            <a:lvl7pPr lvl="6" rtl="0">
              <a:spcBef>
                <a:spcPts val="0"/>
              </a:spcBef>
              <a:spcAft>
                <a:spcPts val="0"/>
              </a:spcAft>
              <a:buClr>
                <a:srgbClr val="B0B0B8"/>
              </a:buClr>
              <a:buSzPts val="1400"/>
              <a:buNone/>
              <a:defRPr sz="1400">
                <a:solidFill>
                  <a:srgbClr val="B0B0B8"/>
                </a:solidFill>
              </a:defRPr>
            </a:lvl7pPr>
            <a:lvl8pPr lvl="7" rtl="0">
              <a:spcBef>
                <a:spcPts val="0"/>
              </a:spcBef>
              <a:spcAft>
                <a:spcPts val="0"/>
              </a:spcAft>
              <a:buClr>
                <a:srgbClr val="B0B0B8"/>
              </a:buClr>
              <a:buSzPts val="1400"/>
              <a:buNone/>
              <a:defRPr sz="1400">
                <a:solidFill>
                  <a:srgbClr val="B0B0B8"/>
                </a:solidFill>
              </a:defRPr>
            </a:lvl8pPr>
            <a:lvl9pPr lvl="8" rtl="0">
              <a:spcBef>
                <a:spcPts val="0"/>
              </a:spcBef>
              <a:spcAft>
                <a:spcPts val="0"/>
              </a:spcAft>
              <a:buClr>
                <a:srgbClr val="B0B0B8"/>
              </a:buClr>
              <a:buSzPts val="1400"/>
              <a:buNone/>
              <a:defRPr sz="1400">
                <a:solidFill>
                  <a:srgbClr val="B0B0B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04700" y="0"/>
            <a:ext cx="8282400" cy="834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2400"/>
              <a:buFont typeface="Helvetica Neue"/>
              <a:buNone/>
              <a:defRPr sz="24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3600"/>
              <a:buFont typeface="Helvetica Neue"/>
              <a:buNone/>
              <a:defRPr b="1" sz="3600">
                <a:solidFill>
                  <a:schemeClr val="dk1"/>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424250" y="936650"/>
            <a:ext cx="5668500" cy="3527400"/>
          </a:xfrm>
          <a:prstGeom prst="rect">
            <a:avLst/>
          </a:prstGeom>
          <a:noFill/>
          <a:ln>
            <a:noFill/>
          </a:ln>
        </p:spPr>
        <p:txBody>
          <a:bodyPr anchorCtr="0" anchor="t" bIns="91425" lIns="91425" spcFirstLastPara="1" rIns="91425" wrap="square" tIns="91425">
            <a:noAutofit/>
          </a:bodyPr>
          <a:lstStyle>
            <a:lvl1pPr indent="-304800" lvl="0" marL="457200">
              <a:lnSpc>
                <a:spcPct val="130000"/>
              </a:lnSpc>
              <a:spcBef>
                <a:spcPts val="60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1pPr>
            <a:lvl2pPr indent="-304800" lvl="1" marL="9144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2pPr>
            <a:lvl3pPr indent="-304800" lvl="2" marL="13716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3pPr>
            <a:lvl4pPr indent="-304800" lvl="3" marL="18288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4pPr>
            <a:lvl5pPr indent="-304800" lvl="4" marL="22860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5pPr>
            <a:lvl6pPr indent="-304800" lvl="5" marL="27432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6pPr>
            <a:lvl7pPr indent="-304800" lvl="6" marL="32004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7pPr>
            <a:lvl8pPr indent="-304800" lvl="7" marL="36576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8pPr>
            <a:lvl9pPr indent="-304800" lvl="8" marL="4114800">
              <a:lnSpc>
                <a:spcPct val="130000"/>
              </a:lnSpc>
              <a:spcBef>
                <a:spcPts val="0"/>
              </a:spcBef>
              <a:spcAft>
                <a:spcPts val="0"/>
              </a:spcAft>
              <a:buClr>
                <a:srgbClr val="434343"/>
              </a:buClr>
              <a:buSzPts val="1200"/>
              <a:buFont typeface="Helvetica Neue"/>
              <a:buChar char="▪"/>
              <a:defRPr sz="1200">
                <a:solidFill>
                  <a:srgbClr val="434343"/>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golang.org/pkg/runtime/pprof/" TargetMode="External"/><Relationship Id="rId4" Type="http://schemas.openxmlformats.org/officeDocument/2006/relationships/hyperlink" Target="https://golang.org/pkg/runtime/" TargetMode="External"/><Relationship Id="rId5" Type="http://schemas.openxmlformats.org/officeDocument/2006/relationships/image" Target="../media/image9.png"/><Relationship Id="rId6" Type="http://schemas.openxmlformats.org/officeDocument/2006/relationships/hyperlink" Target="http://rsc.io/pprof_mac_fi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golang.org/pkg/net/http/pprof/" TargetMode="External"/><Relationship Id="rId4" Type="http://schemas.openxmlformats.org/officeDocument/2006/relationships/hyperlink" Target="http://localhost:9090/debug/pprof/profi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github.com/brendangregg/FlameGraph" TargetMode="External"/><Relationship Id="rId4" Type="http://schemas.openxmlformats.org/officeDocument/2006/relationships/image" Target="../media/image11.png"/><Relationship Id="rId5" Type="http://schemas.openxmlformats.org/officeDocument/2006/relationships/hyperlink" Target="https://github.com/uber/go-tor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github.com/prashantv/go_profiling_talk/tree/slow" TargetMode="External"/><Relationship Id="rId4" Type="http://schemas.openxmlformats.org/officeDocument/2006/relationships/hyperlink" Target="https://github.com/prashantv/go_profiling_talk/tree/master" TargetMode="External"/><Relationship Id="rId5" Type="http://schemas.openxmlformats.org/officeDocument/2006/relationships/hyperlink" Target="https://github.com/prashantv/go_profiling_talk/commits/mas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localhost:9090/debug/pprof" TargetMode="External"/><Relationship Id="rId4" Type="http://schemas.openxmlformats.org/officeDocument/2006/relationships/hyperlink" Target="http://localhost:9090/debug/pprof/profil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ctrTitle"/>
          </p:nvPr>
        </p:nvSpPr>
        <p:spPr>
          <a:xfrm>
            <a:off x="384900" y="2134450"/>
            <a:ext cx="7997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 Profiling and Optimization</a:t>
            </a:r>
            <a:endParaRPr/>
          </a:p>
        </p:txBody>
      </p:sp>
      <p:sp>
        <p:nvSpPr>
          <p:cNvPr id="95" name="Google Shape;95;p17"/>
          <p:cNvSpPr txBox="1"/>
          <p:nvPr>
            <p:ph idx="1" type="subTitle"/>
          </p:nvPr>
        </p:nvSpPr>
        <p:spPr>
          <a:xfrm>
            <a:off x="403950" y="3185175"/>
            <a:ext cx="79971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Prashant Varanasi - Uber</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lessons</a:t>
            </a:r>
            <a:endParaRPr/>
          </a:p>
        </p:txBody>
      </p:sp>
      <p:sp>
        <p:nvSpPr>
          <p:cNvPr id="165" name="Google Shape;165;p26"/>
          <p:cNvSpPr txBox="1"/>
          <p:nvPr>
            <p:ph idx="1" type="body"/>
          </p:nvPr>
        </p:nvSpPr>
        <p:spPr>
          <a:xfrm>
            <a:off x="424250" y="1216175"/>
            <a:ext cx="5685900" cy="326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solidFill>
                  <a:srgbClr val="1FBAD6"/>
                </a:solidFill>
              </a:rPr>
              <a:t>Don’t prematurely optimize</a:t>
            </a:r>
            <a:br>
              <a:rPr lang="en"/>
            </a:br>
            <a:r>
              <a:rPr lang="en">
                <a:solidFill>
                  <a:srgbClr val="434343"/>
                </a:solidFill>
              </a:rPr>
              <a:t>Go makes it very easy to profile your code, whether through local benchmarks or even in production. go-torch can help you find these hot functions.</a:t>
            </a:r>
            <a:endParaRPr>
              <a:solidFill>
                <a:srgbClr val="434343"/>
              </a:solidFill>
            </a:endParaRPr>
          </a:p>
          <a:p>
            <a:pPr indent="0" lvl="0" marL="0" rtl="0" algn="l">
              <a:lnSpc>
                <a:spcPct val="120000"/>
              </a:lnSpc>
              <a:spcBef>
                <a:spcPts val="1200"/>
              </a:spcBef>
              <a:spcAft>
                <a:spcPts val="0"/>
              </a:spcAft>
              <a:buClr>
                <a:schemeClr val="dk1"/>
              </a:buClr>
              <a:buSzPts val="1100"/>
              <a:buFont typeface="Arial"/>
              <a:buNone/>
            </a:pPr>
            <a:r>
              <a:rPr lang="en">
                <a:solidFill>
                  <a:srgbClr val="1FBAD6"/>
                </a:solidFill>
              </a:rPr>
              <a:t>Avoid allocations in the hot path</a:t>
            </a:r>
            <a:br>
              <a:rPr lang="en"/>
            </a:br>
            <a:r>
              <a:rPr lang="en">
                <a:solidFill>
                  <a:srgbClr val="434343"/>
                </a:solidFill>
              </a:rPr>
              <a:t>Write benchmarks for the hot path. Use </a:t>
            </a:r>
            <a:r>
              <a:rPr lang="en">
                <a:solidFill>
                  <a:srgbClr val="434343"/>
                </a:solidFill>
                <a:latin typeface="Consolas"/>
                <a:ea typeface="Consolas"/>
                <a:cs typeface="Consolas"/>
                <a:sym typeface="Consolas"/>
              </a:rPr>
              <a:t>-benchmem</a:t>
            </a:r>
            <a:r>
              <a:rPr lang="en">
                <a:solidFill>
                  <a:srgbClr val="434343"/>
                </a:solidFill>
              </a:rPr>
              <a:t> and memory profiles to see where you are allocating and try to avoid them where possible. An allocation means a possible GC, which can mean a latency spike for a request.</a:t>
            </a:r>
            <a:endParaRPr>
              <a:solidFill>
                <a:srgbClr val="434343"/>
              </a:solidFill>
            </a:endParaRPr>
          </a:p>
          <a:p>
            <a:pPr indent="0" lvl="0" marL="0" rtl="0" algn="l">
              <a:lnSpc>
                <a:spcPct val="120000"/>
              </a:lnSpc>
              <a:spcBef>
                <a:spcPts val="1200"/>
              </a:spcBef>
              <a:spcAft>
                <a:spcPts val="0"/>
              </a:spcAft>
              <a:buNone/>
            </a:pPr>
            <a:r>
              <a:rPr lang="en">
                <a:solidFill>
                  <a:srgbClr val="1FBAD6"/>
                </a:solidFill>
              </a:rPr>
              <a:t>Don’t be afraid to look at the disassembly</a:t>
            </a:r>
            <a:br>
              <a:rPr lang="en">
                <a:solidFill>
                  <a:srgbClr val="1FBAD6"/>
                </a:solidFill>
              </a:rPr>
            </a:br>
            <a:r>
              <a:rPr lang="en">
                <a:solidFill>
                  <a:srgbClr val="434343"/>
                </a:solidFill>
              </a:rPr>
              <a:t>Often, allocations occur or time is spent without it being clear from the code why. Don’t be afraid to dive into the disassembly. Often you’ll find function calls that were hidden (e.g. </a:t>
            </a:r>
            <a:r>
              <a:rPr lang="en">
                <a:solidFill>
                  <a:srgbClr val="434343"/>
                </a:solidFill>
                <a:latin typeface="Consolas"/>
                <a:ea typeface="Consolas"/>
                <a:cs typeface="Consolas"/>
                <a:sym typeface="Consolas"/>
              </a:rPr>
              <a:t>runtime.convI2E</a:t>
            </a:r>
            <a:r>
              <a:rPr lang="en">
                <a:solidFill>
                  <a:srgbClr val="434343"/>
                </a:solidFill>
              </a:rPr>
              <a:t>) that explain these allocs/time.</a:t>
            </a:r>
            <a:endParaRPr>
              <a:solidFill>
                <a:srgbClr val="434343"/>
              </a:solidFill>
            </a:endParaRPr>
          </a:p>
          <a:p>
            <a:pPr indent="0" lvl="0" marL="0" rtl="0" algn="l">
              <a:lnSpc>
                <a:spcPct val="120000"/>
              </a:lnSpc>
              <a:spcBef>
                <a:spcPts val="1200"/>
              </a:spcBef>
              <a:spcAft>
                <a:spcPts val="1200"/>
              </a:spcAft>
              <a:buClr>
                <a:schemeClr val="dk1"/>
              </a:buClr>
              <a:buSzPts val="1100"/>
              <a:buFont typeface="Arial"/>
              <a:buNone/>
            </a:pPr>
            <a:r>
              <a:t/>
            </a:r>
            <a:endParaRPr>
              <a:solidFill>
                <a:srgbClr val="434343"/>
              </a:solidFill>
            </a:endParaRPr>
          </a:p>
        </p:txBody>
      </p:sp>
      <p:sp>
        <p:nvSpPr>
          <p:cNvPr id="166" name="Google Shape;166;p26"/>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ph type="ctrTitle"/>
          </p:nvPr>
        </p:nvSpPr>
        <p:spPr>
          <a:xfrm>
            <a:off x="657225" y="638175"/>
            <a:ext cx="7829400" cy="237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172" name="Google Shape;172;p27"/>
          <p:cNvSpPr txBox="1"/>
          <p:nvPr>
            <p:ph idx="2" type="title"/>
          </p:nvPr>
        </p:nvSpPr>
        <p:spPr>
          <a:xfrm>
            <a:off x="657225" y="3557550"/>
            <a:ext cx="7829400" cy="4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Presented by Prashant Varanasi (@prashantv)</a:t>
            </a:r>
            <a:endParaRPr/>
          </a:p>
        </p:txBody>
      </p:sp>
      <p:sp>
        <p:nvSpPr>
          <p:cNvPr id="173" name="Google Shape;173;p27"/>
          <p:cNvSpPr txBox="1"/>
          <p:nvPr>
            <p:ph idx="3" type="title"/>
          </p:nvPr>
        </p:nvSpPr>
        <p:spPr>
          <a:xfrm>
            <a:off x="657225" y="3852825"/>
            <a:ext cx="7829400" cy="4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Uber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pprof</a:t>
            </a:r>
            <a:endParaRPr/>
          </a:p>
        </p:txBody>
      </p:sp>
      <p:sp>
        <p:nvSpPr>
          <p:cNvPr id="101" name="Google Shape;101;p18"/>
          <p:cNvSpPr txBox="1"/>
          <p:nvPr>
            <p:ph idx="1" type="body"/>
          </p:nvPr>
        </p:nvSpPr>
        <p:spPr>
          <a:xfrm>
            <a:off x="424250" y="1216175"/>
            <a:ext cx="4236000" cy="326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solidFill>
                  <a:srgbClr val="434343"/>
                </a:solidFill>
              </a:rPr>
              <a:t>Go has powerful profiling built in to the runtime</a:t>
            </a:r>
            <a:endParaRPr>
              <a:solidFill>
                <a:srgbClr val="434343"/>
              </a:solidFill>
            </a:endParaRPr>
          </a:p>
          <a:p>
            <a:pPr indent="-304800" lvl="0" marL="457200" rtl="0" algn="l">
              <a:lnSpc>
                <a:spcPct val="120000"/>
              </a:lnSpc>
              <a:spcBef>
                <a:spcPts val="1200"/>
              </a:spcBef>
              <a:spcAft>
                <a:spcPts val="0"/>
              </a:spcAft>
              <a:buClr>
                <a:srgbClr val="434343"/>
              </a:buClr>
              <a:buSzPts val="1200"/>
              <a:buChar char="●"/>
            </a:pPr>
            <a:r>
              <a:rPr lang="en">
                <a:solidFill>
                  <a:srgbClr val="434343"/>
                </a:solidFill>
              </a:rPr>
              <a:t>CPU profiles (stack sampling)</a:t>
            </a:r>
            <a:endParaRPr>
              <a:solidFill>
                <a:srgbClr val="434343"/>
              </a:solidFill>
            </a:endParaRPr>
          </a:p>
          <a:p>
            <a:pPr indent="-304800" lvl="0" marL="457200" rtl="0" algn="l">
              <a:lnSpc>
                <a:spcPct val="120000"/>
              </a:lnSpc>
              <a:spcBef>
                <a:spcPts val="0"/>
              </a:spcBef>
              <a:spcAft>
                <a:spcPts val="0"/>
              </a:spcAft>
              <a:buClr>
                <a:srgbClr val="434343"/>
              </a:buClr>
              <a:buSzPts val="1200"/>
              <a:buChar char="●"/>
            </a:pPr>
            <a:r>
              <a:rPr lang="en">
                <a:solidFill>
                  <a:srgbClr val="434343"/>
                </a:solidFill>
              </a:rPr>
              <a:t>Heap profiles using allocation profiling</a:t>
            </a:r>
            <a:endParaRPr>
              <a:solidFill>
                <a:srgbClr val="434343"/>
              </a:solidFill>
            </a:endParaRPr>
          </a:p>
          <a:p>
            <a:pPr indent="-304800" lvl="0" marL="457200" rtl="0" algn="l">
              <a:lnSpc>
                <a:spcPct val="120000"/>
              </a:lnSpc>
              <a:spcBef>
                <a:spcPts val="0"/>
              </a:spcBef>
              <a:spcAft>
                <a:spcPts val="0"/>
              </a:spcAft>
              <a:buClr>
                <a:srgbClr val="434343"/>
              </a:buClr>
              <a:buSzPts val="1200"/>
              <a:buChar char="●"/>
            </a:pPr>
            <a:r>
              <a:rPr lang="en">
                <a:solidFill>
                  <a:srgbClr val="434343"/>
                </a:solidFill>
              </a:rPr>
              <a:t>and more (block profiles, traces, etc)</a:t>
            </a:r>
            <a:endParaRPr>
              <a:solidFill>
                <a:srgbClr val="434343"/>
              </a:solidFill>
            </a:endParaRPr>
          </a:p>
          <a:p>
            <a:pPr indent="0" lvl="0" marL="0" rtl="0" algn="l">
              <a:lnSpc>
                <a:spcPct val="120000"/>
              </a:lnSpc>
              <a:spcBef>
                <a:spcPts val="1200"/>
              </a:spcBef>
              <a:spcAft>
                <a:spcPts val="1200"/>
              </a:spcAft>
              <a:buNone/>
            </a:pPr>
            <a:r>
              <a:rPr lang="en">
                <a:solidFill>
                  <a:srgbClr val="434343"/>
                </a:solidFill>
              </a:rPr>
              <a:t>Accessible through </a:t>
            </a:r>
            <a:r>
              <a:rPr lang="en" u="sng">
                <a:solidFill>
                  <a:schemeClr val="hlink"/>
                </a:solidFill>
                <a:hlinkClick r:id="rId3"/>
              </a:rPr>
              <a:t>pprof</a:t>
            </a:r>
            <a:r>
              <a:rPr lang="en">
                <a:solidFill>
                  <a:srgbClr val="434343"/>
                </a:solidFill>
              </a:rPr>
              <a:t> and </a:t>
            </a:r>
            <a:r>
              <a:rPr lang="en" u="sng">
                <a:solidFill>
                  <a:schemeClr val="hlink"/>
                </a:solidFill>
                <a:hlinkClick r:id="rId4"/>
              </a:rPr>
              <a:t>runtime</a:t>
            </a:r>
            <a:r>
              <a:rPr lang="en">
                <a:solidFill>
                  <a:srgbClr val="434343"/>
                </a:solidFill>
              </a:rPr>
              <a:t> packages.</a:t>
            </a:r>
            <a:endParaRPr>
              <a:solidFill>
                <a:srgbClr val="434343"/>
              </a:solidFill>
            </a:endParaRPr>
          </a:p>
        </p:txBody>
      </p:sp>
      <p:sp>
        <p:nvSpPr>
          <p:cNvPr id="102" name="Google Shape;102;p18"/>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Inbuilt CPU and heap profiler</a:t>
            </a:r>
            <a:endParaRPr/>
          </a:p>
        </p:txBody>
      </p:sp>
      <p:pic>
        <p:nvPicPr>
          <p:cNvPr id="103" name="Google Shape;103;p18"/>
          <p:cNvPicPr preferRelativeResize="0"/>
          <p:nvPr/>
        </p:nvPicPr>
        <p:blipFill>
          <a:blip r:embed="rId5">
            <a:alphaModFix/>
          </a:blip>
          <a:stretch>
            <a:fillRect/>
          </a:stretch>
        </p:blipFill>
        <p:spPr>
          <a:xfrm>
            <a:off x="4884850" y="1907250"/>
            <a:ext cx="3569550" cy="1328975"/>
          </a:xfrm>
          <a:prstGeom prst="rect">
            <a:avLst/>
          </a:prstGeom>
          <a:noFill/>
          <a:ln>
            <a:noFill/>
          </a:ln>
        </p:spPr>
      </p:pic>
      <p:sp>
        <p:nvSpPr>
          <p:cNvPr id="104" name="Google Shape;104;p18"/>
          <p:cNvSpPr txBox="1"/>
          <p:nvPr/>
        </p:nvSpPr>
        <p:spPr>
          <a:xfrm>
            <a:off x="466425" y="3442725"/>
            <a:ext cx="3447600" cy="834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 sz="1100">
                <a:solidFill>
                  <a:srgbClr val="434343"/>
                </a:solidFill>
                <a:latin typeface="Helvetica Neue"/>
                <a:ea typeface="Helvetica Neue"/>
                <a:cs typeface="Helvetica Neue"/>
                <a:sym typeface="Helvetica Neue"/>
              </a:rPr>
              <a:t>PS: If you’re on OS X, make sure you’re using 10.11 or have run Russ Cox’s kernel fix: </a:t>
            </a:r>
            <a:r>
              <a:rPr lang="en" sz="1100" u="sng">
                <a:solidFill>
                  <a:schemeClr val="hlink"/>
                </a:solidFill>
                <a:latin typeface="Helvetica Neue"/>
                <a:ea typeface="Helvetica Neue"/>
                <a:cs typeface="Helvetica Neue"/>
                <a:sym typeface="Helvetica Neue"/>
                <a:hlinkClick r:id="rId6"/>
              </a:rPr>
              <a:t>rsc.io/pprof_mac_fix</a:t>
            </a:r>
            <a:endParaRPr sz="1100">
              <a:solidFill>
                <a:srgbClr val="434343"/>
              </a:solidFill>
              <a:latin typeface="Helvetica Neue"/>
              <a:ea typeface="Helvetica Neue"/>
              <a:cs typeface="Helvetica Neue"/>
              <a:sym typeface="Helvetica Neue"/>
            </a:endParaRPr>
          </a:p>
          <a:p>
            <a:pPr indent="0" lvl="0" marL="0" rtl="0" algn="l">
              <a:spcBef>
                <a:spcPts val="1200"/>
              </a:spcBef>
              <a:spcAft>
                <a:spcPts val="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idx="1" type="body"/>
          </p:nvPr>
        </p:nvSpPr>
        <p:spPr>
          <a:xfrm>
            <a:off x="424250" y="1216175"/>
            <a:ext cx="7996800" cy="326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solidFill>
                  <a:srgbClr val="434343"/>
                </a:solidFill>
              </a:rPr>
              <a:t>Multiple ways to get started with profiling:</a:t>
            </a:r>
            <a:endParaRPr>
              <a:solidFill>
                <a:srgbClr val="434343"/>
              </a:solidFill>
            </a:endParaRPr>
          </a:p>
          <a:p>
            <a:pPr indent="-304800" lvl="0" marL="457200" rtl="0" algn="l">
              <a:lnSpc>
                <a:spcPct val="120000"/>
              </a:lnSpc>
              <a:spcBef>
                <a:spcPts val="1200"/>
              </a:spcBef>
              <a:spcAft>
                <a:spcPts val="0"/>
              </a:spcAft>
              <a:buClr>
                <a:srgbClr val="434343"/>
              </a:buClr>
              <a:buSzPts val="1200"/>
              <a:buChar char="●"/>
            </a:pPr>
            <a:r>
              <a:rPr lang="en">
                <a:solidFill>
                  <a:srgbClr val="434343"/>
                </a:solidFill>
              </a:rPr>
              <a:t>Through tests and benchmarks, using the </a:t>
            </a:r>
            <a:r>
              <a:rPr lang="en">
                <a:solidFill>
                  <a:srgbClr val="434343"/>
                </a:solidFill>
                <a:latin typeface="Consolas"/>
                <a:ea typeface="Consolas"/>
                <a:cs typeface="Consolas"/>
                <a:sym typeface="Consolas"/>
              </a:rPr>
              <a:t>-cpuprofile</a:t>
            </a:r>
            <a:r>
              <a:rPr lang="en">
                <a:solidFill>
                  <a:srgbClr val="434343"/>
                </a:solidFill>
              </a:rPr>
              <a:t> and </a:t>
            </a:r>
            <a:r>
              <a:rPr lang="en">
                <a:solidFill>
                  <a:srgbClr val="434343"/>
                </a:solidFill>
                <a:latin typeface="Consolas"/>
                <a:ea typeface="Consolas"/>
                <a:cs typeface="Consolas"/>
                <a:sym typeface="Consolas"/>
              </a:rPr>
              <a:t>-memprofile</a:t>
            </a:r>
            <a:r>
              <a:rPr lang="en">
                <a:solidFill>
                  <a:srgbClr val="434343"/>
                </a:solidFill>
              </a:rPr>
              <a:t> flags.</a:t>
            </a:r>
            <a:br>
              <a:rPr lang="en">
                <a:solidFill>
                  <a:srgbClr val="434343"/>
                </a:solidFill>
              </a:rPr>
            </a:br>
            <a:r>
              <a:rPr lang="en">
                <a:solidFill>
                  <a:srgbClr val="434343"/>
                </a:solidFill>
              </a:rPr>
              <a:t>Build a profile for a benchmark: </a:t>
            </a:r>
            <a:r>
              <a:rPr lang="en">
                <a:solidFill>
                  <a:srgbClr val="434343"/>
                </a:solidFill>
                <a:latin typeface="Consolas"/>
                <a:ea typeface="Consolas"/>
                <a:cs typeface="Consolas"/>
                <a:sym typeface="Consolas"/>
              </a:rPr>
              <a:t>go test . -bench . -cpuprofile prof.cpu</a:t>
            </a:r>
            <a:br>
              <a:rPr lang="en">
                <a:solidFill>
                  <a:srgbClr val="434343"/>
                </a:solidFill>
                <a:latin typeface="Consolas"/>
                <a:ea typeface="Consolas"/>
                <a:cs typeface="Consolas"/>
                <a:sym typeface="Consolas"/>
              </a:rPr>
            </a:br>
            <a:r>
              <a:rPr lang="en">
                <a:solidFill>
                  <a:srgbClr val="434343"/>
                </a:solidFill>
              </a:rPr>
              <a:t>Then analyze the profile: </a:t>
            </a:r>
            <a:r>
              <a:rPr lang="en">
                <a:solidFill>
                  <a:srgbClr val="434343"/>
                </a:solidFill>
                <a:latin typeface="Consolas"/>
                <a:ea typeface="Consolas"/>
                <a:cs typeface="Consolas"/>
                <a:sym typeface="Consolas"/>
              </a:rPr>
              <a:t>go tool pprof </a:t>
            </a:r>
            <a:r>
              <a:rPr i="1" lang="en">
                <a:solidFill>
                  <a:srgbClr val="434343"/>
                </a:solidFill>
                <a:latin typeface="Consolas"/>
                <a:ea typeface="Consolas"/>
                <a:cs typeface="Consolas"/>
                <a:sym typeface="Consolas"/>
              </a:rPr>
              <a:t>[binary]</a:t>
            </a:r>
            <a:r>
              <a:rPr lang="en">
                <a:solidFill>
                  <a:srgbClr val="434343"/>
                </a:solidFill>
                <a:latin typeface="Consolas"/>
                <a:ea typeface="Consolas"/>
                <a:cs typeface="Consolas"/>
                <a:sym typeface="Consolas"/>
              </a:rPr>
              <a:t> prof.cpu</a:t>
            </a:r>
            <a:br>
              <a:rPr lang="en">
                <a:solidFill>
                  <a:srgbClr val="434343"/>
                </a:solidFill>
                <a:latin typeface="Consolas"/>
                <a:ea typeface="Consolas"/>
                <a:cs typeface="Consolas"/>
                <a:sym typeface="Consolas"/>
              </a:rPr>
            </a:br>
            <a:endParaRPr>
              <a:solidFill>
                <a:srgbClr val="434343"/>
              </a:solidFill>
              <a:latin typeface="Consolas"/>
              <a:ea typeface="Consolas"/>
              <a:cs typeface="Consolas"/>
              <a:sym typeface="Consolas"/>
            </a:endParaRPr>
          </a:p>
          <a:p>
            <a:pPr indent="-304800" lvl="0" marL="457200" rtl="0" algn="l">
              <a:lnSpc>
                <a:spcPct val="120000"/>
              </a:lnSpc>
              <a:spcBef>
                <a:spcPts val="0"/>
              </a:spcBef>
              <a:spcAft>
                <a:spcPts val="0"/>
              </a:spcAft>
              <a:buSzPts val="1200"/>
              <a:buChar char="●"/>
            </a:pPr>
            <a:r>
              <a:rPr lang="en">
                <a:solidFill>
                  <a:srgbClr val="434343"/>
                </a:solidFill>
                <a:latin typeface="Consolas"/>
                <a:ea typeface="Consolas"/>
                <a:cs typeface="Consolas"/>
                <a:sym typeface="Consolas"/>
              </a:rPr>
              <a:t>import _ </a:t>
            </a:r>
            <a:r>
              <a:rPr lang="en" u="sng">
                <a:solidFill>
                  <a:schemeClr val="hlink"/>
                </a:solidFill>
                <a:latin typeface="Consolas"/>
                <a:ea typeface="Consolas"/>
                <a:cs typeface="Consolas"/>
                <a:sym typeface="Consolas"/>
                <a:hlinkClick r:id="rId3"/>
              </a:rPr>
              <a:t>net/http/pprof</a:t>
            </a:r>
            <a:r>
              <a:rPr lang="en">
                <a:solidFill>
                  <a:srgbClr val="434343"/>
                </a:solidFill>
              </a:rPr>
              <a:t> to add </a:t>
            </a:r>
            <a:r>
              <a:rPr lang="en">
                <a:solidFill>
                  <a:srgbClr val="434343"/>
                </a:solidFill>
                <a:latin typeface="Consolas"/>
                <a:ea typeface="Consolas"/>
                <a:cs typeface="Consolas"/>
                <a:sym typeface="Consolas"/>
              </a:rPr>
              <a:t>/debug/pprof</a:t>
            </a:r>
            <a:r>
              <a:rPr lang="en">
                <a:solidFill>
                  <a:srgbClr val="434343"/>
                </a:solidFill>
              </a:rPr>
              <a:t> endpoints in your service.</a:t>
            </a:r>
            <a:br>
              <a:rPr lang="en">
                <a:solidFill>
                  <a:srgbClr val="434343"/>
                </a:solidFill>
              </a:rPr>
            </a:br>
            <a:r>
              <a:rPr lang="en">
                <a:solidFill>
                  <a:srgbClr val="434343"/>
                </a:solidFill>
              </a:rPr>
              <a:t>Start the profile and analyze the results directly:</a:t>
            </a:r>
            <a:br>
              <a:rPr lang="en">
                <a:solidFill>
                  <a:srgbClr val="434343"/>
                </a:solidFill>
              </a:rPr>
            </a:br>
            <a:r>
              <a:rPr lang="en">
                <a:solidFill>
                  <a:srgbClr val="434343"/>
                </a:solidFill>
                <a:latin typeface="Consolas"/>
                <a:ea typeface="Consolas"/>
                <a:cs typeface="Consolas"/>
                <a:sym typeface="Consolas"/>
              </a:rPr>
              <a:t>go tool pprof -seconds 5 </a:t>
            </a:r>
            <a:r>
              <a:rPr lang="en" u="sng">
                <a:solidFill>
                  <a:schemeClr val="hlink"/>
                </a:solidFill>
                <a:latin typeface="Consolas"/>
                <a:ea typeface="Consolas"/>
                <a:cs typeface="Consolas"/>
                <a:sym typeface="Consolas"/>
                <a:hlinkClick r:id="rId4"/>
              </a:rPr>
              <a:t>http://localhost:9090/debug/pprof/profile</a:t>
            </a:r>
            <a:br>
              <a:rPr lang="en">
                <a:solidFill>
                  <a:srgbClr val="434343"/>
                </a:solidFill>
                <a:latin typeface="Consolas"/>
                <a:ea typeface="Consolas"/>
                <a:cs typeface="Consolas"/>
                <a:sym typeface="Consolas"/>
              </a:rPr>
            </a:br>
            <a:endParaRPr>
              <a:solidFill>
                <a:srgbClr val="434343"/>
              </a:solidFill>
              <a:latin typeface="Consolas"/>
              <a:ea typeface="Consolas"/>
              <a:cs typeface="Consolas"/>
              <a:sym typeface="Consolas"/>
            </a:endParaRPr>
          </a:p>
          <a:p>
            <a:pPr indent="-304800" lvl="0" marL="457200" rtl="0" algn="l">
              <a:lnSpc>
                <a:spcPct val="120000"/>
              </a:lnSpc>
              <a:spcBef>
                <a:spcPts val="0"/>
              </a:spcBef>
              <a:spcAft>
                <a:spcPts val="0"/>
              </a:spcAft>
              <a:buClr>
                <a:srgbClr val="434343"/>
              </a:buClr>
              <a:buSzPts val="1200"/>
              <a:buFont typeface="Consolas"/>
              <a:buChar char="●"/>
            </a:pPr>
            <a:r>
              <a:rPr lang="en">
                <a:solidFill>
                  <a:srgbClr val="434343"/>
                </a:solidFill>
              </a:rPr>
              <a:t>Start the profile from code by calling </a:t>
            </a:r>
            <a:r>
              <a:rPr lang="en">
                <a:solidFill>
                  <a:srgbClr val="434343"/>
                </a:solidFill>
                <a:latin typeface="Consolas"/>
                <a:ea typeface="Consolas"/>
                <a:cs typeface="Consolas"/>
                <a:sym typeface="Consolas"/>
              </a:rPr>
              <a:t>runtime.StartCPUProfile</a:t>
            </a:r>
            <a:r>
              <a:rPr lang="en">
                <a:solidFill>
                  <a:srgbClr val="434343"/>
                </a:solidFill>
              </a:rPr>
              <a:t> or </a:t>
            </a:r>
            <a:r>
              <a:rPr lang="en">
                <a:solidFill>
                  <a:srgbClr val="434343"/>
                </a:solidFill>
                <a:latin typeface="Consolas"/>
                <a:ea typeface="Consolas"/>
                <a:cs typeface="Consolas"/>
                <a:sym typeface="Consolas"/>
              </a:rPr>
              <a:t>runtime.WriteHeapProfile</a:t>
            </a:r>
            <a:endParaRPr>
              <a:solidFill>
                <a:srgbClr val="434343"/>
              </a:solidFill>
              <a:latin typeface="Consolas"/>
              <a:ea typeface="Consolas"/>
              <a:cs typeface="Consolas"/>
              <a:sym typeface="Consolas"/>
            </a:endParaRPr>
          </a:p>
          <a:p>
            <a:pPr indent="0" lvl="0" marL="0" rtl="0" algn="l">
              <a:lnSpc>
                <a:spcPct val="120000"/>
              </a:lnSpc>
              <a:spcBef>
                <a:spcPts val="1200"/>
              </a:spcBef>
              <a:spcAft>
                <a:spcPts val="1200"/>
              </a:spcAft>
              <a:buNone/>
            </a:pPr>
            <a:br>
              <a:rPr lang="en">
                <a:solidFill>
                  <a:srgbClr val="434343"/>
                </a:solidFill>
              </a:rPr>
            </a:br>
            <a:r>
              <a:rPr lang="en">
                <a:solidFill>
                  <a:srgbClr val="434343"/>
                </a:solidFill>
              </a:rPr>
              <a:t>These profiles are analyzed using </a:t>
            </a:r>
            <a:r>
              <a:rPr lang="en">
                <a:solidFill>
                  <a:srgbClr val="434343"/>
                </a:solidFill>
                <a:latin typeface="Consolas"/>
                <a:ea typeface="Consolas"/>
                <a:cs typeface="Consolas"/>
                <a:sym typeface="Consolas"/>
              </a:rPr>
              <a:t>go tool pprof</a:t>
            </a:r>
            <a:endParaRPr>
              <a:solidFill>
                <a:srgbClr val="434343"/>
              </a:solidFill>
              <a:latin typeface="Consolas"/>
              <a:ea typeface="Consolas"/>
              <a:cs typeface="Consolas"/>
              <a:sym typeface="Consolas"/>
            </a:endParaRPr>
          </a:p>
        </p:txBody>
      </p:sp>
      <p:sp>
        <p:nvSpPr>
          <p:cNvPr id="110" name="Google Shape;110;p19"/>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pprof</a:t>
            </a:r>
            <a:endParaRPr/>
          </a:p>
        </p:txBody>
      </p:sp>
      <p:sp>
        <p:nvSpPr>
          <p:cNvPr id="111" name="Google Shape;111;p19"/>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Inbuilt CPU and heap profiler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Analyzing profiles</a:t>
            </a:r>
            <a:endParaRPr/>
          </a:p>
        </p:txBody>
      </p:sp>
      <p:sp>
        <p:nvSpPr>
          <p:cNvPr id="117" name="Google Shape;117;p20"/>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command line interface</a:t>
            </a:r>
            <a:endParaRPr/>
          </a:p>
        </p:txBody>
      </p:sp>
      <p:pic>
        <p:nvPicPr>
          <p:cNvPr id="118" name="Google Shape;118;p20"/>
          <p:cNvPicPr preferRelativeResize="0"/>
          <p:nvPr/>
        </p:nvPicPr>
        <p:blipFill>
          <a:blip r:embed="rId3">
            <a:alphaModFix/>
          </a:blip>
          <a:stretch>
            <a:fillRect/>
          </a:stretch>
        </p:blipFill>
        <p:spPr>
          <a:xfrm>
            <a:off x="368100" y="1512700"/>
            <a:ext cx="3022743" cy="480900"/>
          </a:xfrm>
          <a:prstGeom prst="rect">
            <a:avLst/>
          </a:prstGeom>
          <a:noFill/>
          <a:ln>
            <a:noFill/>
          </a:ln>
        </p:spPr>
      </p:pic>
      <p:pic>
        <p:nvPicPr>
          <p:cNvPr id="119" name="Google Shape;119;p20"/>
          <p:cNvPicPr preferRelativeResize="0"/>
          <p:nvPr/>
        </p:nvPicPr>
        <p:blipFill>
          <a:blip r:embed="rId4">
            <a:alphaModFix/>
          </a:blip>
          <a:stretch>
            <a:fillRect/>
          </a:stretch>
        </p:blipFill>
        <p:spPr>
          <a:xfrm>
            <a:off x="3596241" y="834902"/>
            <a:ext cx="5263810" cy="3671975"/>
          </a:xfrm>
          <a:prstGeom prst="rect">
            <a:avLst/>
          </a:prstGeom>
          <a:noFill/>
          <a:ln>
            <a:noFill/>
          </a:ln>
        </p:spPr>
      </p:pic>
      <p:pic>
        <p:nvPicPr>
          <p:cNvPr id="120" name="Google Shape;120;p20"/>
          <p:cNvPicPr preferRelativeResize="0"/>
          <p:nvPr/>
        </p:nvPicPr>
        <p:blipFill>
          <a:blip r:embed="rId5">
            <a:alphaModFix/>
          </a:blip>
          <a:stretch>
            <a:fillRect/>
          </a:stretch>
        </p:blipFill>
        <p:spPr>
          <a:xfrm>
            <a:off x="331500" y="2995201"/>
            <a:ext cx="3095950" cy="11136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Analyzing profiles</a:t>
            </a:r>
            <a:endParaRPr/>
          </a:p>
        </p:txBody>
      </p:sp>
      <p:sp>
        <p:nvSpPr>
          <p:cNvPr id="126" name="Google Shape;126;p21"/>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Or using “web” or “svg” to generate a graph which can be easier to follow</a:t>
            </a:r>
            <a:endParaRPr/>
          </a:p>
        </p:txBody>
      </p:sp>
      <p:sp>
        <p:nvSpPr>
          <p:cNvPr id="127" name="Google Shape;127;p21"/>
          <p:cNvSpPr txBox="1"/>
          <p:nvPr>
            <p:ph idx="1" type="body"/>
          </p:nvPr>
        </p:nvSpPr>
        <p:spPr>
          <a:xfrm>
            <a:off x="424250" y="1216175"/>
            <a:ext cx="5685900" cy="3267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128" name="Google Shape;128;p21"/>
          <p:cNvPicPr preferRelativeResize="0"/>
          <p:nvPr/>
        </p:nvPicPr>
        <p:blipFill rotWithShape="1">
          <a:blip r:embed="rId3">
            <a:alphaModFix/>
          </a:blip>
          <a:srcRect b="0" l="0" r="5633" t="0"/>
          <a:stretch/>
        </p:blipFill>
        <p:spPr>
          <a:xfrm>
            <a:off x="424250" y="1181925"/>
            <a:ext cx="6235001" cy="333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Analyzing profiles</a:t>
            </a:r>
            <a:endParaRPr/>
          </a:p>
        </p:txBody>
      </p:sp>
      <p:sp>
        <p:nvSpPr>
          <p:cNvPr id="134" name="Google Shape;134;p22"/>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not always too easy</a:t>
            </a:r>
            <a:endParaRPr/>
          </a:p>
        </p:txBody>
      </p:sp>
      <p:pic>
        <p:nvPicPr>
          <p:cNvPr id="135" name="Google Shape;135;p22"/>
          <p:cNvPicPr preferRelativeResize="0"/>
          <p:nvPr/>
        </p:nvPicPr>
        <p:blipFill>
          <a:blip r:embed="rId3">
            <a:alphaModFix/>
          </a:blip>
          <a:stretch>
            <a:fillRect/>
          </a:stretch>
        </p:blipFill>
        <p:spPr>
          <a:xfrm>
            <a:off x="4452850" y="389125"/>
            <a:ext cx="3685825" cy="4528800"/>
          </a:xfrm>
          <a:prstGeom prst="rect">
            <a:avLst/>
          </a:prstGeom>
          <a:noFill/>
          <a:ln>
            <a:noFill/>
          </a:ln>
        </p:spPr>
      </p:pic>
      <p:pic>
        <p:nvPicPr>
          <p:cNvPr id="136" name="Google Shape;136;p22"/>
          <p:cNvPicPr preferRelativeResize="0"/>
          <p:nvPr/>
        </p:nvPicPr>
        <p:blipFill>
          <a:blip r:embed="rId4">
            <a:alphaModFix/>
          </a:blip>
          <a:stretch>
            <a:fillRect/>
          </a:stretch>
        </p:blipFill>
        <p:spPr>
          <a:xfrm>
            <a:off x="735475" y="1235750"/>
            <a:ext cx="2758575" cy="3519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go-torch</a:t>
            </a:r>
            <a:endParaRPr/>
          </a:p>
        </p:txBody>
      </p:sp>
      <p:sp>
        <p:nvSpPr>
          <p:cNvPr id="142" name="Google Shape;142;p23"/>
          <p:cNvSpPr txBox="1"/>
          <p:nvPr>
            <p:ph idx="1" type="body"/>
          </p:nvPr>
        </p:nvSpPr>
        <p:spPr>
          <a:xfrm>
            <a:off x="424250" y="1216175"/>
            <a:ext cx="6515400" cy="33339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1200"/>
              </a:spcAft>
              <a:buNone/>
            </a:pPr>
            <a:r>
              <a:rPr lang="en" u="sng">
                <a:solidFill>
                  <a:schemeClr val="hlink"/>
                </a:solidFill>
                <a:hlinkClick r:id="rId3"/>
              </a:rPr>
              <a:t>Flame Graphs</a:t>
            </a:r>
            <a:r>
              <a:rPr lang="en">
                <a:solidFill>
                  <a:srgbClr val="434343"/>
                </a:solidFill>
              </a:rPr>
              <a:t> are a visualization of profiling data, often used internally with Python and Node</a:t>
            </a:r>
            <a:endParaRPr>
              <a:solidFill>
                <a:srgbClr val="434343"/>
              </a:solidFill>
            </a:endParaRPr>
          </a:p>
        </p:txBody>
      </p:sp>
      <p:sp>
        <p:nvSpPr>
          <p:cNvPr id="143" name="Google Shape;143;p23"/>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 flame graphs from Go’s pprof format</a:t>
            </a:r>
            <a:endParaRPr/>
          </a:p>
        </p:txBody>
      </p:sp>
      <p:pic>
        <p:nvPicPr>
          <p:cNvPr id="144" name="Google Shape;144;p23"/>
          <p:cNvPicPr preferRelativeResize="0"/>
          <p:nvPr/>
        </p:nvPicPr>
        <p:blipFill>
          <a:blip r:embed="rId4">
            <a:alphaModFix/>
          </a:blip>
          <a:stretch>
            <a:fillRect/>
          </a:stretch>
        </p:blipFill>
        <p:spPr>
          <a:xfrm>
            <a:off x="1693800" y="1750100"/>
            <a:ext cx="4569776" cy="2045550"/>
          </a:xfrm>
          <a:prstGeom prst="rect">
            <a:avLst/>
          </a:prstGeom>
          <a:noFill/>
          <a:ln>
            <a:noFill/>
          </a:ln>
        </p:spPr>
      </p:pic>
      <p:sp>
        <p:nvSpPr>
          <p:cNvPr id="145" name="Google Shape;145;p23"/>
          <p:cNvSpPr txBox="1"/>
          <p:nvPr/>
        </p:nvSpPr>
        <p:spPr>
          <a:xfrm>
            <a:off x="547400" y="3862675"/>
            <a:ext cx="5767200" cy="51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200"/>
              </a:spcAft>
              <a:buClr>
                <a:schemeClr val="dk1"/>
              </a:buClr>
              <a:buSzPts val="1100"/>
              <a:buFont typeface="Arial"/>
              <a:buNone/>
            </a:pPr>
            <a:r>
              <a:rPr lang="en" sz="1200">
                <a:solidFill>
                  <a:srgbClr val="434343"/>
                </a:solidFill>
                <a:latin typeface="Helvetica Neue"/>
                <a:ea typeface="Helvetica Neue"/>
                <a:cs typeface="Helvetica Neue"/>
                <a:sym typeface="Helvetica Neue"/>
              </a:rPr>
              <a:t>We built go-torch to generate Flame graphs from Go’s pprof output:</a:t>
            </a:r>
            <a:br>
              <a:rPr lang="en" sz="1200">
                <a:solidFill>
                  <a:srgbClr val="434343"/>
                </a:solidFill>
                <a:latin typeface="Helvetica Neue"/>
                <a:ea typeface="Helvetica Neue"/>
                <a:cs typeface="Helvetica Neue"/>
                <a:sym typeface="Helvetica Neue"/>
              </a:rPr>
            </a:br>
            <a:r>
              <a:rPr lang="en" sz="1200" u="sng">
                <a:solidFill>
                  <a:schemeClr val="hlink"/>
                </a:solidFill>
                <a:latin typeface="Helvetica Neue"/>
                <a:ea typeface="Helvetica Neue"/>
                <a:cs typeface="Helvetica Neue"/>
                <a:sym typeface="Helvetica Neue"/>
                <a:hlinkClick r:id="rId5"/>
              </a:rPr>
              <a:t>github.com/uber/go-torch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profile some code</a:t>
            </a:r>
            <a:endParaRPr/>
          </a:p>
        </p:txBody>
      </p:sp>
      <p:sp>
        <p:nvSpPr>
          <p:cNvPr id="151" name="Google Shape;151;p24"/>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Interactive session ]</a:t>
            </a:r>
            <a:endParaRPr/>
          </a:p>
        </p:txBody>
      </p:sp>
      <p:sp>
        <p:nvSpPr>
          <p:cNvPr id="152" name="Google Shape;152;p24"/>
          <p:cNvSpPr txBox="1"/>
          <p:nvPr>
            <p:ph idx="1" type="body"/>
          </p:nvPr>
        </p:nvSpPr>
        <p:spPr>
          <a:xfrm>
            <a:off x="424250" y="1216175"/>
            <a:ext cx="5685900" cy="3267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profile and optimize a simple HTTP service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Code that we started is available here:</a:t>
            </a:r>
            <a:br>
              <a:rPr lang="en"/>
            </a:br>
            <a:r>
              <a:rPr lang="en" u="sng">
                <a:solidFill>
                  <a:schemeClr val="hlink"/>
                </a:solidFill>
                <a:hlinkClick r:id="rId3"/>
              </a:rPr>
              <a:t>https://github.com/prashantv/go_profiling_talk/tree/slow</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faster version of the code is here:</a:t>
            </a:r>
            <a:br>
              <a:rPr lang="en"/>
            </a:br>
            <a:r>
              <a:rPr lang="en" u="sng">
                <a:solidFill>
                  <a:schemeClr val="hlink"/>
                </a:solidFill>
                <a:hlinkClick r:id="rId4"/>
              </a:rPr>
              <a:t>https://github.com/prashantv/go_profiling_talk/tree/master</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commit history shows each step of the profiling/optimization</a:t>
            </a:r>
            <a:br>
              <a:rPr lang="en"/>
            </a:br>
            <a:r>
              <a:rPr lang="en" u="sng">
                <a:solidFill>
                  <a:schemeClr val="hlink"/>
                </a:solidFill>
                <a:hlinkClick r:id="rId5"/>
              </a:rPr>
              <a:t>https://github.com/prashantv/go_profiling_talk/commits/master</a:t>
            </a:r>
            <a:endParaRPr/>
          </a:p>
          <a:p>
            <a:pPr indent="0" lvl="0" marL="0" rtl="0" algn="l">
              <a:spcBef>
                <a:spcPts val="6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404700" y="0"/>
            <a:ext cx="8282100" cy="8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Profiling commands and URLs</a:t>
            </a:r>
            <a:endParaRPr/>
          </a:p>
        </p:txBody>
      </p:sp>
      <p:sp>
        <p:nvSpPr>
          <p:cNvPr id="158" name="Google Shape;158;p25"/>
          <p:cNvSpPr txBox="1"/>
          <p:nvPr>
            <p:ph idx="2" type="title"/>
          </p:nvPr>
        </p:nvSpPr>
        <p:spPr>
          <a:xfrm>
            <a:off x="424250" y="681000"/>
            <a:ext cx="8262600" cy="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Change localhost:9090 to your own host:port, and binary name to your binary</a:t>
            </a:r>
            <a:endParaRPr/>
          </a:p>
        </p:txBody>
      </p:sp>
      <p:sp>
        <p:nvSpPr>
          <p:cNvPr id="159" name="Google Shape;159;p25"/>
          <p:cNvSpPr txBox="1"/>
          <p:nvPr>
            <p:ph idx="1" type="body"/>
          </p:nvPr>
        </p:nvSpPr>
        <p:spPr>
          <a:xfrm>
            <a:off x="424250" y="1216175"/>
            <a:ext cx="7844400" cy="344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000"/>
              <a:t>Default pprof endpoint: </a:t>
            </a:r>
            <a:r>
              <a:rPr lang="en" sz="1000" u="sng">
                <a:solidFill>
                  <a:schemeClr val="hlink"/>
                </a:solidFill>
                <a:hlinkClick r:id="rId3"/>
              </a:rPr>
              <a:t>http://localhost:9090/debug/pprof</a:t>
            </a:r>
            <a:endParaRPr sz="1000"/>
          </a:p>
          <a:p>
            <a:pPr indent="0" lvl="0" marL="0" rtl="0" algn="l">
              <a:spcBef>
                <a:spcPts val="600"/>
              </a:spcBef>
              <a:spcAft>
                <a:spcPts val="0"/>
              </a:spcAft>
              <a:buNone/>
            </a:pPr>
            <a:r>
              <a:rPr lang="en" sz="1000">
                <a:latin typeface="Consolas"/>
                <a:ea typeface="Consolas"/>
                <a:cs typeface="Consolas"/>
                <a:sym typeface="Consolas"/>
              </a:rPr>
              <a:t>go tool pprof -seconds 5 </a:t>
            </a:r>
            <a:r>
              <a:rPr lang="en" sz="1000" u="sng">
                <a:solidFill>
                  <a:schemeClr val="hlink"/>
                </a:solidFill>
                <a:latin typeface="Consolas"/>
                <a:ea typeface="Consolas"/>
                <a:cs typeface="Consolas"/>
                <a:sym typeface="Consolas"/>
                <a:hlinkClick r:id="rId4"/>
              </a:rPr>
              <a:t>http://localhost:9090/debug/pprof/profile</a:t>
            </a:r>
            <a:endParaRPr sz="1000">
              <a:latin typeface="Consolas"/>
              <a:ea typeface="Consolas"/>
              <a:cs typeface="Consolas"/>
              <a:sym typeface="Consolas"/>
            </a:endParaRPr>
          </a:p>
          <a:p>
            <a:pPr indent="0" lvl="0" marL="0" rtl="0" algn="l">
              <a:spcBef>
                <a:spcPts val="600"/>
              </a:spcBef>
              <a:spcAft>
                <a:spcPts val="0"/>
              </a:spcAft>
              <a:buNone/>
            </a:pPr>
            <a:r>
              <a:rPr lang="en" sz="1000"/>
              <a:t>	</a:t>
            </a:r>
            <a:r>
              <a:rPr lang="en" sz="1000">
                <a:latin typeface="Consolas"/>
                <a:ea typeface="Consolas"/>
                <a:cs typeface="Consolas"/>
                <a:sym typeface="Consolas"/>
              </a:rPr>
              <a:t>top</a:t>
            </a:r>
            <a:r>
              <a:rPr b="1" lang="en" sz="1000">
                <a:latin typeface="Consolas"/>
                <a:ea typeface="Consolas"/>
                <a:cs typeface="Consolas"/>
                <a:sym typeface="Consolas"/>
              </a:rPr>
              <a:t>10</a:t>
            </a:r>
            <a:r>
              <a:rPr lang="en" sz="1000"/>
              <a:t>: to show the top </a:t>
            </a:r>
            <a:r>
              <a:rPr b="1" lang="en" sz="1000"/>
              <a:t>10</a:t>
            </a:r>
            <a:r>
              <a:rPr lang="en" sz="1000"/>
              <a:t> functions by time spent only in that function</a:t>
            </a:r>
            <a:br>
              <a:rPr lang="en" sz="1000"/>
            </a:br>
            <a:r>
              <a:rPr lang="en" sz="1000"/>
              <a:t>	</a:t>
            </a:r>
            <a:r>
              <a:rPr lang="en" sz="1000">
                <a:latin typeface="Consolas"/>
                <a:ea typeface="Consolas"/>
                <a:cs typeface="Consolas"/>
                <a:sym typeface="Consolas"/>
              </a:rPr>
              <a:t>top</a:t>
            </a:r>
            <a:r>
              <a:rPr b="1" lang="en" sz="1000">
                <a:latin typeface="Consolas"/>
                <a:ea typeface="Consolas"/>
                <a:cs typeface="Consolas"/>
                <a:sym typeface="Consolas"/>
              </a:rPr>
              <a:t>10</a:t>
            </a:r>
            <a:r>
              <a:rPr lang="en" sz="1000">
                <a:latin typeface="Consolas"/>
                <a:ea typeface="Consolas"/>
                <a:cs typeface="Consolas"/>
                <a:sym typeface="Consolas"/>
              </a:rPr>
              <a:t> -cum</a:t>
            </a:r>
            <a:r>
              <a:rPr lang="en" sz="1000"/>
              <a:t>: the top </a:t>
            </a:r>
            <a:r>
              <a:rPr b="1" lang="en" sz="1000"/>
              <a:t>10</a:t>
            </a:r>
            <a:r>
              <a:rPr lang="en" sz="1000"/>
              <a:t> functions by time spent in that function or a function it called.</a:t>
            </a:r>
            <a:br>
              <a:rPr lang="en" sz="1000"/>
            </a:br>
            <a:r>
              <a:rPr lang="en" sz="1000"/>
              <a:t>	</a:t>
            </a:r>
            <a:r>
              <a:rPr lang="en" sz="1000">
                <a:latin typeface="Consolas"/>
                <a:ea typeface="Consolas"/>
                <a:cs typeface="Consolas"/>
                <a:sym typeface="Consolas"/>
              </a:rPr>
              <a:t>list </a:t>
            </a:r>
            <a:r>
              <a:rPr b="1" lang="en" sz="1000"/>
              <a:t>regex</a:t>
            </a:r>
            <a:r>
              <a:rPr lang="en" sz="1000"/>
              <a:t>: to show code for functions matching </a:t>
            </a:r>
            <a:r>
              <a:rPr b="1" lang="en" sz="1000"/>
              <a:t>regex</a:t>
            </a:r>
            <a:br>
              <a:rPr b="1" lang="en" sz="1000"/>
            </a:br>
            <a:r>
              <a:rPr b="1" lang="en" sz="1000"/>
              <a:t>	</a:t>
            </a:r>
            <a:r>
              <a:rPr lang="en" sz="1000">
                <a:latin typeface="Consolas"/>
                <a:ea typeface="Consolas"/>
                <a:cs typeface="Consolas"/>
                <a:sym typeface="Consolas"/>
              </a:rPr>
              <a:t>disasm </a:t>
            </a:r>
            <a:r>
              <a:rPr b="1" lang="en" sz="1000"/>
              <a:t>regex</a:t>
            </a:r>
            <a:r>
              <a:rPr lang="en" sz="1000"/>
              <a:t>: to show the disassembly for functions matching </a:t>
            </a:r>
            <a:r>
              <a:rPr b="1" lang="en" sz="1000"/>
              <a:t>regex	</a:t>
            </a:r>
            <a:endParaRPr b="1" sz="1000"/>
          </a:p>
          <a:p>
            <a:pPr indent="0" lvl="0" marL="0" rtl="0" algn="l">
              <a:spcBef>
                <a:spcPts val="600"/>
              </a:spcBef>
              <a:spcAft>
                <a:spcPts val="0"/>
              </a:spcAft>
              <a:buNone/>
            </a:pPr>
            <a:r>
              <a:rPr lang="en" sz="1000">
                <a:latin typeface="Consolas"/>
                <a:ea typeface="Consolas"/>
                <a:cs typeface="Consolas"/>
                <a:sym typeface="Consolas"/>
              </a:rPr>
              <a:t>go test -bench . -benchmem -cpuprofile prof.cpu -memprofile prof.mem</a:t>
            </a:r>
            <a:br>
              <a:rPr lang="en" sz="1000">
                <a:latin typeface="Consolas"/>
                <a:ea typeface="Consolas"/>
                <a:cs typeface="Consolas"/>
                <a:sym typeface="Consolas"/>
              </a:rPr>
            </a:br>
            <a:r>
              <a:rPr lang="en" sz="1000">
                <a:latin typeface="Consolas"/>
                <a:ea typeface="Consolas"/>
                <a:cs typeface="Consolas"/>
                <a:sym typeface="Consolas"/>
              </a:rPr>
              <a:t>go tool pprof stats.test prof.cpu</a:t>
            </a:r>
            <a:endParaRPr sz="1000">
              <a:latin typeface="Consolas"/>
              <a:ea typeface="Consolas"/>
              <a:cs typeface="Consolas"/>
              <a:sym typeface="Consolas"/>
            </a:endParaRPr>
          </a:p>
          <a:p>
            <a:pPr indent="0" lvl="0" marL="0" rtl="0" algn="l">
              <a:spcBef>
                <a:spcPts val="600"/>
              </a:spcBef>
              <a:spcAft>
                <a:spcPts val="0"/>
              </a:spcAft>
              <a:buNone/>
            </a:pPr>
            <a:r>
              <a:rPr lang="en" sz="1000">
                <a:latin typeface="Consolas"/>
                <a:ea typeface="Consolas"/>
                <a:cs typeface="Consolas"/>
                <a:sym typeface="Consolas"/>
              </a:rPr>
              <a:t>go tool pprof -alloc_objects stats.test prof.mem</a:t>
            </a:r>
            <a:endParaRPr sz="1000">
              <a:latin typeface="Consolas"/>
              <a:ea typeface="Consolas"/>
              <a:cs typeface="Consolas"/>
              <a:sym typeface="Consolas"/>
            </a:endParaRPr>
          </a:p>
          <a:p>
            <a:pPr indent="0" lvl="0" marL="0" rtl="0" algn="l">
              <a:spcBef>
                <a:spcPts val="600"/>
              </a:spcBef>
              <a:spcAft>
                <a:spcPts val="0"/>
              </a:spcAft>
              <a:buNone/>
            </a:pPr>
            <a:r>
              <a:rPr lang="en" sz="1000">
                <a:latin typeface="Consolas"/>
                <a:ea typeface="Consolas"/>
                <a:cs typeface="Consolas"/>
                <a:sym typeface="Consolas"/>
              </a:rPr>
              <a:t>go-torch -u http://localhost:9090 --time 5</a:t>
            </a:r>
            <a:endParaRPr sz="1000">
              <a:latin typeface="Consolas"/>
              <a:ea typeface="Consolas"/>
              <a:cs typeface="Consolas"/>
              <a:sym typeface="Consolas"/>
            </a:endParaRPr>
          </a:p>
          <a:p>
            <a:pPr indent="0" lvl="0" marL="0" rtl="0" algn="l">
              <a:spcBef>
                <a:spcPts val="600"/>
              </a:spcBef>
              <a:spcAft>
                <a:spcPts val="0"/>
              </a:spcAft>
              <a:buNone/>
            </a:pPr>
            <a:r>
              <a:rPr lang="en" sz="1000">
                <a:latin typeface="Consolas"/>
                <a:ea typeface="Consolas"/>
                <a:cs typeface="Consolas"/>
                <a:sym typeface="Consolas"/>
              </a:rPr>
              <a:t>go-torch --binaryname stats.test -b prof.cpu</a:t>
            </a:r>
            <a:endParaRPr sz="1000">
              <a:latin typeface="Consolas"/>
              <a:ea typeface="Consolas"/>
              <a:cs typeface="Consolas"/>
              <a:sym typeface="Consolas"/>
            </a:endParaRPr>
          </a:p>
          <a:p>
            <a:pPr indent="0" lvl="0" marL="0" rtl="0" algn="l">
              <a:spcBef>
                <a:spcPts val="600"/>
              </a:spcBef>
              <a:spcAft>
                <a:spcPts val="0"/>
              </a:spcAft>
              <a:buNone/>
            </a:pPr>
            <a:r>
              <a:rPr lang="en" sz="1000">
                <a:latin typeface="Consolas"/>
                <a:ea typeface="Consolas"/>
                <a:cs typeface="Consolas"/>
                <a:sym typeface="Consolas"/>
              </a:rPr>
              <a:t>go build -gcflags=-m .</a:t>
            </a:r>
            <a:br>
              <a:rPr lang="en" sz="1000">
                <a:latin typeface="Consolas"/>
                <a:ea typeface="Consolas"/>
                <a:cs typeface="Consolas"/>
                <a:sym typeface="Consolas"/>
              </a:rPr>
            </a:br>
            <a:r>
              <a:rPr lang="en" sz="1000">
                <a:latin typeface="Consolas"/>
                <a:ea typeface="Consolas"/>
                <a:cs typeface="Consolas"/>
                <a:sym typeface="Consolas"/>
              </a:rPr>
              <a:t>	</a:t>
            </a:r>
            <a:r>
              <a:rPr lang="en" sz="1000"/>
              <a:t>This prints information such as inlined functions, “leaks” and “escapes” (e.g. heap allocated variables)</a:t>
            </a:r>
            <a:endParaRPr b="1" sz="1000">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xmlns:r="http://schemas.openxmlformats.org/officeDocument/2006/relationships" name="Uber 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