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4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9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6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5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5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5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EFEC-D4CF-404A-A7BE-D5681A3384B3}" type="datetimeFigureOut">
              <a:rPr lang="zh-CN" altLang="en-US" smtClean="0"/>
              <a:t>2013/8/26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3020-C40F-4DEB-93DF-76A95AE0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5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goohuang/ec-ssh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EC-SSHE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不再是“点击的猴子”，喝杯普洱，静待其变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5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 2: </a:t>
            </a:r>
            <a:r>
              <a:rPr lang="zh-CN" altLang="en-US" dirty="0" smtClean="0"/>
              <a:t>本机通过</a:t>
            </a:r>
            <a:r>
              <a:rPr lang="en-US" altLang="zh-CN" dirty="0" smtClean="0"/>
              <a:t>VPN</a:t>
            </a:r>
            <a:r>
              <a:rPr lang="zh-CN" altLang="en-US" dirty="0" smtClean="0"/>
              <a:t>连接多台</a:t>
            </a:r>
            <a:r>
              <a:rPr lang="en-US" altLang="zh-CN" dirty="0" smtClean="0"/>
              <a:t>VPN</a:t>
            </a:r>
            <a:r>
              <a:rPr lang="zh-CN" altLang="en-US" dirty="0" smtClean="0"/>
              <a:t>主机，速度太慢怎么办？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办法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：选择一台代理主机，上传</a:t>
            </a:r>
            <a:r>
              <a:rPr lang="en-US" altLang="zh-CN" dirty="0" err="1" smtClean="0"/>
              <a:t>sshe</a:t>
            </a:r>
            <a:r>
              <a:rPr lang="zh-CN" altLang="en-US" dirty="0" smtClean="0"/>
              <a:t>程序，在该代理主机上运行</a:t>
            </a:r>
            <a:r>
              <a:rPr lang="en-US" altLang="zh-CN" dirty="0" err="1" smtClean="0"/>
              <a:t>sshe</a:t>
            </a:r>
            <a:r>
              <a:rPr lang="zh-CN" altLang="en-US" dirty="0" smtClean="0"/>
              <a:t>命令行版本。（本机开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secureCRT</a:t>
            </a:r>
            <a:r>
              <a:rPr lang="zh-CN" altLang="en-US" dirty="0" smtClean="0"/>
              <a:t>等终端软件）</a:t>
            </a:r>
            <a:endParaRPr lang="en-US" altLang="zh-CN" dirty="0" smtClean="0"/>
          </a:p>
          <a:p>
            <a:r>
              <a:rPr lang="zh-CN" altLang="en-US" dirty="0" smtClean="0"/>
              <a:t>办法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：选择一台代理主机，上传</a:t>
            </a:r>
            <a:r>
              <a:rPr lang="en-US" altLang="zh-CN" dirty="0" err="1" smtClean="0"/>
              <a:t>sshe</a:t>
            </a:r>
            <a:r>
              <a:rPr lang="zh-CN" altLang="en-US" dirty="0" smtClean="0"/>
              <a:t>程序。然后本机运行</a:t>
            </a:r>
            <a:r>
              <a:rPr lang="en-US" altLang="zh-CN" dirty="0" err="1" smtClean="0"/>
              <a:t>sshe</a:t>
            </a:r>
            <a:r>
              <a:rPr lang="zh-CN" altLang="en-US" dirty="0" smtClean="0"/>
              <a:t>，上传合适的</a:t>
            </a:r>
            <a:r>
              <a:rPr lang="en-US" altLang="zh-CN" dirty="0" err="1" smtClean="0"/>
              <a:t>sshe</a:t>
            </a:r>
            <a:r>
              <a:rPr lang="zh-CN" altLang="en-US" dirty="0" smtClean="0"/>
              <a:t>配置文件到代理主机，通过本地</a:t>
            </a:r>
            <a:r>
              <a:rPr lang="en-US" altLang="zh-CN" dirty="0" err="1" smtClean="0"/>
              <a:t>sshe</a:t>
            </a:r>
            <a:r>
              <a:rPr lang="zh-CN" altLang="en-US" dirty="0" smtClean="0"/>
              <a:t>程序在代理主机上执行</a:t>
            </a:r>
            <a:r>
              <a:rPr lang="en-US" altLang="zh-CN" dirty="0" err="1" smtClean="0"/>
              <a:t>sshe</a:t>
            </a:r>
            <a:r>
              <a:rPr lang="zh-CN" altLang="en-US" dirty="0" smtClean="0"/>
              <a:t>命令行。（本机开</a:t>
            </a:r>
            <a:r>
              <a:rPr lang="en-US" altLang="zh-CN" dirty="0" err="1" smtClean="0"/>
              <a:t>sshe</a:t>
            </a:r>
            <a:r>
              <a:rPr lang="zh-CN" altLang="en-US" dirty="0" smtClean="0"/>
              <a:t>，直接运行）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5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 3: </a:t>
            </a:r>
            <a:r>
              <a:rPr lang="zh-CN" altLang="en-US" dirty="0" smtClean="0"/>
              <a:t>配置文件有好多版本，如果指定配置文件运行</a:t>
            </a:r>
            <a:r>
              <a:rPr lang="en-US" altLang="zh-CN" dirty="0" err="1" smtClean="0"/>
              <a:t>sshe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办法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运行帮助查看用法，</a:t>
            </a:r>
            <a:r>
              <a:rPr lang="en-US" altLang="zh-CN" dirty="0" smtClean="0"/>
              <a:t>java -jar ec-sshe-x.x.x.jar </a:t>
            </a:r>
            <a:r>
              <a:rPr lang="en-US" altLang="zh-CN" b="1" dirty="0" smtClean="0">
                <a:solidFill>
                  <a:srgbClr val="FF0000"/>
                </a:solidFill>
              </a:rPr>
              <a:t>-h</a:t>
            </a:r>
          </a:p>
          <a:p>
            <a:r>
              <a:rPr lang="zh-CN" altLang="en-US" dirty="0" smtClean="0"/>
              <a:t>办法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：不想探究的，直接</a:t>
            </a:r>
            <a:r>
              <a:rPr lang="en-US" altLang="zh-CN" dirty="0" smtClean="0"/>
              <a:t>java -jar ec-sshe-x.x.x.jar -f &lt;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file path&gt;</a:t>
            </a:r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dirty="0" smtClean="0"/>
              <a:t>java -jar ec-sshe-x.x.x.jar  -f </a:t>
            </a:r>
            <a:r>
              <a:rPr lang="en-US" altLang="zh-CN" dirty="0" err="1" smtClean="0"/>
              <a:t>sshe_checkflume.conf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80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 4: </a:t>
            </a:r>
            <a:r>
              <a:rPr lang="zh-CN" altLang="en-US" dirty="0" smtClean="0"/>
              <a:t>我是懒人，我只想点击，可以么？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可以！</a:t>
            </a:r>
            <a:endParaRPr lang="en-US" altLang="zh-CN" dirty="0" smtClean="0"/>
          </a:p>
          <a:p>
            <a:r>
              <a:rPr lang="zh-CN" altLang="en-US" dirty="0"/>
              <a:t>命令行</a:t>
            </a:r>
            <a:r>
              <a:rPr lang="zh-CN" altLang="en-US" dirty="0" smtClean="0"/>
              <a:t>版本：点击</a:t>
            </a:r>
            <a:r>
              <a:rPr lang="en-US" altLang="zh-CN" dirty="0" smtClean="0"/>
              <a:t>run.sh(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)/run.bat(windows)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GUI</a:t>
            </a:r>
            <a:r>
              <a:rPr lang="zh-CN" altLang="en-US" dirty="0" smtClean="0"/>
              <a:t>版本：点击</a:t>
            </a:r>
            <a:r>
              <a:rPr lang="en-US" altLang="zh-CN" dirty="0" smtClean="0"/>
              <a:t>gui.sh(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)/gui.bat(windows)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9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：商城</a:t>
            </a:r>
            <a:r>
              <a:rPr lang="en-US" altLang="zh-CN" dirty="0" smtClean="0"/>
              <a:t>25</a:t>
            </a:r>
            <a:r>
              <a:rPr lang="zh-CN" altLang="en-US" dirty="0" smtClean="0"/>
              <a:t>台主机部署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sshe</a:t>
            </a:r>
            <a:r>
              <a:rPr lang="zh-CN" altLang="en-US" dirty="0"/>
              <a:t>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516943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*settings</a:t>
            </a:r>
            <a:endParaRPr lang="zh-CN" altLang="en-US" sz="2000" dirty="0" smtClean="0"/>
          </a:p>
          <a:p>
            <a:r>
              <a:rPr lang="zh-CN" altLang="en-US" sz="2000" dirty="0" smtClean="0">
                <a:solidFill>
                  <a:schemeClr val="accent2"/>
                </a:solidFill>
              </a:rPr>
              <a:t>excludeLinePattern</a:t>
            </a:r>
            <a:r>
              <a:rPr lang="zh-CN" altLang="en-US" sz="2000" dirty="0" smtClean="0"/>
              <a:t>= </a:t>
            </a:r>
            <a:r>
              <a:rPr lang="en-US" altLang="zh-CN" sz="2000" dirty="0" smtClean="0"/>
              <a:t>^\||^--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*hosts</a:t>
            </a:r>
          </a:p>
          <a:p>
            <a:r>
              <a:rPr lang="zh-CN" altLang="en-US" sz="2000" dirty="0" smtClean="0"/>
              <a:t>10.142.194.155 webapp in</a:t>
            </a:r>
            <a:r>
              <a:rPr lang="en-US" altLang="zh-CN" sz="2000" dirty="0" err="1" smtClean="0"/>
              <a:t>ddf</a:t>
            </a:r>
            <a:r>
              <a:rPr lang="zh-CN" altLang="en-US" sz="2000" dirty="0" smtClean="0"/>
              <a:t>6c</a:t>
            </a:r>
          </a:p>
          <a:p>
            <a:r>
              <a:rPr lang="zh-CN" altLang="en-US" sz="2000" dirty="0" smtClean="0"/>
              <a:t>10.142.194.156</a:t>
            </a:r>
          </a:p>
          <a:p>
            <a:r>
              <a:rPr lang="zh-CN" altLang="en-US" sz="2000" dirty="0" smtClean="0"/>
              <a:t>10.142.194.157</a:t>
            </a:r>
          </a:p>
          <a:p>
            <a:r>
              <a:rPr lang="en-US" altLang="zh-CN" sz="2000" dirty="0" smtClean="0"/>
              <a:t># </a:t>
            </a:r>
            <a:r>
              <a:rPr lang="zh-CN" altLang="en-US" sz="2000" dirty="0" smtClean="0"/>
              <a:t>只列一部分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*operations</a:t>
            </a:r>
          </a:p>
          <a:p>
            <a:r>
              <a:rPr lang="zh-CN" altLang="en-US" sz="2000" dirty="0" smtClean="0"/>
              <a:t>pkill -f flume</a:t>
            </a:r>
          </a:p>
          <a:p>
            <a:r>
              <a:rPr lang="zh-CN" altLang="en-US" sz="2000" dirty="0" smtClean="0"/>
              <a:t>rm -fr n3r-flume-1.1-dist</a:t>
            </a:r>
          </a:p>
          <a:p>
            <a:r>
              <a:rPr lang="zh-CN" altLang="en-US" sz="2000" dirty="0">
                <a:solidFill>
                  <a:schemeClr val="accent2"/>
                </a:solidFill>
              </a:rPr>
              <a:t>[sftp] </a:t>
            </a:r>
            <a:r>
              <a:rPr lang="zh-CN" altLang="en-US" sz="2000" dirty="0" smtClean="0"/>
              <a:t>put ../n3r-flume-1.1-dist.tar.gz .</a:t>
            </a:r>
          </a:p>
          <a:p>
            <a:r>
              <a:rPr lang="zh-CN" altLang="en-US" sz="2000" dirty="0" smtClean="0"/>
              <a:t>tar zxf n3r-flume-1.1-dist.tar.gz</a:t>
            </a:r>
          </a:p>
          <a:p>
            <a:r>
              <a:rPr lang="zh-CN" altLang="en-US" sz="2000" dirty="0" smtClean="0"/>
              <a:t>rm n3r-flume-1.1-dist.tar.gz</a:t>
            </a:r>
          </a:p>
          <a:p>
            <a:r>
              <a:rPr lang="zh-CN" altLang="en-US" sz="2000" dirty="0" smtClean="0"/>
              <a:t>cd n3r-flume-1.1-dist</a:t>
            </a:r>
          </a:p>
          <a:p>
            <a:r>
              <a:rPr lang="zh-CN" altLang="en-US" sz="2000" dirty="0" smtClean="0"/>
              <a:t>nohup java -jar n3r-flume-1.1.jar -i &gt; /dev/null &amp;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416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&gt;3</a:t>
            </a:r>
            <a:r>
              <a:rPr lang="zh-CN" altLang="en-US" dirty="0" smtClean="0"/>
              <a:t>台机器找接口报文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51694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*settings</a:t>
            </a:r>
            <a:endParaRPr lang="zh-CN" altLang="en-US" sz="2000" dirty="0" smtClean="0"/>
          </a:p>
          <a:p>
            <a:r>
              <a:rPr lang="en-US" altLang="zh-CN" sz="2000" dirty="0" smtClean="0">
                <a:solidFill>
                  <a:schemeClr val="accent2"/>
                </a:solidFill>
              </a:rPr>
              <a:t>charset</a:t>
            </a:r>
            <a:r>
              <a:rPr lang="zh-CN" altLang="en-US" sz="2000" dirty="0" smtClean="0"/>
              <a:t>= </a:t>
            </a:r>
            <a:r>
              <a:rPr lang="en-US" altLang="zh-CN" sz="2000" dirty="0" smtClean="0"/>
              <a:t>GBK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*hosts</a:t>
            </a:r>
          </a:p>
          <a:p>
            <a:r>
              <a:rPr lang="zh-CN" altLang="en-US" sz="2000" dirty="0" smtClean="0"/>
              <a:t>10.142.194.155 webapp in</a:t>
            </a:r>
            <a:r>
              <a:rPr lang="en-US" altLang="zh-CN" sz="2000" dirty="0" err="1" smtClean="0"/>
              <a:t>ddf</a:t>
            </a:r>
            <a:r>
              <a:rPr lang="zh-CN" altLang="en-US" sz="2000" dirty="0" smtClean="0"/>
              <a:t>6c</a:t>
            </a:r>
          </a:p>
          <a:p>
            <a:r>
              <a:rPr lang="zh-CN" altLang="en-US" sz="2000" dirty="0" smtClean="0"/>
              <a:t>10.142.194.156</a:t>
            </a:r>
          </a:p>
          <a:p>
            <a:r>
              <a:rPr lang="zh-CN" altLang="en-US" sz="2000" dirty="0" smtClean="0"/>
              <a:t>10.142.194.157</a:t>
            </a:r>
          </a:p>
          <a:p>
            <a:r>
              <a:rPr lang="en-US" altLang="zh-CN" sz="2000" dirty="0" smtClean="0"/>
              <a:t># </a:t>
            </a:r>
            <a:r>
              <a:rPr lang="zh-CN" altLang="en-US" sz="2000" dirty="0" smtClean="0"/>
              <a:t>只列一部分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*operations</a:t>
            </a:r>
          </a:p>
          <a:p>
            <a:r>
              <a:rPr lang="en-US" altLang="zh-CN" sz="2000" dirty="0" smtClean="0"/>
              <a:t>cd xxx/log</a:t>
            </a:r>
          </a:p>
          <a:p>
            <a:r>
              <a:rPr lang="en-US" altLang="zh-CN" sz="2000" dirty="0" err="1" smtClean="0"/>
              <a:t>grep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18602506990</a:t>
            </a:r>
            <a:r>
              <a:rPr lang="en-US" altLang="zh-CN" sz="2000" dirty="0" smtClean="0"/>
              <a:t> *.log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*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collectors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dirty="0" smtClean="0"/>
              <a:t>[contains] .log: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51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19135" y="200013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00" b="1" dirty="0">
                <a:solidFill>
                  <a:srgbClr val="FF0000"/>
                </a:solidFill>
              </a:rPr>
              <a:t>?</a:t>
            </a:r>
            <a:endParaRPr lang="zh-CN" altLang="en-US" sz="4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88" y="3119697"/>
            <a:ext cx="5301048" cy="30572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需要在</a:t>
            </a:r>
            <a:r>
              <a:rPr lang="en-US" altLang="zh-CN" dirty="0" smtClean="0"/>
              <a:t>25</a:t>
            </a:r>
            <a:r>
              <a:rPr lang="zh-CN" altLang="en-US" dirty="0" smtClean="0"/>
              <a:t>台机器上部署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考察已有的工具，要么太复杂，要么不符合要求。</a:t>
            </a:r>
            <a:endParaRPr lang="en-US" altLang="zh-CN" dirty="0" smtClean="0"/>
          </a:p>
          <a:p>
            <a:r>
              <a:rPr lang="zh-CN" altLang="en-US" dirty="0"/>
              <a:t>黄泰</a:t>
            </a:r>
            <a:r>
              <a:rPr lang="zh-CN" altLang="en-US" dirty="0" smtClean="0"/>
              <a:t>运版本，王彦平版本：未考虑通用化。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源做一个：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JSCH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Intellj</a:t>
            </a:r>
            <a:r>
              <a:rPr lang="en-US" altLang="zh-CN" dirty="0" smtClean="0"/>
              <a:t> IDEA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/>
              <a:t>开</a:t>
            </a:r>
            <a:r>
              <a:rPr lang="zh-CN" altLang="en-US" dirty="0" smtClean="0"/>
              <a:t>源在</a:t>
            </a:r>
            <a:r>
              <a:rPr lang="en-US" altLang="zh-CN" dirty="0" smtClean="0">
                <a:hlinkClick r:id="rId3"/>
              </a:rPr>
              <a:t>https://github.com/bingoohuang/ec-sshe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SSHE</a:t>
            </a:r>
            <a:r>
              <a:rPr lang="zh-CN" altLang="en-US" dirty="0" smtClean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ssh</a:t>
            </a:r>
            <a:r>
              <a:rPr lang="en-US" altLang="zh-CN" b="1" dirty="0" smtClean="0">
                <a:solidFill>
                  <a:srgbClr val="FF0000"/>
                </a:solidFill>
              </a:rPr>
              <a:t> easy, sexy she</a:t>
            </a:r>
          </a:p>
          <a:p>
            <a:pPr lvl="1"/>
            <a:r>
              <a:rPr lang="en-US" altLang="zh-CN" dirty="0" smtClean="0"/>
              <a:t>EC-SSHE, </a:t>
            </a:r>
            <a:r>
              <a:rPr lang="zh-CN" altLang="en-US" dirty="0" smtClean="0"/>
              <a:t>电渠版本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2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7551432" cy="58351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804088" y="0"/>
            <a:ext cx="3340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java -jar ec-sshe-0.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.jar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15" y="504645"/>
            <a:ext cx="4935185" cy="28746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50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4088" y="0"/>
            <a:ext cx="3649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java -jar ec-sshe-0.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.</a:t>
            </a:r>
            <a:r>
              <a:rPr lang="en-US" altLang="zh-CN" sz="2400" b="1" dirty="0"/>
              <a:t>x</a:t>
            </a:r>
            <a:r>
              <a:rPr lang="zh-CN" altLang="en-US" sz="2400" b="1" dirty="0" smtClean="0"/>
              <a:t>.jar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7359545" cy="6268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66" y="461665"/>
            <a:ext cx="5190234" cy="37980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15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配置文件格式</a:t>
            </a:r>
            <a:r>
              <a:rPr lang="en-US" altLang="zh-CN" dirty="0" smtClean="0"/>
              <a:t>1(</a:t>
            </a:r>
            <a:r>
              <a:rPr lang="zh-CN" altLang="en-US" dirty="0" smtClean="0"/>
              <a:t>本身要求为</a:t>
            </a:r>
            <a:r>
              <a:rPr lang="en-US" altLang="zh-CN" dirty="0" smtClean="0"/>
              <a:t>UTF-8)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*settings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charset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与主机通信的字符集，不设置为运行</a:t>
            </a:r>
            <a:r>
              <a:rPr lang="en-US" altLang="zh-CN" dirty="0" smtClean="0"/>
              <a:t>SSHE</a:t>
            </a:r>
            <a:r>
              <a:rPr lang="zh-CN" altLang="en-US" dirty="0" smtClean="0"/>
              <a:t>机器系统字符集。</a:t>
            </a:r>
            <a:r>
              <a:rPr lang="en-US" altLang="zh-CN" dirty="0" smtClean="0"/>
              <a:t>(windows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GBK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UTF-8)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expect</a:t>
            </a:r>
            <a:r>
              <a:rPr lang="en-US" altLang="zh-CN" dirty="0" smtClean="0"/>
              <a:t>: shell</a:t>
            </a:r>
            <a:r>
              <a:rPr lang="zh-CN" altLang="en-US" dirty="0" smtClean="0"/>
              <a:t>命令执行期望返回特征字符串，默认为</a:t>
            </a:r>
            <a:r>
              <a:rPr lang="en-US" altLang="zh-CN" dirty="0" smtClean="0"/>
              <a:t>$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excludeLinePattern</a:t>
            </a:r>
            <a:r>
              <a:rPr lang="en-US" altLang="zh-CN" dirty="0" smtClean="0"/>
              <a:t>: </a:t>
            </a:r>
            <a:r>
              <a:rPr lang="zh-CN" altLang="en-US" dirty="0" smtClean="0"/>
              <a:t>排除返回行模式。针对有的主机设置的登录欢迎信息进行消除。</a:t>
            </a:r>
            <a:endParaRPr lang="en-US" altLang="zh-CN" dirty="0" smtClean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ptyType</a:t>
            </a:r>
            <a:r>
              <a:rPr lang="en-US" altLang="zh-CN" dirty="0" smtClean="0"/>
              <a:t>: </a:t>
            </a:r>
            <a:r>
              <a:rPr lang="zh-CN" altLang="en-US" dirty="0" smtClean="0"/>
              <a:t>伪终端类型，默认为</a:t>
            </a:r>
            <a:r>
              <a:rPr lang="en-US" altLang="zh-CN" dirty="0" smtClean="0"/>
              <a:t>vt100</a:t>
            </a:r>
            <a:r>
              <a:rPr lang="zh-CN" altLang="en-US" dirty="0" smtClean="0"/>
              <a:t>，可以设置为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等值。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confirm</a:t>
            </a:r>
            <a:r>
              <a:rPr lang="en-US" altLang="zh-CN" dirty="0" smtClean="0"/>
              <a:t>: </a:t>
            </a:r>
            <a:r>
              <a:rPr lang="zh-CN" altLang="en-US" dirty="0" smtClean="0"/>
              <a:t>命令执行后确认确认。取值为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sz="2400" b="1" dirty="0" err="1">
                <a:solidFill>
                  <a:srgbClr val="0000FF"/>
                </a:solidFill>
              </a:rPr>
              <a:t>byOp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每条操作执行后都需要确认，才执行下一条命令；</a:t>
            </a:r>
            <a:endParaRPr lang="en-US" altLang="zh-CN" dirty="0" smtClean="0"/>
          </a:p>
          <a:p>
            <a:pPr lvl="2"/>
            <a:r>
              <a:rPr lang="en-US" altLang="zh-CN" sz="2400" b="1" dirty="0" err="1">
                <a:solidFill>
                  <a:srgbClr val="0000FF"/>
                </a:solidFill>
              </a:rPr>
              <a:t>byHost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每一主机所有操作都执行完后，需要确认，才执行下一主机所有操作；</a:t>
            </a:r>
            <a:endParaRPr lang="en-US" altLang="zh-CN" dirty="0" smtClean="0"/>
          </a:p>
          <a:p>
            <a:pPr lvl="2"/>
            <a:r>
              <a:rPr lang="en-US" altLang="zh-CN" sz="2400" b="1" dirty="0">
                <a:solidFill>
                  <a:srgbClr val="0000FF"/>
                </a:solidFill>
              </a:rPr>
              <a:t>none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无需确认，默认值。</a:t>
            </a:r>
            <a:endParaRPr lang="en-US" altLang="zh-CN" dirty="0" smtClean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confirmMaxWaitMillis</a:t>
            </a:r>
            <a:r>
              <a:rPr lang="en-US" altLang="zh-CN" dirty="0" smtClean="0"/>
              <a:t>: </a:t>
            </a:r>
            <a:r>
              <a:rPr lang="zh-CN" altLang="en-US" dirty="0" smtClean="0"/>
              <a:t>确认最大等待毫秒数。默认为永久等待。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4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配置文件格式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*hosts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所有需要批量执行操作的远程主机列表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每一行格式为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username password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如果只写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与上一行主机相同。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Password</a:t>
            </a:r>
            <a:r>
              <a:rPr lang="zh-CN" altLang="en-US" dirty="0" smtClean="0"/>
              <a:t>可以写明文，也可以写密文，密文格式为</a:t>
            </a:r>
            <a:r>
              <a:rPr lang="en-US" altLang="zh-CN" dirty="0" smtClean="0"/>
              <a:t>: {AES}XXXXX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86" y="4001294"/>
            <a:ext cx="5061636" cy="28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配置文件格式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操作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*operations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: [@1.2.3.5] [</a:t>
            </a:r>
            <a:r>
              <a:rPr lang="en-US" altLang="zh-CN" dirty="0" err="1" smtClean="0"/>
              <a:t>cmdType</a:t>
            </a:r>
            <a:r>
              <a:rPr lang="en-US" altLang="zh-CN" dirty="0" smtClean="0"/>
              <a:t>] command</a:t>
            </a:r>
          </a:p>
          <a:p>
            <a:pPr lvl="1"/>
            <a:r>
              <a:rPr lang="zh-CN" altLang="en-US" dirty="0"/>
              <a:t>第</a:t>
            </a:r>
            <a:r>
              <a:rPr lang="zh-CN" altLang="en-US" dirty="0" smtClean="0"/>
              <a:t>一部分：通过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指定后续命令只在特定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主机上执行，可选。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@xyz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xyz</a:t>
            </a:r>
            <a:r>
              <a:rPr lang="zh-CN" altLang="en-US" dirty="0" smtClean="0"/>
              <a:t>可以为完整的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，或者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一部分，或者使用*</a:t>
            </a:r>
            <a:r>
              <a:rPr lang="en-US" altLang="zh-CN" dirty="0" smtClean="0"/>
              <a:t>,?</a:t>
            </a:r>
            <a:r>
              <a:rPr lang="zh-CN" altLang="en-US" dirty="0" smtClean="0"/>
              <a:t>通配符进行匹配。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@1.2.3.5  @5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@*.5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如果未使用</a:t>
            </a:r>
            <a:r>
              <a:rPr lang="en-US" altLang="zh-CN" dirty="0" smtClean="0"/>
              <a:t>@xyz</a:t>
            </a:r>
            <a:r>
              <a:rPr lang="zh-CN" altLang="en-US" dirty="0" smtClean="0"/>
              <a:t>来指定，则在所有配置主机上执行。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第二部分：操作类型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cmdType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，可选。没有指定时，默认为</a:t>
            </a:r>
            <a:r>
              <a:rPr lang="en-US" altLang="zh-CN" dirty="0" smtClean="0"/>
              <a:t>[shell]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[shell] </a:t>
            </a:r>
            <a:r>
              <a:rPr lang="zh-CN" altLang="en-US" dirty="0" smtClean="0"/>
              <a:t>表示后续是普通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命令。同一远程主机的所有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命令具有上下文关系。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[exec] </a:t>
            </a:r>
            <a:r>
              <a:rPr lang="zh-CN" altLang="en-US" dirty="0" smtClean="0"/>
              <a:t>后续是远程主机命令。无上下文关系。</a:t>
            </a:r>
            <a:endParaRPr lang="en-US" altLang="zh-CN" dirty="0" smtClean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 smtClean="0"/>
              <a:t>sftp</a:t>
            </a:r>
            <a:r>
              <a:rPr lang="en-US" altLang="zh-CN" dirty="0" smtClean="0"/>
              <a:t>] </a:t>
            </a:r>
            <a:r>
              <a:rPr lang="zh-CN" altLang="en-US" dirty="0" smtClean="0"/>
              <a:t>表示后续是</a:t>
            </a:r>
            <a:r>
              <a:rPr lang="en-US" altLang="zh-CN" dirty="0" err="1" smtClean="0"/>
              <a:t>sftp</a:t>
            </a:r>
            <a:r>
              <a:rPr lang="zh-CN" altLang="en-US" dirty="0" smtClean="0"/>
              <a:t>上传或者下载命令。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本命令会显示文件上传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下载进度。无上下文关系。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[</a:t>
            </a:r>
            <a:r>
              <a:rPr lang="en-US" altLang="zh-CN" dirty="0" err="1" smtClean="0"/>
              <a:t>sftp</a:t>
            </a:r>
            <a:r>
              <a:rPr lang="en-US" altLang="zh-CN" dirty="0" smtClean="0"/>
              <a:t>] put </a:t>
            </a:r>
            <a:r>
              <a:rPr lang="en-US" altLang="zh-CN" dirty="0" err="1" smtClean="0"/>
              <a:t>localpath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localfile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remotepath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[</a:t>
            </a:r>
            <a:r>
              <a:rPr lang="en-US" altLang="zh-CN" dirty="0" err="1" smtClean="0"/>
              <a:t>sftp</a:t>
            </a:r>
            <a:r>
              <a:rPr lang="en-US" altLang="zh-CN" dirty="0" smtClean="0"/>
              <a:t>] get </a:t>
            </a:r>
            <a:r>
              <a:rPr lang="en-US" altLang="zh-CN" dirty="0" err="1" smtClean="0"/>
              <a:t>remotepath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remotefile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localpath</a:t>
            </a:r>
            <a:endParaRPr lang="en-US" altLang="zh-CN" dirty="0" smtClean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sftp</a:t>
            </a:r>
            <a:r>
              <a:rPr lang="zh-CN" altLang="en-US" dirty="0" smtClean="0"/>
              <a:t>类似，但是无进度显示。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[sleep] </a:t>
            </a:r>
            <a:r>
              <a:rPr lang="zh-CN" altLang="en-US" dirty="0" smtClean="0"/>
              <a:t>本地命令，比如</a:t>
            </a:r>
            <a:r>
              <a:rPr lang="en-US" altLang="zh-CN" dirty="0" smtClean="0"/>
              <a:t>[sleep] 1000</a:t>
            </a:r>
            <a:r>
              <a:rPr lang="zh-CN" altLang="en-US" dirty="0" smtClean="0"/>
              <a:t>表示休眠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[confirm]</a:t>
            </a:r>
            <a:r>
              <a:rPr lang="zh-CN" altLang="en-US" dirty="0" smtClean="0"/>
              <a:t>本地命令，比如</a:t>
            </a:r>
            <a:r>
              <a:rPr lang="en-US" altLang="zh-CN" dirty="0" smtClean="0"/>
              <a:t>[confirm]</a:t>
            </a:r>
            <a:r>
              <a:rPr lang="zh-CN" altLang="en-US" dirty="0" smtClean="0"/>
              <a:t>表示永久等待至用户确认。</a:t>
            </a:r>
            <a:r>
              <a:rPr lang="en-US" altLang="zh-CN" dirty="0" smtClean="0"/>
              <a:t>[confirm] 3000</a:t>
            </a:r>
            <a:r>
              <a:rPr lang="zh-CN" altLang="en-US" dirty="0" smtClean="0"/>
              <a:t>表示等待用户确认，但是最多等待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83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配置文件格式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r>
              <a:rPr lang="zh-CN" altLang="en-US" dirty="0"/>
              <a:t>采集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*collectors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: [</a:t>
            </a:r>
            <a:r>
              <a:rPr lang="zh-CN" altLang="en-US" dirty="0" smtClean="0"/>
              <a:t>采集类型</a:t>
            </a:r>
            <a:r>
              <a:rPr lang="en-US" altLang="zh-CN" dirty="0" smtClean="0"/>
              <a:t>] </a:t>
            </a:r>
            <a:r>
              <a:rPr lang="zh-CN" altLang="en-US" dirty="0" smtClean="0"/>
              <a:t>采集参数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No such file or directory</a:t>
            </a:r>
            <a:r>
              <a:rPr lang="zh-CN" altLang="en-US" dirty="0" smtClean="0"/>
              <a:t>，表示采集所有输出包含改字眼的主机及其操作。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采集类型：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[contains] xyz </a:t>
            </a:r>
            <a:r>
              <a:rPr lang="zh-CN" altLang="en-US" dirty="0" smtClean="0"/>
              <a:t>采集执行结果包含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的主机及其操作。该类型为默认值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[not contains] xyz</a:t>
            </a:r>
          </a:p>
          <a:p>
            <a:pPr lvl="2"/>
            <a:r>
              <a:rPr lang="en-US" altLang="zh-CN" dirty="0" smtClean="0"/>
              <a:t>[matches] regex</a:t>
            </a:r>
          </a:p>
          <a:p>
            <a:pPr lvl="2"/>
            <a:r>
              <a:rPr lang="en-US" altLang="zh-CN" dirty="0" smtClean="0"/>
              <a:t>[not matches] regex</a:t>
            </a:r>
          </a:p>
          <a:p>
            <a:pPr lvl="1"/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*collectors</a:t>
            </a:r>
          </a:p>
          <a:p>
            <a:pPr marL="457200" lvl="1" indent="0">
              <a:buNone/>
            </a:pPr>
            <a:r>
              <a:rPr lang="en-US" altLang="zh-CN" dirty="0" smtClean="0"/>
              <a:t>[contains] No such file or directory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07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 1: </a:t>
            </a:r>
            <a:r>
              <a:rPr lang="zh-CN" altLang="en-US" dirty="0" smtClean="0"/>
              <a:t>命令很多，输出太快，没法确认执行结果，怎么办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办法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：重定向结果到文件，然后打开文件慢慢看</a:t>
            </a:r>
            <a:endParaRPr lang="en-US" altLang="zh-CN" dirty="0" smtClean="0"/>
          </a:p>
          <a:p>
            <a:r>
              <a:rPr lang="zh-CN" altLang="en-US" dirty="0" smtClean="0"/>
              <a:t>办法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：在操作中合适位置添加</a:t>
            </a:r>
            <a:r>
              <a:rPr lang="en-US" altLang="zh-CN" dirty="0" smtClean="0"/>
              <a:t>[confirm]</a:t>
            </a:r>
            <a:r>
              <a:rPr lang="zh-CN" altLang="en-US" dirty="0" smtClean="0"/>
              <a:t>命令，等待用户确认后，再执行后续操作。</a:t>
            </a:r>
            <a:endParaRPr lang="en-US" altLang="zh-CN" dirty="0" smtClean="0"/>
          </a:p>
          <a:p>
            <a:r>
              <a:rPr lang="zh-CN" altLang="en-US" dirty="0" smtClean="0"/>
              <a:t>办法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：在设置中添加</a:t>
            </a:r>
            <a:r>
              <a:rPr lang="en-US" altLang="zh-CN" dirty="0" smtClean="0"/>
              <a:t>confirm=</a:t>
            </a:r>
            <a:r>
              <a:rPr lang="en-US" altLang="zh-CN" dirty="0" err="1" smtClean="0"/>
              <a:t>byOp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byHost</a:t>
            </a:r>
            <a:r>
              <a:rPr lang="zh-CN" altLang="en-US" dirty="0" smtClean="0"/>
              <a:t>指令。</a:t>
            </a:r>
            <a:endParaRPr lang="en-US" altLang="zh-CN" dirty="0" smtClean="0"/>
          </a:p>
          <a:p>
            <a:r>
              <a:rPr lang="zh-CN" altLang="en-US" dirty="0" smtClean="0"/>
              <a:t>注意：可以在等待用户确认时，添加最大等待时长。例如</a:t>
            </a:r>
            <a:endParaRPr lang="en-US" altLang="zh-CN" dirty="0" smtClean="0"/>
          </a:p>
          <a:p>
            <a:pPr lvl="1"/>
            <a:r>
              <a:rPr lang="zh-CN" altLang="en-US" dirty="0"/>
              <a:t>操作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[confirm] 1000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秒内未确认，自动往后执行。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设置中添加</a:t>
            </a:r>
            <a:r>
              <a:rPr lang="en-US" altLang="zh-CN" dirty="0" err="1" smtClean="0"/>
              <a:t>confirmMaxWaitMillis</a:t>
            </a:r>
            <a:r>
              <a:rPr lang="en-US" altLang="zh-CN" dirty="0" smtClean="0"/>
              <a:t>=1000</a:t>
            </a:r>
            <a:r>
              <a:rPr lang="zh-CN" altLang="en-US" dirty="0" smtClean="0"/>
              <a:t>，与上述同理。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建议上述二者最好不要混合使用。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2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1185</Words>
  <Application>Microsoft Office PowerPoint</Application>
  <PresentationFormat>宽屏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EC-SSHE</vt:lpstr>
      <vt:lpstr>背景</vt:lpstr>
      <vt:lpstr>PowerPoint 演示文稿</vt:lpstr>
      <vt:lpstr>PowerPoint 演示文稿</vt:lpstr>
      <vt:lpstr>配置文件格式1(本身要求为UTF-8)</vt:lpstr>
      <vt:lpstr>配置文件格式2</vt:lpstr>
      <vt:lpstr>配置文件格式3</vt:lpstr>
      <vt:lpstr>配置文件格式4</vt:lpstr>
      <vt:lpstr>FAQ 1: 命令很多，输出太快，没法确认执行结果，怎么办</vt:lpstr>
      <vt:lpstr>FAQ 2: 本机通过VPN连接多台VPN主机，速度太慢怎么办？</vt:lpstr>
      <vt:lpstr>FAQ 3: 配置文件有好多版本，如果指定配置文件运行sshe?</vt:lpstr>
      <vt:lpstr>FAQ 4: 我是懒人，我只想点击，可以么？</vt:lpstr>
      <vt:lpstr>演示1：商城25台主机部署flume的sshe配置</vt:lpstr>
      <vt:lpstr>演示2：在&gt;3台机器找接口报文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EC-SSHE</dc:title>
  <dc:creator>Bingoo</dc:creator>
  <cp:lastModifiedBy>Bingoo</cp:lastModifiedBy>
  <cp:revision>49</cp:revision>
  <dcterms:created xsi:type="dcterms:W3CDTF">2013-08-26T13:14:06Z</dcterms:created>
  <dcterms:modified xsi:type="dcterms:W3CDTF">2013-08-26T14:32:46Z</dcterms:modified>
</cp:coreProperties>
</file>