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70" r:id="rId7"/>
    <p:sldId id="272" r:id="rId8"/>
    <p:sldId id="267" r:id="rId9"/>
    <p:sldId id="316" r:id="rId10"/>
    <p:sldId id="317" r:id="rId11"/>
    <p:sldId id="318" r:id="rId12"/>
    <p:sldId id="319" r:id="rId13"/>
    <p:sldId id="321" r:id="rId14"/>
    <p:sldId id="268" r:id="rId15"/>
    <p:sldId id="322" r:id="rId16"/>
    <p:sldId id="269" r:id="rId17"/>
    <p:sldId id="323" r:id="rId18"/>
    <p:sldId id="324" r:id="rId19"/>
    <p:sldId id="290"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BBD06"/>
    <a:srgbClr val="4384F1"/>
    <a:srgbClr val="33A952"/>
    <a:srgbClr val="E94236"/>
    <a:srgbClr val="E6E6E6"/>
    <a:srgbClr val="F0F0F0"/>
    <a:srgbClr val="FFFFFF"/>
    <a:srgbClr val="E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3" autoAdjust="0"/>
    <p:restoredTop sz="95317" autoAdjust="0"/>
  </p:normalViewPr>
  <p:slideViewPr>
    <p:cSldViewPr snapToGrid="0" showGuides="1">
      <p:cViewPr varScale="1">
        <p:scale>
          <a:sx n="109" d="100"/>
          <a:sy n="109" d="100"/>
        </p:scale>
        <p:origin x="504" y="150"/>
      </p:cViewPr>
      <p:guideLst>
        <p:guide orient="horz" pos="2160"/>
        <p:guide pos="372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solidFill>
                <a:schemeClr val="accent5">
                  <a:shade val="76000"/>
                </a:schemeClr>
              </a:solidFill>
              <a:ln w="19050">
                <a:solidFill>
                  <a:schemeClr val="lt1"/>
                </a:solidFill>
              </a:ln>
              <a:effectLst/>
            </c:spPr>
          </c:dPt>
          <c:dPt>
            <c:idx val="1"/>
            <c:bubble3D val="0"/>
            <c:spPr>
              <a:solidFill>
                <a:schemeClr val="accent5">
                  <a:tint val="77000"/>
                </a:schemeClr>
              </a:solidFill>
              <a:ln w="19050">
                <a:solidFill>
                  <a:schemeClr val="lt1"/>
                </a:solidFill>
              </a:ln>
              <a:effectLst/>
            </c:spPr>
          </c:dPt>
          <c:dLbls>
            <c:dLbl>
              <c:idx val="0"/>
              <c:layout>
                <c:manualLayout>
                  <c:x val="-0.125862314125793"/>
                  <c:y val="-0.24625256593881"/>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accent1"/>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257415793759883"/>
                      <c:h val="0.431434495524796"/>
                    </c:manualLayout>
                  </c15:layout>
                </c:ext>
              </c:extLst>
            </c:dLbl>
            <c:dLbl>
              <c:idx val="1"/>
              <c:delete val="1"/>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accent1"/>
                    </a:solidFill>
                    <a:latin typeface="+mn-lt"/>
                    <a:ea typeface="+mn-ea"/>
                    <a:cs typeface="+mn-cs"/>
                  </a:defRPr>
                </a:pPr>
              </a:p>
            </c:txPr>
            <c:showLegendKey val="0"/>
            <c:showVal val="0"/>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Sheet1!$B$2:$B$3</c:f>
              <c:numCache>
                <c:formatCode>0%</c:formatCode>
                <c:ptCount val="2"/>
                <c:pt idx="0">
                  <c:v>0.8</c:v>
                </c:pt>
                <c:pt idx="1">
                  <c:v>0.2</c:v>
                </c:pt>
              </c:numCache>
            </c:numRef>
          </c:val>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solidFill>
                <a:schemeClr val="accent2">
                  <a:shade val="76000"/>
                </a:schemeClr>
              </a:solidFill>
              <a:ln w="19050">
                <a:solidFill>
                  <a:schemeClr val="lt1"/>
                </a:solidFill>
              </a:ln>
              <a:effectLst/>
            </c:spPr>
          </c:dPt>
          <c:dPt>
            <c:idx val="1"/>
            <c:bubble3D val="0"/>
            <c:spPr>
              <a:solidFill>
                <a:schemeClr val="accent2">
                  <a:tint val="77000"/>
                </a:schemeClr>
              </a:solidFill>
              <a:ln w="19050">
                <a:solidFill>
                  <a:schemeClr val="lt1"/>
                </a:solidFill>
              </a:ln>
              <a:effectLst/>
            </c:spPr>
          </c:dPt>
          <c:dLbls>
            <c:dLbl>
              <c:idx val="0"/>
              <c:layout>
                <c:manualLayout>
                  <c:x val="-0.191529608452294"/>
                  <c:y val="0.15370813706379"/>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accent2"/>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257415793759883"/>
                      <c:h val="0.431434495524796"/>
                    </c:manualLayout>
                  </c15:layout>
                </c:ext>
              </c:extLst>
            </c:dLbl>
            <c:dLbl>
              <c:idx val="1"/>
              <c:delete val="1"/>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accent2"/>
                    </a:solidFill>
                    <a:latin typeface="+mn-lt"/>
                    <a:ea typeface="+mn-ea"/>
                    <a:cs typeface="+mn-cs"/>
                  </a:defRPr>
                </a:pPr>
              </a:p>
            </c:txPr>
            <c:showLegendKey val="0"/>
            <c:showVal val="0"/>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Sheet1!$B$2:$B$3</c:f>
              <c:numCache>
                <c:formatCode>0%</c:formatCode>
                <c:ptCount val="2"/>
                <c:pt idx="0">
                  <c:v>0.34</c:v>
                </c:pt>
                <c:pt idx="1">
                  <c:v>0.66</c:v>
                </c:pt>
              </c:numCache>
            </c:numRef>
          </c:val>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solidFill>
                <a:schemeClr val="accent6">
                  <a:shade val="76000"/>
                </a:schemeClr>
              </a:solidFill>
              <a:ln w="19050">
                <a:solidFill>
                  <a:schemeClr val="lt1"/>
                </a:solidFill>
              </a:ln>
              <a:effectLst/>
            </c:spPr>
          </c:dPt>
          <c:dPt>
            <c:idx val="1"/>
            <c:bubble3D val="0"/>
            <c:spPr>
              <a:solidFill>
                <a:schemeClr val="accent6">
                  <a:tint val="77000"/>
                </a:schemeClr>
              </a:solidFill>
              <a:ln w="19050">
                <a:solidFill>
                  <a:schemeClr val="lt1"/>
                </a:solidFill>
              </a:ln>
              <a:effectLst/>
            </c:spPr>
          </c:dPt>
          <c:dLbls>
            <c:dLbl>
              <c:idx val="0"/>
              <c:layout>
                <c:manualLayout>
                  <c:x val="-0.197001882979503"/>
                  <c:y val="-0.147751539563286"/>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rgbClr val="33A952"/>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257415793759883"/>
                      <c:h val="0.431434495524796"/>
                    </c:manualLayout>
                  </c15:layout>
                </c:ext>
              </c:extLst>
            </c:dLbl>
            <c:dLbl>
              <c:idx val="1"/>
              <c:delete val="1"/>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rgbClr val="33A952"/>
                    </a:solidFill>
                    <a:latin typeface="+mn-lt"/>
                    <a:ea typeface="+mn-ea"/>
                    <a:cs typeface="+mn-cs"/>
                  </a:defRPr>
                </a:pPr>
              </a:p>
            </c:txPr>
            <c:showLegendKey val="0"/>
            <c:showVal val="0"/>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Sheet1!$B$2:$B$3</c:f>
              <c:numCache>
                <c:formatCode>0%</c:formatCode>
                <c:ptCount val="2"/>
                <c:pt idx="0">
                  <c:v>0.64</c:v>
                </c:pt>
                <c:pt idx="1">
                  <c:v>0.36</c:v>
                </c:pt>
              </c:numCache>
            </c:numRef>
          </c:val>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solidFill>
                <a:schemeClr val="accent3">
                  <a:shade val="76000"/>
                </a:schemeClr>
              </a:solidFill>
              <a:ln w="19050">
                <a:solidFill>
                  <a:schemeClr val="lt1"/>
                </a:solidFill>
              </a:ln>
              <a:effectLst/>
            </c:spPr>
          </c:dPt>
          <c:dPt>
            <c:idx val="1"/>
            <c:bubble3D val="0"/>
            <c:spPr>
              <a:solidFill>
                <a:schemeClr val="accent3">
                  <a:tint val="77000"/>
                </a:schemeClr>
              </a:solidFill>
              <a:ln w="19050">
                <a:solidFill>
                  <a:schemeClr val="lt1"/>
                </a:solidFill>
              </a:ln>
              <a:effectLst/>
            </c:spPr>
          </c:dPt>
          <c:dLbls>
            <c:dLbl>
              <c:idx val="0"/>
              <c:layout>
                <c:manualLayout>
                  <c:x val="-0.213418706561128"/>
                  <c:y val="-0.0574589320523891"/>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rgbClr val="FBBD06"/>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257415793759883"/>
                      <c:h val="0.431434495524796"/>
                    </c:manualLayout>
                  </c15:layout>
                </c:ext>
              </c:extLst>
            </c:dLbl>
            <c:dLbl>
              <c:idx val="1"/>
              <c:delete val="1"/>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rgbClr val="FBBD06"/>
                    </a:solidFill>
                    <a:latin typeface="+mn-lt"/>
                    <a:ea typeface="+mn-ea"/>
                    <a:cs typeface="+mn-cs"/>
                  </a:defRPr>
                </a:pPr>
              </a:p>
            </c:txPr>
            <c:showLegendKey val="0"/>
            <c:showVal val="0"/>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Sheet1!$B$2:$B$3</c:f>
              <c:numCache>
                <c:formatCode>0%</c:formatCode>
                <c:ptCount val="2"/>
                <c:pt idx="0">
                  <c:v>0.55</c:v>
                </c:pt>
                <c:pt idx="1">
                  <c:v>0.45</c:v>
                </c:pt>
              </c:numCache>
            </c:numRef>
          </c:val>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cmpd="sng" algn="ctr">
              <a:gradFill flip="none" rotWithShape="1">
                <a:gsLst>
                  <a:gs pos="0">
                    <a:schemeClr val="accent1">
                      <a:lumMod val="20000"/>
                      <a:lumOff val="80000"/>
                    </a:schemeClr>
                  </a:gs>
                  <a:gs pos="93000">
                    <a:schemeClr val="accent1"/>
                  </a:gs>
                  <a:gs pos="100000">
                    <a:schemeClr val="accent2"/>
                  </a:gs>
                </a:gsLst>
                <a:lin ang="0" scaled="1"/>
                <a:tileRect/>
              </a:gradFill>
              <a:prstDash val="solid"/>
              <a:round/>
            </a:ln>
            <a:effectLst>
              <a:outerShdw blurRad="279400" dist="139700" dir="2700000" algn="tl" rotWithShape="0">
                <a:schemeClr val="bg2">
                  <a:lumMod val="50000"/>
                  <a:alpha val="40000"/>
                </a:schemeClr>
              </a:outerShdw>
            </a:effectLst>
          </c:spPr>
          <c:marker>
            <c:symbol val="picture"/>
            <c:spPr>
              <a:blipFill>
                <a:blip xmlns:r="http://schemas.openxmlformats.org/officeDocument/2006/relationships" r:embed="rId2"/>
                <a:stretch>
                  <a:fillRect/>
                </a:stretch>
              </a:blipFill>
              <a:ln w="25400" cap="flat" cmpd="sng" algn="ctr">
                <a:noFill/>
                <a:prstDash val="solid"/>
                <a:round/>
              </a:ln>
              <a:effectLst>
                <a:outerShdw blurRad="279400" dist="139700" dir="2700000" algn="tl" rotWithShape="0">
                  <a:schemeClr val="bg2">
                    <a:lumMod val="50000"/>
                    <a:alpha val="40000"/>
                  </a:schemeClr>
                </a:outerShdw>
              </a:effectLst>
            </c:spPr>
          </c:marker>
          <c:dPt>
            <c:idx val="11"/>
            <c:marker>
              <c:symbol val="picture"/>
              <c:spPr>
                <a:blipFill>
                  <a:blip xmlns:r="http://schemas.openxmlformats.org/officeDocument/2006/relationships" r:embed="rId3"/>
                  <a:stretch>
                    <a:fillRect/>
                  </a:stretch>
                </a:blipFill>
                <a:ln w="25400" cap="flat" cmpd="sng" algn="ctr">
                  <a:noFill/>
                  <a:prstDash val="solid"/>
                  <a:round/>
                </a:ln>
                <a:effectLst>
                  <a:outerShdw blurRad="279400" dist="139700" dir="2700000" algn="tl" rotWithShape="0">
                    <a:schemeClr val="bg2">
                      <a:lumMod val="50000"/>
                      <a:alpha val="40000"/>
                    </a:schemeClr>
                  </a:outerShdw>
                </a:effectLst>
              </c:spPr>
            </c:marker>
            <c:bubble3D val="0"/>
          </c:dPt>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layout/>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spAutoFit/>
              </a:bodyPr>
              <a:lstStyle/>
              <a:p>
                <a:pPr>
                  <a:defRPr lang="zh-CN" sz="1600" b="0" i="0" u="none" strike="noStrike" kern="1200" baseline="0">
                    <a:solidFill>
                      <a:schemeClr val="accent2"/>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4.5</c:v>
                </c:pt>
                <c:pt idx="4">
                  <c:v>2.4</c:v>
                </c:pt>
                <c:pt idx="5">
                  <c:v>4.4</c:v>
                </c:pt>
                <c:pt idx="6">
                  <c:v>1.8</c:v>
                </c:pt>
                <c:pt idx="7">
                  <c:v>2.8</c:v>
                </c:pt>
                <c:pt idx="8">
                  <c:v>2</c:v>
                </c:pt>
                <c:pt idx="9">
                  <c:v>2</c:v>
                </c:pt>
                <c:pt idx="10">
                  <c:v>3</c:v>
                </c:pt>
                <c:pt idx="11">
                  <c:v>5.2</c:v>
                </c:pt>
              </c:numCache>
            </c:numRef>
          </c:val>
          <c:smooth val="1"/>
        </c:ser>
        <c:dLbls>
          <c:showLegendKey val="0"/>
          <c:showVal val="0"/>
          <c:showCatName val="0"/>
          <c:showSerName val="0"/>
          <c:showPercent val="0"/>
          <c:showBubbleSize val="0"/>
        </c:dLbls>
        <c:marker val="1"/>
        <c:smooth val="1"/>
        <c:axId val="45759872"/>
        <c:axId val="45761664"/>
      </c:lineChart>
      <c:catAx>
        <c:axId val="45759872"/>
        <c:scaling>
          <c:orientation val="minMax"/>
        </c:scaling>
        <c:delete val="0"/>
        <c:axPos val="b"/>
        <c:numFmt formatCode="General" sourceLinked="1"/>
        <c:majorTickMark val="out"/>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45761664"/>
        <c:crosses val="autoZero"/>
        <c:auto val="1"/>
        <c:lblAlgn val="ctr"/>
        <c:lblOffset val="100"/>
        <c:noMultiLvlLbl val="0"/>
      </c:catAx>
      <c:valAx>
        <c:axId val="45761664"/>
        <c:scaling>
          <c:orientation val="minMax"/>
        </c:scaling>
        <c:delete val="0"/>
        <c:axPos val="l"/>
        <c:majorGridlines>
          <c:spPr>
            <a:ln w="6350" cap="flat" cmpd="sng" algn="ctr">
              <a:solidFill>
                <a:schemeClr val="tx1">
                  <a:lumMod val="15000"/>
                  <a:lumOff val="85000"/>
                </a:schemeClr>
              </a:solidFill>
              <a:prstDash val="dash"/>
              <a:round/>
            </a:ln>
            <a:effectLst/>
          </c:spPr>
        </c:majorGridlines>
        <c:numFmt formatCode="General"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45759872"/>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flip="none" rotWithShape="1">
              <a:gsLst>
                <a:gs pos="0">
                  <a:schemeClr val="accent1"/>
                </a:gs>
                <a:gs pos="36000">
                  <a:schemeClr val="accent1"/>
                </a:gs>
                <a:gs pos="100000">
                  <a:schemeClr val="accent1">
                    <a:lumMod val="75000"/>
                  </a:schemeClr>
                </a:gs>
              </a:gsLst>
              <a:lin ang="16200000" scaled="1"/>
              <a:tileRect/>
            </a:gra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spPr>
              <a:gradFill>
                <a:gsLst>
                  <a:gs pos="0">
                    <a:schemeClr val="accent2"/>
                  </a:gs>
                  <a:gs pos="100000">
                    <a:schemeClr val="accent2">
                      <a:lumMod val="75000"/>
                    </a:schemeClr>
                  </a:gs>
                </a:gsLst>
                <a:lin ang="16200000" scaled="1"/>
              </a:gradFill>
              <a:ln>
                <a:noFill/>
              </a:ln>
              <a:effectLst/>
            </c:spPr>
          </c:dPt>
          <c:dPt>
            <c:idx val="8"/>
            <c:invertIfNegative val="0"/>
            <c:bubble3D val="0"/>
          </c:dPt>
          <c:dPt>
            <c:idx val="9"/>
            <c:invertIfNegative val="0"/>
            <c:bubble3D val="0"/>
          </c:dPt>
          <c:dPt>
            <c:idx val="10"/>
            <c:invertIfNegative val="0"/>
            <c:bubble3D val="0"/>
          </c:dPt>
          <c:dLbls>
            <c:delete val="1"/>
          </c:dLbls>
          <c:cat>
            <c:strRef>
              <c:f>Sheet1!$A$2:$A$12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Sheet1!$B$2:$B$12</c:f>
              <c:numCache>
                <c:formatCode>General</c:formatCode>
                <c:ptCount val="11"/>
                <c:pt idx="0">
                  <c:v>4.3</c:v>
                </c:pt>
                <c:pt idx="1">
                  <c:v>2.5</c:v>
                </c:pt>
                <c:pt idx="2">
                  <c:v>3.5</c:v>
                </c:pt>
                <c:pt idx="3">
                  <c:v>4.5</c:v>
                </c:pt>
                <c:pt idx="4">
                  <c:v>3.7</c:v>
                </c:pt>
                <c:pt idx="5">
                  <c:v>4.1</c:v>
                </c:pt>
                <c:pt idx="6">
                  <c:v>2.5</c:v>
                </c:pt>
                <c:pt idx="7">
                  <c:v>6.1</c:v>
                </c:pt>
                <c:pt idx="8">
                  <c:v>5.2</c:v>
                </c:pt>
                <c:pt idx="9">
                  <c:v>4</c:v>
                </c:pt>
                <c:pt idx="10">
                  <c:v>1.8</c:v>
                </c:pt>
              </c:numCache>
            </c:numRef>
          </c:val>
        </c:ser>
        <c:dLbls>
          <c:showLegendKey val="0"/>
          <c:showVal val="0"/>
          <c:showCatName val="0"/>
          <c:showSerName val="0"/>
          <c:showPercent val="0"/>
          <c:showBubbleSize val="0"/>
        </c:dLbls>
        <c:gapWidth val="500"/>
        <c:overlap val="-27"/>
        <c:axId val="247713152"/>
        <c:axId val="247714944"/>
      </c:barChart>
      <c:lineChart>
        <c:grouping val="standard"/>
        <c:varyColors val="0"/>
        <c:ser>
          <c:idx val="1"/>
          <c:order val="1"/>
          <c:tx>
            <c:strRef>
              <c:f>Sheet1!$C$1</c:f>
              <c:strCache>
                <c:ptCount val="1"/>
                <c:pt idx="0">
                  <c:v>系列 2</c:v>
                </c:pt>
              </c:strCache>
            </c:strRef>
          </c:tx>
          <c:spPr>
            <a:ln w="15875" cap="rnd" cmpd="sng" algn="ctr">
              <a:gradFill flip="none" rotWithShape="1">
                <a:gsLst>
                  <a:gs pos="0">
                    <a:schemeClr val="accent1">
                      <a:lumMod val="40000"/>
                      <a:lumOff val="60000"/>
                    </a:schemeClr>
                  </a:gs>
                  <a:gs pos="69000">
                    <a:schemeClr val="accent2"/>
                  </a:gs>
                  <a:gs pos="35500">
                    <a:schemeClr val="accent1"/>
                  </a:gs>
                  <a:gs pos="100000">
                    <a:schemeClr val="accent1"/>
                  </a:gs>
                </a:gsLst>
                <a:lin ang="0" scaled="1"/>
                <a:tileRect/>
              </a:gradFill>
              <a:prstDash val="solid"/>
              <a:round/>
            </a:ln>
            <a:effectLst>
              <a:outerShdw blurRad="304800" dist="127000" dir="2700000" algn="tl" rotWithShape="0">
                <a:prstClr val="black">
                  <a:alpha val="40000"/>
                </a:prstClr>
              </a:outerShdw>
            </a:effectLst>
          </c:spPr>
          <c:marker>
            <c:symbol val="picture"/>
            <c:spPr>
              <a:blipFill>
                <a:blip xmlns:r="http://schemas.openxmlformats.org/officeDocument/2006/relationships" r:embed="rId2"/>
                <a:stretch>
                  <a:fillRect/>
                </a:stretch>
              </a:blipFill>
              <a:ln w="25400" cap="flat" cmpd="sng" algn="ctr">
                <a:noFill/>
                <a:prstDash val="solid"/>
                <a:round/>
              </a:ln>
              <a:effectLst>
                <a:outerShdw blurRad="304800" dist="127000" dir="2700000" algn="tl" rotWithShape="0">
                  <a:prstClr val="black">
                    <a:alpha val="40000"/>
                  </a:prstClr>
                </a:outerShdw>
              </a:effectLst>
            </c:spPr>
          </c:marker>
          <c:dPt>
            <c:idx val="7"/>
            <c:marker>
              <c:symbol val="picture"/>
              <c:spPr>
                <a:blipFill>
                  <a:blip xmlns:r="http://schemas.openxmlformats.org/officeDocument/2006/relationships" r:embed="rId3"/>
                  <a:stretch>
                    <a:fillRect/>
                  </a:stretch>
                </a:blipFill>
                <a:ln w="25400" cap="flat" cmpd="sng" algn="ctr">
                  <a:noFill/>
                  <a:prstDash val="solid"/>
                  <a:round/>
                </a:ln>
                <a:effectLst>
                  <a:outerShdw blurRad="304800" dist="127000" dir="2700000" algn="tl" rotWithShape="0">
                    <a:prstClr val="black">
                      <a:alpha val="40000"/>
                    </a:prstClr>
                  </a:outerShdw>
                </a:effectLst>
              </c:spPr>
            </c:marker>
            <c:bubble3D val="0"/>
          </c:dPt>
          <c:dLbls>
            <c:delete val="1"/>
          </c:dLbls>
          <c:cat>
            <c:strRef>
              <c:f>Sheet1!$A$2:$A$12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Sheet1!$C$2:$C$12</c:f>
              <c:numCache>
                <c:formatCode>General</c:formatCode>
                <c:ptCount val="11"/>
                <c:pt idx="0">
                  <c:v>2.4</c:v>
                </c:pt>
                <c:pt idx="1">
                  <c:v>4.4</c:v>
                </c:pt>
                <c:pt idx="2">
                  <c:v>1.8</c:v>
                </c:pt>
                <c:pt idx="3">
                  <c:v>2.8</c:v>
                </c:pt>
                <c:pt idx="4">
                  <c:v>2</c:v>
                </c:pt>
                <c:pt idx="5">
                  <c:v>2</c:v>
                </c:pt>
                <c:pt idx="6">
                  <c:v>3</c:v>
                </c:pt>
                <c:pt idx="7">
                  <c:v>5</c:v>
                </c:pt>
                <c:pt idx="8">
                  <c:v>3.5</c:v>
                </c:pt>
                <c:pt idx="9">
                  <c:v>2.8</c:v>
                </c:pt>
                <c:pt idx="10">
                  <c:v>4.5</c:v>
                </c:pt>
              </c:numCache>
            </c:numRef>
          </c:val>
          <c:smooth val="0"/>
        </c:ser>
        <c:dLbls>
          <c:showLegendKey val="0"/>
          <c:showVal val="0"/>
          <c:showCatName val="0"/>
          <c:showSerName val="0"/>
          <c:showPercent val="0"/>
          <c:showBubbleSize val="0"/>
        </c:dLbls>
        <c:marker val="1"/>
        <c:smooth val="0"/>
        <c:axId val="247713152"/>
        <c:axId val="247714944"/>
      </c:lineChart>
      <c:catAx>
        <c:axId val="247713152"/>
        <c:scaling>
          <c:orientation val="minMax"/>
        </c:scaling>
        <c:delete val="0"/>
        <c:axPos val="b"/>
        <c:numFmt formatCode="General" sourceLinked="1"/>
        <c:majorTickMark val="none"/>
        <c:minorTickMark val="none"/>
        <c:tickLblPos val="low"/>
        <c:spPr>
          <a:noFill/>
          <a:ln w="6350" cap="flat" cmpd="sng" algn="ctr">
            <a:solidFill>
              <a:schemeClr val="bg1">
                <a:lumMod val="65000"/>
              </a:schemeClr>
            </a:solidFill>
            <a:prstDash val="solid"/>
            <a:round/>
          </a:ln>
          <a:effectLst/>
        </c:spPr>
        <c:txPr>
          <a:bodyPr rot="-60000000" spcFirstLastPara="1" vertOverflow="ellipsis" vert="horz" wrap="square" anchor="ctr" anchorCtr="1"/>
          <a:lstStyle/>
          <a:p>
            <a:pPr>
              <a:defRPr lang="zh-CN" sz="1100" b="0" i="0" u="none" strike="noStrike" kern="1200" baseline="0">
                <a:solidFill>
                  <a:schemeClr val="tx1">
                    <a:lumMod val="75000"/>
                    <a:lumOff val="25000"/>
                  </a:schemeClr>
                </a:solidFill>
                <a:latin typeface="+mn-lt"/>
                <a:ea typeface="+mn-ea"/>
                <a:cs typeface="+mn-cs"/>
              </a:defRPr>
            </a:pPr>
          </a:p>
        </c:txPr>
        <c:crossAx val="247714944"/>
        <c:crosses val="autoZero"/>
        <c:auto val="1"/>
        <c:lblAlgn val="ctr"/>
        <c:lblOffset val="0"/>
        <c:tickLblSkip val="1"/>
        <c:noMultiLvlLbl val="0"/>
      </c:catAx>
      <c:valAx>
        <c:axId val="247714944"/>
        <c:scaling>
          <c:orientation val="minMax"/>
          <c:max val="6.5"/>
          <c:min val="0"/>
        </c:scaling>
        <c:delete val="0"/>
        <c:axPos val="l"/>
        <c:numFmt formatCode="General" sourceLinked="1"/>
        <c:majorTickMark val="none"/>
        <c:minorTickMark val="none"/>
        <c:tickLblPos val="nextTo"/>
        <c:spPr>
          <a:noFill/>
          <a:ln w="6350" cap="flat" cmpd="sng" algn="ctr">
            <a:solidFill>
              <a:schemeClr val="bg1">
                <a:lumMod val="50000"/>
              </a:schemeClr>
            </a:solidFill>
            <a:prstDash val="solid"/>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247713152"/>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073540957864"/>
          <c:y val="0.0249280619315126"/>
          <c:w val="0.633428421879089"/>
          <c:h val="0.950143876136975"/>
        </c:manualLayout>
      </c:layout>
      <c:pieChart>
        <c:varyColors val="1"/>
        <c:ser>
          <c:idx val="1"/>
          <c:order val="1"/>
          <c:tx>
            <c:strRef>
              <c:f>Sheet1!$C$1</c:f>
              <c:strCache>
                <c:ptCount val="1"/>
                <c:pt idx="0">
                  <c:v>辅助1</c:v>
                </c:pt>
              </c:strCache>
            </c:strRef>
          </c:tx>
          <c:spPr>
            <a:ln w="6350">
              <a:solidFill>
                <a:schemeClr val="bg1">
                  <a:lumMod val="65000"/>
                </a:schemeClr>
              </a:solidFill>
              <a:prstDash val="dash"/>
            </a:ln>
          </c:spPr>
          <c:explosion val="0"/>
          <c:dPt>
            <c:idx val="0"/>
            <c:bubble3D val="0"/>
            <c:spPr>
              <a:solidFill>
                <a:schemeClr val="accent1"/>
              </a:solidFill>
              <a:ln w="6350">
                <a:noFill/>
                <a:prstDash val="dash"/>
              </a:ln>
              <a:effectLst/>
            </c:spPr>
          </c:dPt>
          <c:dPt>
            <c:idx val="1"/>
            <c:bubble3D val="0"/>
            <c:spPr>
              <a:noFill/>
              <a:ln w="12700">
                <a:solidFill>
                  <a:schemeClr val="accent2">
                    <a:lumMod val="60000"/>
                    <a:lumOff val="40000"/>
                  </a:schemeClr>
                </a:solidFill>
                <a:prstDash val="dash"/>
              </a:ln>
              <a:effectLst/>
            </c:spPr>
          </c:dPt>
          <c:dPt>
            <c:idx val="2"/>
            <c:bubble3D val="0"/>
            <c:spPr>
              <a:noFill/>
              <a:ln w="12700">
                <a:solidFill>
                  <a:schemeClr val="accent3"/>
                </a:solidFill>
                <a:prstDash val="dash"/>
              </a:ln>
              <a:effectLst/>
            </c:spPr>
          </c:dPt>
          <c:dPt>
            <c:idx val="3"/>
            <c:bubble3D val="0"/>
            <c:spPr>
              <a:noFill/>
              <a:ln w="12700">
                <a:solidFill>
                  <a:schemeClr val="accent4">
                    <a:lumMod val="60000"/>
                    <a:lumOff val="40000"/>
                  </a:schemeClr>
                </a:solidFill>
                <a:prstDash val="dash"/>
              </a:ln>
              <a:effectLst/>
            </c:spPr>
          </c:dPt>
          <c:dLbls>
            <c:delete val="1"/>
          </c:dLbls>
          <c:cat>
            <c:strRef>
              <c:f>Sheet1!$A$2:$A$5</c:f>
              <c:strCache>
                <c:ptCount val="4"/>
                <c:pt idx="0">
                  <c:v>Text</c:v>
                </c:pt>
                <c:pt idx="1">
                  <c:v>Text</c:v>
                </c:pt>
                <c:pt idx="2">
                  <c:v>Text</c:v>
                </c:pt>
                <c:pt idx="3">
                  <c:v>Text</c:v>
                </c:pt>
              </c:strCache>
            </c:strRef>
          </c:cat>
          <c:val>
            <c:numRef>
              <c:f>Sheet1!$C$2:$C$5</c:f>
              <c:numCache>
                <c:formatCode>General</c:formatCode>
                <c:ptCount val="4"/>
                <c:pt idx="0">
                  <c:v>3.7</c:v>
                </c:pt>
                <c:pt idx="1">
                  <c:v>3.2</c:v>
                </c:pt>
                <c:pt idx="2">
                  <c:v>1.4</c:v>
                </c:pt>
                <c:pt idx="3">
                  <c:v>1.2</c:v>
                </c:pt>
              </c:numCache>
            </c:numRef>
          </c:val>
        </c:ser>
        <c:dLbls>
          <c:showLegendKey val="0"/>
          <c:showVal val="0"/>
          <c:showCatName val="0"/>
          <c:showSerName val="0"/>
          <c:showPercent val="0"/>
          <c:showBubbleSize val="0"/>
          <c:showLeaderLines val="1"/>
        </c:dLbls>
        <c:firstSliceAng val="0"/>
      </c:pieChart>
      <c:pieChart>
        <c:varyColors val="1"/>
        <c:ser>
          <c:idx val="0"/>
          <c:order val="0"/>
          <c:tx>
            <c:strRef>
              <c:f>Sheet1!$B$1</c:f>
              <c:strCache>
                <c:ptCount val="1"/>
                <c:pt idx="0">
                  <c:v>销售额</c:v>
                </c:pt>
              </c:strCache>
            </c:strRef>
          </c:tx>
          <c:spPr>
            <a:ln w="19050">
              <a:noFill/>
            </a:ln>
          </c:spPr>
          <c:explosion val="20"/>
          <c:dPt>
            <c:idx val="0"/>
            <c:bubble3D val="0"/>
            <c:explosion val="0"/>
            <c:spPr>
              <a:solidFill>
                <a:schemeClr val="accent1"/>
              </a:solidFill>
              <a:ln w="19050">
                <a:noFill/>
              </a:ln>
              <a:effectLst/>
            </c:spPr>
          </c:dPt>
          <c:dPt>
            <c:idx val="1"/>
            <c:bubble3D val="0"/>
            <c:explosion val="0"/>
            <c:spPr>
              <a:solidFill>
                <a:schemeClr val="accent2"/>
              </a:solidFill>
              <a:ln w="6350">
                <a:noFill/>
                <a:prstDash val="dash"/>
              </a:ln>
              <a:effectLst/>
            </c:spPr>
          </c:dPt>
          <c:dPt>
            <c:idx val="2"/>
            <c:bubble3D val="0"/>
            <c:explosion val="0"/>
            <c:spPr>
              <a:solidFill>
                <a:schemeClr val="accent3"/>
              </a:solidFill>
              <a:ln w="19050">
                <a:noFill/>
              </a:ln>
              <a:effectLst/>
            </c:spPr>
          </c:dPt>
          <c:dPt>
            <c:idx val="3"/>
            <c:bubble3D val="0"/>
            <c:explosion val="0"/>
            <c:spPr>
              <a:solidFill>
                <a:schemeClr val="accent4"/>
              </a:solidFill>
              <a:ln w="19050">
                <a:noFill/>
              </a:ln>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bg1"/>
                      </a:solidFill>
                      <a:latin typeface="+mn-lt"/>
                      <a:ea typeface="+mn-ea"/>
                      <a:cs typeface="+mn-cs"/>
                    </a:defRPr>
                  </a:pPr>
                </a:p>
              </c:txPr>
              <c:dLblPos val="bestFi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zh-CN" sz="1400" b="0" i="0" u="none" strike="noStrike" kern="1200" baseline="0">
                    <a:solidFill>
                      <a:schemeClr val="bg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Text</c:v>
                </c:pt>
                <c:pt idx="1">
                  <c:v>Text</c:v>
                </c:pt>
                <c:pt idx="2">
                  <c:v>Text</c:v>
                </c:pt>
                <c:pt idx="3">
                  <c:v>Text</c:v>
                </c:pt>
              </c:strCache>
            </c:strRef>
          </c:cat>
          <c:val>
            <c:numRef>
              <c:f>Sheet1!$B$2:$B$5</c:f>
              <c:numCache>
                <c:formatCode>General</c:formatCode>
                <c:ptCount val="4"/>
                <c:pt idx="0">
                  <c:v>3.7</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85DD-D063-4B01-A714-60316038D7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66DE-B94F-48C8-B499-9EED89F4BD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
        <p:nvSpPr>
          <p:cNvPr id="11" name="矩形 10"/>
          <p:cNvSpPr/>
          <p:nvPr userDrawn="1"/>
        </p:nvSpPr>
        <p:spPr>
          <a:xfrm>
            <a:off x="8071228" y="5597159"/>
            <a:ext cx="775136" cy="246221"/>
          </a:xfrm>
          <a:prstGeom prst="rect">
            <a:avLst/>
          </a:prstGeom>
        </p:spPr>
        <p:txBody>
          <a:bodyPr wrap="square">
            <a:spAutoFit/>
          </a:bodyPr>
          <a:lstStyle/>
          <a:p>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模板下载：</a:t>
            </a:r>
            <a:r>
              <a:rPr lang="en-US" altLang="zh-CN" sz="100" dirty="0">
                <a:solidFill>
                  <a:schemeClr val="bg1">
                    <a:lumMod val="95000"/>
                  </a:schemeClr>
                </a:solidFill>
                <a:latin typeface="Calibri" panose="020F0502020204030204"/>
                <a:ea typeface="宋体" panose="02010600030101010101" pitchFamily="2" charset="-122"/>
              </a:rPr>
              <a:t>www.1ppt.com/moban/     </a:t>
            </a:r>
            <a:r>
              <a:rPr lang="zh-CN" altLang="en-US" sz="100" dirty="0">
                <a:solidFill>
                  <a:schemeClr val="bg1">
                    <a:lumMod val="95000"/>
                  </a:schemeClr>
                </a:solidFill>
                <a:latin typeface="Calibri" panose="020F0502020204030204"/>
                <a:ea typeface="宋体" panose="02010600030101010101" pitchFamily="2" charset="-122"/>
              </a:rPr>
              <a:t>行业</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www.1ppt.com/hangye/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节日</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www.1ppt.com/jieri/           PPT</a:t>
            </a:r>
            <a:r>
              <a:rPr lang="zh-CN" altLang="en-US" sz="100" dirty="0">
                <a:solidFill>
                  <a:schemeClr val="bg1">
                    <a:lumMod val="95000"/>
                  </a:schemeClr>
                </a:solidFill>
                <a:latin typeface="Calibri" panose="020F0502020204030204"/>
                <a:ea typeface="宋体" panose="02010600030101010101" pitchFamily="2" charset="-122"/>
              </a:rPr>
              <a:t>素材下载：</a:t>
            </a:r>
            <a:r>
              <a:rPr lang="en-US" altLang="zh-CN" sz="100" dirty="0">
                <a:solidFill>
                  <a:schemeClr val="bg1">
                    <a:lumMod val="95000"/>
                  </a:schemeClr>
                </a:solidFill>
                <a:latin typeface="Calibri" panose="020F0502020204030204"/>
                <a:ea typeface="宋体" panose="02010600030101010101" pitchFamily="2" charset="-122"/>
              </a:rPr>
              <a:t>www.1ppt.com/sucai/</a:t>
            </a:r>
            <a:endParaRPr lang="en-US" altLang="zh-CN" sz="100" dirty="0">
              <a:solidFill>
                <a:schemeClr val="bg1">
                  <a:lumMod val="95000"/>
                </a:schemeClr>
              </a:solidFill>
              <a:latin typeface="Calibri" panose="020F0502020204030204"/>
              <a:ea typeface="宋体" panose="02010600030101010101" pitchFamily="2" charset="-122"/>
            </a:endParaRPr>
          </a:p>
          <a:p>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背景图片：</a:t>
            </a:r>
            <a:r>
              <a:rPr lang="en-US" altLang="zh-CN" sz="100" dirty="0">
                <a:solidFill>
                  <a:schemeClr val="bg1">
                    <a:lumMod val="95000"/>
                  </a:schemeClr>
                </a:solidFill>
                <a:latin typeface="Calibri" panose="020F0502020204030204"/>
                <a:ea typeface="宋体" panose="02010600030101010101" pitchFamily="2" charset="-122"/>
              </a:rPr>
              <a:t>www.1ppt.com/beijing/      PPT</a:t>
            </a:r>
            <a:r>
              <a:rPr lang="zh-CN" altLang="en-US" sz="100" dirty="0">
                <a:solidFill>
                  <a:schemeClr val="bg1">
                    <a:lumMod val="95000"/>
                  </a:schemeClr>
                </a:solidFill>
                <a:latin typeface="Calibri" panose="020F0502020204030204"/>
                <a:ea typeface="宋体" panose="02010600030101010101" pitchFamily="2" charset="-122"/>
              </a:rPr>
              <a:t>图表下载：</a:t>
            </a:r>
            <a:r>
              <a:rPr lang="en-US" altLang="zh-CN" sz="100" dirty="0">
                <a:solidFill>
                  <a:schemeClr val="bg1">
                    <a:lumMod val="95000"/>
                  </a:schemeClr>
                </a:solidFill>
                <a:latin typeface="Calibri" panose="020F0502020204030204"/>
                <a:ea typeface="宋体" panose="02010600030101010101" pitchFamily="2" charset="-122"/>
              </a:rPr>
              <a:t>www.1ppt.com/tubiao/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优秀</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下载：</a:t>
            </a:r>
            <a:r>
              <a:rPr lang="en-US" altLang="zh-CN" sz="100" dirty="0">
                <a:solidFill>
                  <a:schemeClr val="bg1">
                    <a:lumMod val="95000"/>
                  </a:schemeClr>
                </a:solidFill>
                <a:latin typeface="Calibri" panose="020F0502020204030204"/>
                <a:ea typeface="宋体" panose="02010600030101010101" pitchFamily="2" charset="-122"/>
              </a:rPr>
              <a:t>www.1ppt.com/xiazai/        PPT</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www.1ppt.com/powerpoint/      </a:t>
            </a:r>
            <a:endParaRPr lang="en-US" altLang="zh-CN" sz="100" dirty="0">
              <a:solidFill>
                <a:schemeClr val="bg1">
                  <a:lumMod val="95000"/>
                </a:schemeClr>
              </a:solidFill>
              <a:latin typeface="Calibri" panose="020F0502020204030204"/>
              <a:ea typeface="宋体" panose="02010600030101010101" pitchFamily="2" charset="-122"/>
            </a:endParaRPr>
          </a:p>
          <a:p>
            <a:r>
              <a:rPr lang="en-US" altLang="zh-CN" sz="100" dirty="0">
                <a:solidFill>
                  <a:schemeClr val="bg1">
                    <a:lumMod val="95000"/>
                  </a:schemeClr>
                </a:solidFill>
                <a:latin typeface="Calibri" panose="020F0502020204030204"/>
                <a:ea typeface="宋体" panose="02010600030101010101" pitchFamily="2" charset="-122"/>
              </a:rPr>
              <a:t>Word</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www.1ppt.com/word/              Excel</a:t>
            </a:r>
            <a:r>
              <a:rPr lang="zh-CN" altLang="en-US" sz="100" dirty="0">
                <a:solidFill>
                  <a:schemeClr val="bg1">
                    <a:lumMod val="95000"/>
                  </a:schemeClr>
                </a:solidFill>
                <a:latin typeface="Calibri" panose="020F0502020204030204"/>
                <a:ea typeface="宋体" panose="02010600030101010101" pitchFamily="2" charset="-122"/>
              </a:rPr>
              <a:t>教程：</a:t>
            </a:r>
            <a:r>
              <a:rPr lang="en-US" altLang="zh-CN" sz="100" dirty="0">
                <a:solidFill>
                  <a:schemeClr val="bg1">
                    <a:lumMod val="95000"/>
                  </a:schemeClr>
                </a:solidFill>
                <a:latin typeface="Calibri" panose="020F0502020204030204"/>
                <a:ea typeface="宋体" panose="02010600030101010101" pitchFamily="2" charset="-122"/>
              </a:rPr>
              <a:t>www.1ppt.com/excel/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资料下载：</a:t>
            </a:r>
            <a:r>
              <a:rPr lang="en-US" altLang="zh-CN" sz="100" dirty="0">
                <a:solidFill>
                  <a:schemeClr val="bg1">
                    <a:lumMod val="95000"/>
                  </a:schemeClr>
                </a:solidFill>
                <a:latin typeface="Calibri" panose="020F0502020204030204"/>
                <a:ea typeface="宋体" panose="02010600030101010101" pitchFamily="2" charset="-122"/>
              </a:rPr>
              <a:t>www.1ppt.com/ziliao/                PPT</a:t>
            </a:r>
            <a:r>
              <a:rPr lang="zh-CN" altLang="en-US" sz="100" dirty="0">
                <a:solidFill>
                  <a:schemeClr val="bg1">
                    <a:lumMod val="95000"/>
                  </a:schemeClr>
                </a:solidFill>
                <a:latin typeface="Calibri" panose="020F0502020204030204"/>
                <a:ea typeface="宋体" panose="02010600030101010101" pitchFamily="2" charset="-122"/>
              </a:rPr>
              <a:t>课件下载：</a:t>
            </a:r>
            <a:r>
              <a:rPr lang="en-US" altLang="zh-CN" sz="100" dirty="0">
                <a:solidFill>
                  <a:schemeClr val="bg1">
                    <a:lumMod val="95000"/>
                  </a:schemeClr>
                </a:solidFill>
                <a:latin typeface="Calibri" panose="020F0502020204030204"/>
                <a:ea typeface="宋体" panose="02010600030101010101" pitchFamily="2" charset="-122"/>
              </a:rPr>
              <a:t>www.1ppt.com/kejian/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范文下载：</a:t>
            </a:r>
            <a:r>
              <a:rPr lang="en-US" altLang="zh-CN" sz="100" dirty="0">
                <a:solidFill>
                  <a:schemeClr val="bg1">
                    <a:lumMod val="95000"/>
                  </a:schemeClr>
                </a:solidFill>
                <a:latin typeface="Calibri" panose="020F0502020204030204"/>
                <a:ea typeface="宋体" panose="02010600030101010101" pitchFamily="2" charset="-122"/>
              </a:rPr>
              <a:t>www.1ppt.com/fanwen/             </a:t>
            </a:r>
            <a:r>
              <a:rPr lang="zh-CN" altLang="en-US" sz="100" dirty="0">
                <a:solidFill>
                  <a:schemeClr val="bg1">
                    <a:lumMod val="95000"/>
                  </a:schemeClr>
                </a:solidFill>
                <a:latin typeface="Calibri" panose="020F0502020204030204"/>
                <a:ea typeface="宋体" panose="02010600030101010101" pitchFamily="2" charset="-122"/>
              </a:rPr>
              <a:t>试卷下载：</a:t>
            </a:r>
            <a:r>
              <a:rPr lang="en-US" altLang="zh-CN" sz="100" dirty="0">
                <a:solidFill>
                  <a:schemeClr val="bg1">
                    <a:lumMod val="95000"/>
                  </a:schemeClr>
                </a:solidFill>
                <a:latin typeface="Calibri" panose="020F0502020204030204"/>
                <a:ea typeface="宋体" panose="02010600030101010101" pitchFamily="2" charset="-122"/>
              </a:rPr>
              <a:t>www.1ppt.com/shiti/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教案下载：</a:t>
            </a:r>
            <a:r>
              <a:rPr lang="en-US" altLang="zh-CN" sz="100" dirty="0">
                <a:solidFill>
                  <a:schemeClr val="bg1">
                    <a:lumMod val="95000"/>
                  </a:schemeClr>
                </a:solidFill>
                <a:latin typeface="Calibri" panose="020F0502020204030204"/>
                <a:ea typeface="宋体" panose="02010600030101010101" pitchFamily="2" charset="-122"/>
              </a:rPr>
              <a:t>www.1ppt.com/jiaoan/  </a:t>
            </a:r>
            <a:r>
              <a:rPr lang="en-US" altLang="zh-CN" sz="100" dirty="0" smtClean="0">
                <a:solidFill>
                  <a:schemeClr val="bg1">
                    <a:lumMod val="95000"/>
                  </a:schemeClr>
                </a:solidFill>
                <a:latin typeface="Calibri" panose="020F0502020204030204"/>
                <a:ea typeface="宋体" panose="02010600030101010101" pitchFamily="2" charset="-122"/>
              </a:rPr>
              <a:t>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smtClean="0">
                <a:solidFill>
                  <a:schemeClr val="bg1">
                    <a:lumMod val="95000"/>
                  </a:schemeClr>
                </a:solidFill>
                <a:latin typeface="Calibri" panose="020F0502020204030204"/>
                <a:ea typeface="宋体" panose="02010600030101010101" pitchFamily="2" charset="-122"/>
              </a:rPr>
              <a:t>字体下载：</a:t>
            </a:r>
            <a:r>
              <a:rPr lang="en-US" altLang="zh-CN" sz="100" dirty="0" smtClean="0">
                <a:solidFill>
                  <a:schemeClr val="bg1">
                    <a:lumMod val="95000"/>
                  </a:schemeClr>
                </a:solidFill>
                <a:latin typeface="Calibri" panose="020F0502020204030204"/>
                <a:ea typeface="宋体" panose="02010600030101010101" pitchFamily="2" charset="-122"/>
              </a:rPr>
              <a:t>www.1ppt.com/ziti/</a:t>
            </a:r>
            <a:endParaRPr lang="en-US" altLang="zh-CN" sz="100" dirty="0">
              <a:solidFill>
                <a:schemeClr val="bg1">
                  <a:lumMod val="95000"/>
                </a:schemeClr>
              </a:solidFill>
              <a:latin typeface="Calibri" panose="020F0502020204030204"/>
              <a:ea typeface="宋体" panose="02010600030101010101" pitchFamily="2" charset="-122"/>
            </a:endParaRPr>
          </a:p>
          <a:p>
            <a:r>
              <a:rPr lang="en-US" altLang="zh-CN" sz="100" dirty="0">
                <a:solidFill>
                  <a:schemeClr val="bg1">
                    <a:lumMod val="95000"/>
                  </a:schemeClr>
                </a:solidFill>
                <a:latin typeface="Calibri" panose="020F0502020204030204"/>
                <a:ea typeface="宋体" panose="02010600030101010101" pitchFamily="2" charset="-122"/>
              </a:rPr>
              <a:t> </a:t>
            </a:r>
            <a:endParaRPr lang="zh-CN" altLang="en-US" sz="100" dirty="0">
              <a:solidFill>
                <a:schemeClr val="bg1">
                  <a:lumMod val="95000"/>
                </a:schemeClr>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7.xml"/><Relationship Id="rId5" Type="http://schemas.openxmlformats.org/officeDocument/2006/relationships/tags" Target="../tags/tag21.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chart" Target="../charts/chart5.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tags" Target="../tags/tag27.xml"/><Relationship Id="rId2" Type="http://schemas.openxmlformats.org/officeDocument/2006/relationships/image" Target="../media/image13.jpeg"/><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image" Target="../media/image14.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chart" Target="../charts/chart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chart" Target="../charts/char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a:stretch>
            <a:fillRect/>
          </a:stretch>
        </p:blipFill>
        <p:spPr>
          <a:xfrm>
            <a:off x="450" y="1"/>
            <a:ext cx="12138054" cy="6858000"/>
          </a:xfrm>
          <a:prstGeom prst="rect">
            <a:avLst/>
          </a:prstGeom>
        </p:spPr>
      </p:pic>
      <p:sp>
        <p:nvSpPr>
          <p:cNvPr id="10" name="文本框 9"/>
          <p:cNvSpPr txBox="1"/>
          <p:nvPr/>
        </p:nvSpPr>
        <p:spPr>
          <a:xfrm>
            <a:off x="2120459"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2</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2" name="文本框 11"/>
          <p:cNvSpPr txBox="1"/>
          <p:nvPr/>
        </p:nvSpPr>
        <p:spPr>
          <a:xfrm>
            <a:off x="4324387"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0</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4" name="文本框 13"/>
          <p:cNvSpPr txBox="1"/>
          <p:nvPr/>
        </p:nvSpPr>
        <p:spPr>
          <a:xfrm>
            <a:off x="7564478" y="-34853"/>
            <a:ext cx="2071401" cy="4708981"/>
          </a:xfrm>
          <a:prstGeom prst="rect">
            <a:avLst/>
          </a:prstGeom>
          <a:noFill/>
          <a:effectLst/>
        </p:spPr>
        <p:txBody>
          <a:bodyPr wrap="none" rtlCol="0">
            <a:spAutoFit/>
          </a:bodyPr>
          <a:lstStyle/>
          <a:p>
            <a:r>
              <a:rPr lang="en-US" altLang="zh-CN" sz="30000" dirty="0" smtClean="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8</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3" name="文本框 12"/>
          <p:cNvSpPr txBox="1"/>
          <p:nvPr/>
        </p:nvSpPr>
        <p:spPr>
          <a:xfrm>
            <a:off x="5991740" y="-34853"/>
            <a:ext cx="2071401"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1</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grpSp>
        <p:nvGrpSpPr>
          <p:cNvPr id="5" name="组合 4"/>
          <p:cNvGrpSpPr/>
          <p:nvPr/>
        </p:nvGrpSpPr>
        <p:grpSpPr>
          <a:xfrm>
            <a:off x="7029383" y="2083417"/>
            <a:ext cx="322298" cy="1219748"/>
            <a:chOff x="6783638" y="2143107"/>
            <a:chExt cx="322298" cy="1219748"/>
          </a:xfrm>
        </p:grpSpPr>
        <p:sp>
          <p:nvSpPr>
            <p:cNvPr id="34" name="任意多边形 33"/>
            <p:cNvSpPr/>
            <p:nvPr/>
          </p:nvSpPr>
          <p:spPr>
            <a:xfrm rot="18818261" flipH="1">
              <a:off x="6682464" y="2799765"/>
              <a:ext cx="455928" cy="180000"/>
            </a:xfrm>
            <a:custGeom>
              <a:avLst/>
              <a:gdLst>
                <a:gd name="connsiteX0" fmla="*/ 26360 w 455928"/>
                <a:gd name="connsiteY0" fmla="*/ 26360 h 180000"/>
                <a:gd name="connsiteX1" fmla="*/ 90000 w 455928"/>
                <a:gd name="connsiteY1" fmla="*/ 0 h 180000"/>
                <a:gd name="connsiteX2" fmla="*/ 267158 w 455928"/>
                <a:gd name="connsiteY2" fmla="*/ 0 h 180000"/>
                <a:gd name="connsiteX3" fmla="*/ 455928 w 455928"/>
                <a:gd name="connsiteY3" fmla="*/ 180000 h 180000"/>
                <a:gd name="connsiteX4" fmla="*/ 90000 w 455928"/>
                <a:gd name="connsiteY4" fmla="*/ 180000 h 180000"/>
                <a:gd name="connsiteX5" fmla="*/ 0 w 455928"/>
                <a:gd name="connsiteY5" fmla="*/ 90000 h 180000"/>
                <a:gd name="connsiteX6" fmla="*/ 26360 w 455928"/>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928" h="180000">
                  <a:moveTo>
                    <a:pt x="26360" y="26360"/>
                  </a:moveTo>
                  <a:cubicBezTo>
                    <a:pt x="42647" y="10074"/>
                    <a:pt x="65147" y="0"/>
                    <a:pt x="90000" y="0"/>
                  </a:cubicBezTo>
                  <a:lnTo>
                    <a:pt x="267158" y="0"/>
                  </a:lnTo>
                  <a:lnTo>
                    <a:pt x="455928" y="180000"/>
                  </a:lnTo>
                  <a:lnTo>
                    <a:pt x="90000" y="180000"/>
                  </a:lnTo>
                  <a:cubicBezTo>
                    <a:pt x="40294" y="180000"/>
                    <a:pt x="0" y="139706"/>
                    <a:pt x="0" y="90000"/>
                  </a:cubicBezTo>
                  <a:cubicBezTo>
                    <a:pt x="0" y="65147"/>
                    <a:pt x="10074" y="42647"/>
                    <a:pt x="26360" y="2636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8818261" flipH="1">
              <a:off x="6636780" y="2432263"/>
              <a:ext cx="758312" cy="180000"/>
            </a:xfrm>
            <a:custGeom>
              <a:avLst/>
              <a:gdLst>
                <a:gd name="connsiteX0" fmla="*/ 26360 w 758312"/>
                <a:gd name="connsiteY0" fmla="*/ 26360 h 180000"/>
                <a:gd name="connsiteX1" fmla="*/ 90000 w 758312"/>
                <a:gd name="connsiteY1" fmla="*/ 0 h 180000"/>
                <a:gd name="connsiteX2" fmla="*/ 569542 w 758312"/>
                <a:gd name="connsiteY2" fmla="*/ 0 h 180000"/>
                <a:gd name="connsiteX3" fmla="*/ 758312 w 758312"/>
                <a:gd name="connsiteY3" fmla="*/ 180000 h 180000"/>
                <a:gd name="connsiteX4" fmla="*/ 90000 w 758312"/>
                <a:gd name="connsiteY4" fmla="*/ 180000 h 180000"/>
                <a:gd name="connsiteX5" fmla="*/ 0 w 758312"/>
                <a:gd name="connsiteY5" fmla="*/ 90000 h 180000"/>
                <a:gd name="connsiteX6" fmla="*/ 26360 w 758312"/>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312" h="180000">
                  <a:moveTo>
                    <a:pt x="26360" y="26360"/>
                  </a:moveTo>
                  <a:cubicBezTo>
                    <a:pt x="42647" y="10074"/>
                    <a:pt x="65147" y="0"/>
                    <a:pt x="90000" y="0"/>
                  </a:cubicBezTo>
                  <a:lnTo>
                    <a:pt x="569542" y="0"/>
                  </a:lnTo>
                  <a:lnTo>
                    <a:pt x="758312" y="180000"/>
                  </a:lnTo>
                  <a:lnTo>
                    <a:pt x="90000" y="180000"/>
                  </a:lnTo>
                  <a:cubicBezTo>
                    <a:pt x="40294" y="180000"/>
                    <a:pt x="0" y="139706"/>
                    <a:pt x="0" y="90000"/>
                  </a:cubicBezTo>
                  <a:cubicBezTo>
                    <a:pt x="0" y="65147"/>
                    <a:pt x="10074" y="42647"/>
                    <a:pt x="26360" y="2636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8818261" flipH="1">
              <a:off x="6698890" y="3098107"/>
              <a:ext cx="349496" cy="180000"/>
            </a:xfrm>
            <a:custGeom>
              <a:avLst/>
              <a:gdLst>
                <a:gd name="connsiteX0" fmla="*/ 26360 w 349496"/>
                <a:gd name="connsiteY0" fmla="*/ 26360 h 180000"/>
                <a:gd name="connsiteX1" fmla="*/ 90000 w 349496"/>
                <a:gd name="connsiteY1" fmla="*/ 0 h 180000"/>
                <a:gd name="connsiteX2" fmla="*/ 160726 w 349496"/>
                <a:gd name="connsiteY2" fmla="*/ 0 h 180000"/>
                <a:gd name="connsiteX3" fmla="*/ 349496 w 349496"/>
                <a:gd name="connsiteY3" fmla="*/ 180000 h 180000"/>
                <a:gd name="connsiteX4" fmla="*/ 90000 w 349496"/>
                <a:gd name="connsiteY4" fmla="*/ 180000 h 180000"/>
                <a:gd name="connsiteX5" fmla="*/ 0 w 349496"/>
                <a:gd name="connsiteY5" fmla="*/ 90000 h 180000"/>
                <a:gd name="connsiteX6" fmla="*/ 26360 w 349496"/>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496" h="180000">
                  <a:moveTo>
                    <a:pt x="26360" y="26360"/>
                  </a:moveTo>
                  <a:cubicBezTo>
                    <a:pt x="42647" y="10074"/>
                    <a:pt x="65147" y="0"/>
                    <a:pt x="90000" y="0"/>
                  </a:cubicBezTo>
                  <a:lnTo>
                    <a:pt x="160726" y="0"/>
                  </a:lnTo>
                  <a:lnTo>
                    <a:pt x="349496" y="180000"/>
                  </a:lnTo>
                  <a:lnTo>
                    <a:pt x="90000" y="180000"/>
                  </a:lnTo>
                  <a:cubicBezTo>
                    <a:pt x="40294" y="180000"/>
                    <a:pt x="0" y="139706"/>
                    <a:pt x="0" y="90000"/>
                  </a:cubicBezTo>
                  <a:cubicBezTo>
                    <a:pt x="0" y="65147"/>
                    <a:pt x="10074" y="42647"/>
                    <a:pt x="26360" y="2636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8818261" flipH="1">
              <a:off x="6687161" y="2289854"/>
              <a:ext cx="441770" cy="180000"/>
            </a:xfrm>
            <a:custGeom>
              <a:avLst/>
              <a:gdLst>
                <a:gd name="connsiteX0" fmla="*/ 26360 w 441770"/>
                <a:gd name="connsiteY0" fmla="*/ 26360 h 180000"/>
                <a:gd name="connsiteX1" fmla="*/ 90000 w 441770"/>
                <a:gd name="connsiteY1" fmla="*/ 0 h 180000"/>
                <a:gd name="connsiteX2" fmla="*/ 253001 w 441770"/>
                <a:gd name="connsiteY2" fmla="*/ 0 h 180000"/>
                <a:gd name="connsiteX3" fmla="*/ 441770 w 441770"/>
                <a:gd name="connsiteY3" fmla="*/ 180000 h 180000"/>
                <a:gd name="connsiteX4" fmla="*/ 90000 w 441770"/>
                <a:gd name="connsiteY4" fmla="*/ 180000 h 180000"/>
                <a:gd name="connsiteX5" fmla="*/ 0 w 441770"/>
                <a:gd name="connsiteY5" fmla="*/ 90000 h 180000"/>
                <a:gd name="connsiteX6" fmla="*/ 26360 w 441770"/>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70" h="180000">
                  <a:moveTo>
                    <a:pt x="26360" y="26360"/>
                  </a:moveTo>
                  <a:cubicBezTo>
                    <a:pt x="42647" y="10074"/>
                    <a:pt x="65147" y="0"/>
                    <a:pt x="90000" y="0"/>
                  </a:cubicBezTo>
                  <a:lnTo>
                    <a:pt x="253001" y="0"/>
                  </a:lnTo>
                  <a:lnTo>
                    <a:pt x="441770" y="180000"/>
                  </a:lnTo>
                  <a:lnTo>
                    <a:pt x="90000" y="180000"/>
                  </a:lnTo>
                  <a:cubicBezTo>
                    <a:pt x="40294" y="180000"/>
                    <a:pt x="0" y="139706"/>
                    <a:pt x="0" y="90000"/>
                  </a:cubicBezTo>
                  <a:cubicBezTo>
                    <a:pt x="0" y="65147"/>
                    <a:pt x="10074" y="42647"/>
                    <a:pt x="26360" y="26360"/>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椭圆 48"/>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椭圆 50"/>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p:cNvSpPr txBox="1"/>
          <p:nvPr/>
        </p:nvSpPr>
        <p:spPr>
          <a:xfrm>
            <a:off x="4567376" y="3857911"/>
            <a:ext cx="2941831" cy="523220"/>
          </a:xfrm>
          <a:prstGeom prst="rect">
            <a:avLst/>
          </a:prstGeom>
          <a:noFill/>
        </p:spPr>
        <p:txBody>
          <a:bodyPr wrap="none" rtlCol="0">
            <a:spAutoFit/>
          </a:bodyPr>
          <a:lstStyle/>
          <a:p>
            <a:r>
              <a:rPr lang="en-US" altLang="zh-CN" sz="2800" dirty="0" smtClean="0"/>
              <a:t> </a:t>
            </a:r>
            <a:r>
              <a:rPr lang="en-US" altLang="zh-CN" sz="2800" dirty="0" err="1" smtClean="0"/>
              <a:t>Blockchain</a:t>
            </a:r>
            <a:r>
              <a:rPr lang="en-US" altLang="zh-CN" sz="2800" dirty="0" smtClean="0"/>
              <a:t> Intro.</a:t>
            </a:r>
            <a:endParaRPr lang="zh-CN" altLang="en-US" sz="2800" dirty="0"/>
          </a:p>
        </p:txBody>
      </p:sp>
      <p:sp>
        <p:nvSpPr>
          <p:cNvPr id="3" name="文本框 2"/>
          <p:cNvSpPr txBox="1"/>
          <p:nvPr/>
        </p:nvSpPr>
        <p:spPr>
          <a:xfrm>
            <a:off x="2970879" y="4478649"/>
            <a:ext cx="6250240" cy="645160"/>
          </a:xfrm>
          <a:prstGeom prst="rect">
            <a:avLst/>
          </a:prstGeom>
          <a:noFill/>
        </p:spPr>
        <p:txBody>
          <a:bodyPr wrap="square" rtlCol="0">
            <a:spAutoFit/>
          </a:bodyPr>
          <a:lstStyle/>
          <a:p>
            <a:pPr algn="ctr"/>
            <a:r>
              <a:rPr lang="en-US" altLang="zh-CN" sz="1200" dirty="0">
                <a:solidFill>
                  <a:schemeClr val="tx1">
                    <a:lumMod val="50000"/>
                    <a:lumOff val="50000"/>
                  </a:schemeClr>
                </a:solidFill>
              </a:rPr>
              <a:t>A blockchain is a decentralized, distributed and public digital ledger that is used to record transactions across many computers so that the record cannot be altered retroactively without the alteration of all subsequent blocks and the consensus of the network.</a:t>
            </a:r>
            <a:endParaRPr lang="en-US" altLang="zh-CN" sz="1200" dirty="0">
              <a:solidFill>
                <a:schemeClr val="tx1">
                  <a:lumMod val="50000"/>
                  <a:lumOff val="50000"/>
                </a:schemeClr>
              </a:solidFill>
            </a:endParaRPr>
          </a:p>
        </p:txBody>
      </p:sp>
      <p:sp>
        <p:nvSpPr>
          <p:cNvPr id="7" name="矩形 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4"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par>
                                <p:cTn id="35" presetID="22" presetClass="entr" presetSubtype="4"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2000"/>
                            </p:stCondLst>
                            <p:childTnLst>
                              <p:par>
                                <p:cTn id="52" presetID="2" presetClass="entr" presetSubtype="8" decel="100000"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750" fill="hold"/>
                                        <p:tgtEl>
                                          <p:spTgt spid="2"/>
                                        </p:tgtEl>
                                        <p:attrNameLst>
                                          <p:attrName>ppt_x</p:attrName>
                                        </p:attrNameLst>
                                      </p:cBhvr>
                                      <p:tavLst>
                                        <p:tav tm="0">
                                          <p:val>
                                            <p:strVal val="0-#ppt_w/2"/>
                                          </p:val>
                                        </p:tav>
                                        <p:tav tm="100000">
                                          <p:val>
                                            <p:strVal val="#ppt_x"/>
                                          </p:val>
                                        </p:tav>
                                      </p:tavLst>
                                    </p:anim>
                                    <p:anim calcmode="lin" valueType="num">
                                      <p:cBhvr additive="base">
                                        <p:cTn id="55" dur="750" fill="hold"/>
                                        <p:tgtEl>
                                          <p:spTgt spid="2"/>
                                        </p:tgtEl>
                                        <p:attrNameLst>
                                          <p:attrName>ppt_y</p:attrName>
                                        </p:attrNameLst>
                                      </p:cBhvr>
                                      <p:tavLst>
                                        <p:tav tm="0">
                                          <p:val>
                                            <p:strVal val="#ppt_y"/>
                                          </p:val>
                                        </p:tav>
                                        <p:tav tm="100000">
                                          <p:val>
                                            <p:strVal val="#ppt_y"/>
                                          </p:val>
                                        </p:tav>
                                      </p:tavLst>
                                    </p:anim>
                                  </p:childTnLst>
                                </p:cTn>
                              </p:par>
                              <p:par>
                                <p:cTn id="56" presetID="2" presetClass="entr" presetSubtype="2" decel="100000" fill="hold" grpId="0" nodeType="with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750" fill="hold"/>
                                        <p:tgtEl>
                                          <p:spTgt spid="3"/>
                                        </p:tgtEl>
                                        <p:attrNameLst>
                                          <p:attrName>ppt_x</p:attrName>
                                        </p:attrNameLst>
                                      </p:cBhvr>
                                      <p:tavLst>
                                        <p:tav tm="0">
                                          <p:val>
                                            <p:strVal val="1+#ppt_w/2"/>
                                          </p:val>
                                        </p:tav>
                                        <p:tav tm="100000">
                                          <p:val>
                                            <p:strVal val="#ppt_x"/>
                                          </p:val>
                                        </p:tav>
                                      </p:tavLst>
                                    </p:anim>
                                    <p:anim calcmode="lin" valueType="num">
                                      <p:cBhvr additive="base">
                                        <p:cTn id="59" dur="750" fill="hold"/>
                                        <p:tgtEl>
                                          <p:spTgt spid="3"/>
                                        </p:tgtEl>
                                        <p:attrNameLst>
                                          <p:attrName>ppt_y</p:attrName>
                                        </p:attrNameLst>
                                      </p:cBhvr>
                                      <p:tavLst>
                                        <p:tav tm="0">
                                          <p:val>
                                            <p:strVal val="#ppt_y"/>
                                          </p:val>
                                        </p:tav>
                                        <p:tav tm="100000">
                                          <p:val>
                                            <p:strVal val="#ppt_y"/>
                                          </p:val>
                                        </p:tav>
                                      </p:tavLst>
                                    </p:anim>
                                  </p:childTnLst>
                                </p:cTn>
                              </p:par>
                              <p:par>
                                <p:cTn id="60" presetID="22" presetClass="entr" presetSubtype="8"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p:bldP spid="14" grpId="0"/>
      <p:bldP spid="13" grpId="0"/>
      <p:bldP spid="47" grpId="0" animBg="1"/>
      <p:bldP spid="48" grpId="0" animBg="1"/>
      <p:bldP spid="49" grpId="0" animBg="1"/>
      <p:bldP spid="51" grpId="0" animBg="1"/>
      <p:bldP spid="2" grpId="0"/>
      <p:bldP spid="3"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文本框 97"/>
          <p:cNvSpPr txBox="1"/>
          <p:nvPr/>
        </p:nvSpPr>
        <p:spPr>
          <a:xfrm>
            <a:off x="1342723" y="178376"/>
            <a:ext cx="3359589" cy="583565"/>
          </a:xfrm>
          <a:prstGeom prst="rect">
            <a:avLst/>
          </a:prstGeom>
          <a:noFill/>
        </p:spPr>
        <p:txBody>
          <a:bodyPr wrap="square" rtlCol="0">
            <a:spAutoFit/>
          </a:bodyPr>
          <a:lstStyle/>
          <a:p>
            <a:r>
              <a:rPr lang="zh-CN" altLang="en-US" sz="3200" dirty="0">
                <a:solidFill>
                  <a:schemeClr val="tx1">
                    <a:lumMod val="75000"/>
                    <a:lumOff val="25000"/>
                  </a:schemeClr>
                </a:solidFill>
              </a:rPr>
              <a:t>区块链技术</a:t>
            </a:r>
            <a:endParaRPr lang="zh-CN" altLang="en-US" sz="3200" dirty="0">
              <a:solidFill>
                <a:schemeClr val="tx1">
                  <a:lumMod val="75000"/>
                  <a:lumOff val="25000"/>
                </a:schemeClr>
              </a:solidFill>
            </a:endParaRPr>
          </a:p>
        </p:txBody>
      </p:sp>
      <p:sp>
        <p:nvSpPr>
          <p:cNvPr id="99" name="矩形 98"/>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prstClr val="black">
                    <a:lumMod val="75000"/>
                    <a:lumOff val="25000"/>
                    <a:alpha val="90000"/>
                  </a:prstClr>
                </a:solidFill>
                <a:latin typeface="+mn-ea"/>
                <a:sym typeface="+mn-ea"/>
              </a:rPr>
              <a:t>Technology of blockchain</a:t>
            </a:r>
            <a:r>
              <a:rPr lang="en-US" altLang="zh-CN" sz="1000" dirty="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4977765" y="1247775"/>
            <a:ext cx="6885940" cy="4361815"/>
          </a:xfrm>
          <a:prstGeom prst="rect">
            <a:avLst/>
          </a:prstGeom>
        </p:spPr>
      </p:pic>
      <p:sp>
        <p:nvSpPr>
          <p:cNvPr id="49" name="矩形 48"/>
          <p:cNvSpPr/>
          <p:nvPr/>
        </p:nvSpPr>
        <p:spPr>
          <a:xfrm>
            <a:off x="1343025" y="4327525"/>
            <a:ext cx="3613785" cy="533400"/>
          </a:xfrm>
          <a:prstGeom prst="rect">
            <a:avLst/>
          </a:prstGeom>
        </p:spPr>
        <p:txBody>
          <a:bodyPr wrap="square">
            <a:spAutoFit/>
          </a:bodyPr>
          <a:p>
            <a:pPr>
              <a:lnSpc>
                <a:spcPct val="120000"/>
              </a:lnSpc>
            </a:pPr>
            <a:r>
              <a:rPr lang="en-US" altLang="zh-CN" sz="1200" dirty="0">
                <a:solidFill>
                  <a:schemeClr val="tx1">
                    <a:lumMod val="75000"/>
                    <a:lumOff val="25000"/>
                  </a:schemeClr>
                </a:solidFill>
              </a:rPr>
              <a:t>两个矿工同时计算出该数字，分叉，链长的保留，链短的舍弃.</a:t>
            </a:r>
            <a:endParaRPr lang="zh-CN" altLang="en-US" sz="1200" dirty="0">
              <a:solidFill>
                <a:schemeClr val="tx1">
                  <a:lumMod val="75000"/>
                  <a:lumOff val="25000"/>
                </a:schemeClr>
              </a:solidFill>
            </a:endParaRPr>
          </a:p>
        </p:txBody>
      </p:sp>
      <p:sp>
        <p:nvSpPr>
          <p:cNvPr id="50" name="文本框 49"/>
          <p:cNvSpPr txBox="1"/>
          <p:nvPr/>
        </p:nvSpPr>
        <p:spPr>
          <a:xfrm>
            <a:off x="1342723" y="2472199"/>
            <a:ext cx="2206946" cy="337185"/>
          </a:xfrm>
          <a:prstGeom prst="rect">
            <a:avLst/>
          </a:prstGeom>
          <a:noFill/>
        </p:spPr>
        <p:txBody>
          <a:bodyPr wrap="square" rtlCol="0">
            <a:spAutoFit/>
          </a:bodyPr>
          <a:p>
            <a:r>
              <a:rPr lang="zh-CN" altLang="en-US" sz="1600" dirty="0">
                <a:solidFill>
                  <a:schemeClr val="tx1">
                    <a:lumMod val="75000"/>
                    <a:lumOff val="25000"/>
                  </a:schemeClr>
                </a:solidFill>
              </a:rPr>
              <a:t>挖矿</a:t>
            </a:r>
            <a:endParaRPr lang="zh-CN" altLang="en-US" sz="1600" dirty="0">
              <a:solidFill>
                <a:schemeClr val="tx1">
                  <a:lumMod val="75000"/>
                  <a:lumOff val="25000"/>
                </a:schemeClr>
              </a:solidFill>
            </a:endParaRPr>
          </a:p>
        </p:txBody>
      </p:sp>
      <p:sp>
        <p:nvSpPr>
          <p:cNvPr id="51" name="圆角矩形 50"/>
          <p:cNvSpPr/>
          <p:nvPr/>
        </p:nvSpPr>
        <p:spPr>
          <a:xfrm>
            <a:off x="1137447" y="2530879"/>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1137447" y="3205719"/>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1137447" y="38173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1137447" y="4429069"/>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矩形 55"/>
          <p:cNvSpPr/>
          <p:nvPr/>
        </p:nvSpPr>
        <p:spPr>
          <a:xfrm>
            <a:off x="1343025" y="3711575"/>
            <a:ext cx="3601720" cy="533400"/>
          </a:xfrm>
          <a:prstGeom prst="rect">
            <a:avLst/>
          </a:prstGeom>
        </p:spPr>
        <p:txBody>
          <a:bodyPr wrap="square">
            <a:spAutoFit/>
          </a:bodyPr>
          <a:p>
            <a:pPr>
              <a:lnSpc>
                <a:spcPct val="120000"/>
              </a:lnSpc>
            </a:pPr>
            <a:r>
              <a:rPr lang="en-US" altLang="zh-CN" sz="1200" dirty="0">
                <a:solidFill>
                  <a:schemeClr val="tx1">
                    <a:lumMod val="75000"/>
                    <a:lumOff val="25000"/>
                  </a:schemeClr>
                </a:solidFill>
              </a:rPr>
              <a:t>每个区块都包含了上个区块的校验信息（摘要），修改一个区块需要同时修改全部区块</a:t>
            </a:r>
            <a:r>
              <a:rPr lang="zh-CN" altLang="en-US" sz="1200" dirty="0">
                <a:solidFill>
                  <a:schemeClr val="tx1">
                    <a:lumMod val="75000"/>
                    <a:lumOff val="25000"/>
                  </a:schemeClr>
                </a:solidFill>
              </a:rPr>
              <a:t>（如图）</a:t>
            </a:r>
            <a:endParaRPr lang="zh-CN" altLang="en-US" sz="1200" dirty="0">
              <a:solidFill>
                <a:schemeClr val="tx1">
                  <a:lumMod val="75000"/>
                  <a:lumOff val="25000"/>
                </a:schemeClr>
              </a:solidFill>
            </a:endParaRPr>
          </a:p>
        </p:txBody>
      </p:sp>
      <p:sp>
        <p:nvSpPr>
          <p:cNvPr id="8" name="矩形 7"/>
          <p:cNvSpPr/>
          <p:nvPr/>
        </p:nvSpPr>
        <p:spPr>
          <a:xfrm>
            <a:off x="1342722" y="3102267"/>
            <a:ext cx="4078363" cy="312420"/>
          </a:xfrm>
          <a:prstGeom prst="rect">
            <a:avLst/>
          </a:prstGeom>
        </p:spPr>
        <p:txBody>
          <a:bodyPr wrap="square">
            <a:spAutoFit/>
          </a:bodyPr>
          <a:p>
            <a:pPr>
              <a:lnSpc>
                <a:spcPct val="120000"/>
              </a:lnSpc>
            </a:pPr>
            <a:r>
              <a:rPr lang="en-US" altLang="zh-CN" sz="1200" dirty="0">
                <a:solidFill>
                  <a:schemeClr val="tx1">
                    <a:lumMod val="75000"/>
                    <a:lumOff val="25000"/>
                  </a:schemeClr>
                </a:solidFill>
              </a:rPr>
              <a:t>计算一个数字，第一个计算出该数字的奖励x个币 </a:t>
            </a:r>
            <a:endParaRPr lang="zh-CN" altLang="en-US" sz="1200" dirty="0">
              <a:solidFill>
                <a:schemeClr val="tx1">
                  <a:lumMod val="75000"/>
                  <a:lumOff val="25000"/>
                </a:schemeClr>
              </a:solidFill>
            </a:endParaRPr>
          </a:p>
        </p:txBody>
      </p:sp>
      <p:sp>
        <p:nvSpPr>
          <p:cNvPr id="9" name="椭圆 8"/>
          <p:cNvSpPr/>
          <p:nvPr/>
        </p:nvSpPr>
        <p:spPr>
          <a:xfrm>
            <a:off x="1137447" y="50873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343025" y="4981575"/>
            <a:ext cx="3601720" cy="312420"/>
          </a:xfrm>
          <a:prstGeom prst="rect">
            <a:avLst/>
          </a:prstGeom>
        </p:spPr>
        <p:txBody>
          <a:bodyPr wrap="square">
            <a:spAutoFit/>
          </a:bodyPr>
          <a:p>
            <a:pPr>
              <a:lnSpc>
                <a:spcPct val="120000"/>
              </a:lnSpc>
            </a:pPr>
            <a:r>
              <a:rPr lang="en-US" sz="1200" dirty="0">
                <a:solidFill>
                  <a:schemeClr val="tx1">
                    <a:lumMod val="75000"/>
                    <a:lumOff val="25000"/>
                  </a:schemeClr>
                </a:solidFill>
              </a:rPr>
              <a:t>51%</a:t>
            </a:r>
            <a:r>
              <a:rPr lang="zh-CN" altLang="en-US" sz="1200" dirty="0">
                <a:solidFill>
                  <a:schemeClr val="tx1">
                    <a:lumMod val="75000"/>
                    <a:lumOff val="25000"/>
                  </a:schemeClr>
                </a:solidFill>
              </a:rPr>
              <a:t>攻击</a:t>
            </a:r>
            <a:endParaRPr lang="zh-CN" altLang="en-US" sz="12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fade">
                                      <p:cBhvr>
                                        <p:cTn id="20" dur="750"/>
                                        <p:tgtEl>
                                          <p:spTgt spid="77"/>
                                        </p:tgtEl>
                                      </p:cBhvr>
                                    </p:animEffect>
                                  </p:childTnLst>
                                </p:cTn>
                              </p:par>
                              <p:par>
                                <p:cTn id="21" presetID="53" presetClass="entr" presetSubtype="16" fill="hold" grpId="0" nodeType="withEffect">
                                  <p:stCondLst>
                                    <p:cond delay="275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par>
                                <p:cTn id="26" presetID="22" presetClass="entr" presetSubtype="8" fill="hold" grpId="0" nodeType="withEffect">
                                  <p:stCondLst>
                                    <p:cond delay="275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750"/>
                                        <p:tgtEl>
                                          <p:spTgt spid="50"/>
                                        </p:tgtEl>
                                      </p:cBhvr>
                                    </p:animEffect>
                                  </p:childTnLst>
                                </p:cTn>
                              </p:par>
                              <p:par>
                                <p:cTn id="29" presetID="10" presetClass="entr" presetSubtype="0" fill="hold" grpId="0" nodeType="withEffect">
                                  <p:stCondLst>
                                    <p:cond delay="325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42" presetClass="path" presetSubtype="0" decel="50000" fill="hold" grpId="1" nodeType="withEffect">
                                  <p:stCondLst>
                                    <p:cond delay="3250"/>
                                  </p:stCondLst>
                                  <p:childTnLst>
                                    <p:animMotion origin="layout" path="M 2.70833E-6 7.40741E-7 L 2.70833E-6 -0.09144 " pathEditMode="relative" rAng="0" ptsTypes="AA">
                                      <p:cBhvr>
                                        <p:cTn id="33" dur="1250" spd="-100000" fill="hold"/>
                                        <p:tgtEl>
                                          <p:spTgt spid="52"/>
                                        </p:tgtEl>
                                        <p:attrNameLst>
                                          <p:attrName>ppt_x</p:attrName>
                                          <p:attrName>ppt_y</p:attrName>
                                        </p:attrNameLst>
                                      </p:cBhvr>
                                      <p:rCtr x="0" y="-4583"/>
                                    </p:animMotion>
                                  </p:childTnLst>
                                </p:cTn>
                              </p:par>
                              <p:par>
                                <p:cTn id="34" presetID="10" presetClass="entr" presetSubtype="0" fill="hold" grpId="0" nodeType="withEffect">
                                  <p:stCondLst>
                                    <p:cond delay="325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42" presetClass="path" presetSubtype="0" decel="50000" fill="hold" grpId="1" nodeType="withEffect">
                                  <p:stCondLst>
                                    <p:cond delay="3250"/>
                                  </p:stCondLst>
                                  <p:childTnLst>
                                    <p:animMotion origin="layout" path="M 2.70833E-6 -1.11111E-6 L 2.70833E-6 -0.18055 " pathEditMode="relative" rAng="0" ptsTypes="AA">
                                      <p:cBhvr>
                                        <p:cTn id="38" dur="1250" spd="-100000" fill="hold"/>
                                        <p:tgtEl>
                                          <p:spTgt spid="53"/>
                                        </p:tgtEl>
                                        <p:attrNameLst>
                                          <p:attrName>ppt_x</p:attrName>
                                          <p:attrName>ppt_y</p:attrName>
                                        </p:attrNameLst>
                                      </p:cBhvr>
                                      <p:rCtr x="0" y="-9028"/>
                                    </p:animMotion>
                                  </p:childTnLst>
                                </p:cTn>
                              </p:par>
                              <p:par>
                                <p:cTn id="39" presetID="10" presetClass="entr" presetSubtype="0" fill="hold" grpId="0" nodeType="withEffect">
                                  <p:stCondLst>
                                    <p:cond delay="325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42" presetClass="path" presetSubtype="0" decel="50000" fill="hold" grpId="1" nodeType="withEffect">
                                  <p:stCondLst>
                                    <p:cond delay="3250"/>
                                  </p:stCondLst>
                                  <p:childTnLst>
                                    <p:animMotion origin="layout" path="M 2.70833E-6 -1.48148E-6 L 2.70833E-6 -0.26875 " pathEditMode="relative" rAng="0" ptsTypes="AA">
                                      <p:cBhvr>
                                        <p:cTn id="43" dur="1250" spd="-100000" fill="hold"/>
                                        <p:tgtEl>
                                          <p:spTgt spid="54"/>
                                        </p:tgtEl>
                                        <p:attrNameLst>
                                          <p:attrName>ppt_x</p:attrName>
                                          <p:attrName>ppt_y</p:attrName>
                                        </p:attrNameLst>
                                      </p:cBhvr>
                                      <p:rCtr x="0" y="-13449"/>
                                    </p:animMotion>
                                  </p:childTnLst>
                                </p:cTn>
                              </p:par>
                              <p:par>
                                <p:cTn id="44" presetID="10" presetClass="entr" presetSubtype="0" fill="hold" grpId="0" nodeType="withEffect">
                                  <p:stCondLst>
                                    <p:cond delay="450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750"/>
                                        <p:tgtEl>
                                          <p:spTgt spid="56"/>
                                        </p:tgtEl>
                                      </p:cBhvr>
                                    </p:animEffect>
                                  </p:childTnLst>
                                </p:cTn>
                              </p:par>
                              <p:par>
                                <p:cTn id="47" presetID="10" presetClass="entr" presetSubtype="0" fill="hold" grpId="0" nodeType="withEffect">
                                  <p:stCondLst>
                                    <p:cond delay="450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750"/>
                                        <p:tgtEl>
                                          <p:spTgt spid="49"/>
                                        </p:tgtEl>
                                      </p:cBhvr>
                                    </p:animEffect>
                                  </p:childTnLst>
                                </p:cTn>
                              </p:par>
                              <p:par>
                                <p:cTn id="50" presetID="10" presetClass="entr" presetSubtype="0" fill="hold" grpId="0" nodeType="withEffect">
                                  <p:stCondLst>
                                    <p:cond delay="45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750"/>
                                        <p:tgtEl>
                                          <p:spTgt spid="8"/>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42" presetClass="path" presetSubtype="0" decel="50000" fill="hold" grpId="1" nodeType="withEffect">
                                  <p:stCondLst>
                                    <p:cond delay="3250"/>
                                  </p:stCondLst>
                                  <p:childTnLst>
                                    <p:animMotion origin="layout" path="M 2.70833E-6 -1.11111E-6 L 2.70833E-6 -0.18055 " pathEditMode="relative" rAng="0" ptsTypes="AA">
                                      <p:cBhvr>
                                        <p:cTn id="57" dur="1250" spd="-100000" fill="hold"/>
                                        <p:tgtEl>
                                          <p:spTgt spid="9"/>
                                        </p:tgtEl>
                                        <p:attrNameLst>
                                          <p:attrName>ppt_x</p:attrName>
                                          <p:attrName>ppt_y</p:attrName>
                                        </p:attrNameLst>
                                      </p:cBhvr>
                                      <p:rCtr x="0" y="-9028"/>
                                    </p:animMotion>
                                  </p:childTnLst>
                                </p:cTn>
                              </p:par>
                              <p:par>
                                <p:cTn id="58" presetID="10" presetClass="entr" presetSubtype="0" fill="hold" grpId="0" nodeType="withEffect">
                                  <p:stCondLst>
                                    <p:cond delay="450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8" grpId="1"/>
      <p:bldP spid="98" grpId="2"/>
      <p:bldP spid="99" grpId="0"/>
      <p:bldP spid="99" grpId="1"/>
      <p:bldP spid="77" grpId="0" bldLvl="0" animBg="1"/>
      <p:bldP spid="49" grpId="0"/>
      <p:bldP spid="50" grpId="0"/>
      <p:bldP spid="51" grpId="0" bldLvl="0" animBg="1"/>
      <p:bldP spid="52" grpId="0" bldLvl="0" animBg="1"/>
      <p:bldP spid="52" grpId="1" bldLvl="0" animBg="1"/>
      <p:bldP spid="53" grpId="0" bldLvl="0" animBg="1"/>
      <p:bldP spid="53" grpId="1" bldLvl="0" animBg="1"/>
      <p:bldP spid="54" grpId="0" bldLvl="0" animBg="1"/>
      <p:bldP spid="54" grpId="1" bldLvl="0" animBg="1"/>
      <p:bldP spid="56" grpId="0"/>
      <p:bldP spid="8" grpId="0"/>
      <p:bldP spid="9" grpId="0" bldLvl="0" animBg="1"/>
      <p:bldP spid="9" grpId="1" bldLvl="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9026018" y="2776216"/>
            <a:ext cx="2102982" cy="2102980"/>
            <a:chOff x="3627361" y="2776216"/>
            <a:chExt cx="2102982" cy="2102980"/>
          </a:xfrm>
        </p:grpSpPr>
        <p:sp>
          <p:nvSpPr>
            <p:cNvPr id="122" name="椭圆 121"/>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5"/>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4"/>
            </a:solidFill>
            <a:ln w="12700" cap="flat">
              <a:solidFill>
                <a:schemeClr val="accent4"/>
              </a:solidFill>
              <a:prstDash val="solid"/>
              <a:miter lim="800000"/>
            </a:ln>
          </p:spPr>
          <p:txBody>
            <a:bodyPr vert="horz" wrap="square" lIns="91440" tIns="45720" rIns="91440" bIns="45720" numCol="1" anchor="t" anchorCtr="0" compatLnSpc="1"/>
            <a:lstStyle/>
            <a:p>
              <a:endParaRPr lang="zh-CN" altLang="en-US"/>
            </a:p>
          </p:txBody>
        </p:sp>
        <p:sp>
          <p:nvSpPr>
            <p:cNvPr id="125" name="弧形 124"/>
            <p:cNvSpPr/>
            <p:nvPr/>
          </p:nvSpPr>
          <p:spPr>
            <a:xfrm rot="10800000">
              <a:off x="3849052" y="2993143"/>
              <a:ext cx="1659600" cy="1659600"/>
            </a:xfrm>
            <a:prstGeom prst="arc">
              <a:avLst>
                <a:gd name="adj1" fmla="val 5283054"/>
                <a:gd name="adj2" fmla="val 7107048"/>
              </a:avLst>
            </a:prstGeom>
            <a:ln w="381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6" name="组合 125"/>
          <p:cNvGrpSpPr/>
          <p:nvPr/>
        </p:nvGrpSpPr>
        <p:grpSpPr>
          <a:xfrm>
            <a:off x="6683093" y="3128738"/>
            <a:ext cx="1388408" cy="1388408"/>
            <a:chOff x="1272861" y="3128738"/>
            <a:chExt cx="1388408" cy="1388408"/>
          </a:xfrm>
        </p:grpSpPr>
        <p:sp>
          <p:nvSpPr>
            <p:cNvPr id="127" name="椭圆 126"/>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5"/>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3"/>
            </a:solidFill>
            <a:ln w="12700" cap="flat">
              <a:solidFill>
                <a:schemeClr val="accent3"/>
              </a:solidFill>
              <a:prstDash val="solid"/>
              <a:miter lim="800000"/>
            </a:ln>
          </p:spPr>
          <p:txBody>
            <a:bodyPr vert="horz" wrap="square" lIns="91440" tIns="45720" rIns="91440" bIns="45720" numCol="1" anchor="t" anchorCtr="0" compatLnSpc="1"/>
            <a:lstStyle/>
            <a:p>
              <a:endParaRPr lang="zh-CN" altLang="en-US"/>
            </a:p>
          </p:txBody>
        </p:sp>
        <p:sp>
          <p:nvSpPr>
            <p:cNvPr id="130" name="弧形 129"/>
            <p:cNvSpPr/>
            <p:nvPr/>
          </p:nvSpPr>
          <p:spPr>
            <a:xfrm>
              <a:off x="1404558" y="3270343"/>
              <a:ext cx="1105200" cy="1105200"/>
            </a:xfrm>
            <a:prstGeom prst="arc">
              <a:avLst>
                <a:gd name="adj1" fmla="val 5283054"/>
                <a:gd name="adj2" fmla="val 7107048"/>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 name="组合 21"/>
          <p:cNvGrpSpPr/>
          <p:nvPr/>
        </p:nvGrpSpPr>
        <p:grpSpPr>
          <a:xfrm>
            <a:off x="3627361" y="2776216"/>
            <a:ext cx="2102982" cy="2102980"/>
            <a:chOff x="3627361" y="2776216"/>
            <a:chExt cx="2102982" cy="2102980"/>
          </a:xfrm>
        </p:grpSpPr>
        <p:sp>
          <p:nvSpPr>
            <p:cNvPr id="74" name="椭圆 73"/>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5"/>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2"/>
            </a:solidFill>
            <a:ln w="12700" cap="flat">
              <a:solidFill>
                <a:schemeClr val="accent2"/>
              </a:solidFill>
              <a:prstDash val="solid"/>
              <a:miter lim="800000"/>
            </a:ln>
          </p:spPr>
          <p:txBody>
            <a:bodyPr vert="horz" wrap="square" lIns="91440" tIns="45720" rIns="91440" bIns="45720" numCol="1" anchor="t" anchorCtr="0" compatLnSpc="1"/>
            <a:lstStyle/>
            <a:p>
              <a:endParaRPr lang="zh-CN" altLang="en-US"/>
            </a:p>
          </p:txBody>
        </p:sp>
        <p:sp>
          <p:nvSpPr>
            <p:cNvPr id="98" name="弧形 97"/>
            <p:cNvSpPr/>
            <p:nvPr/>
          </p:nvSpPr>
          <p:spPr>
            <a:xfrm rot="10800000">
              <a:off x="3849052" y="2993143"/>
              <a:ext cx="1659600" cy="1659600"/>
            </a:xfrm>
            <a:prstGeom prst="arc">
              <a:avLst>
                <a:gd name="adj1" fmla="val 5283054"/>
                <a:gd name="adj2" fmla="val 7107048"/>
              </a:avLst>
            </a:prstGeom>
            <a:ln w="381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1" name="组合 20"/>
          <p:cNvGrpSpPr/>
          <p:nvPr/>
        </p:nvGrpSpPr>
        <p:grpSpPr>
          <a:xfrm>
            <a:off x="1272861" y="3128738"/>
            <a:ext cx="1388408" cy="1388408"/>
            <a:chOff x="1272861" y="3128738"/>
            <a:chExt cx="1388408" cy="1388408"/>
          </a:xfrm>
        </p:grpSpPr>
        <p:sp>
          <p:nvSpPr>
            <p:cNvPr id="72" name="椭圆 71"/>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5"/>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1"/>
            </a:solidFill>
            <a:ln w="12700" cap="flat">
              <a:solidFill>
                <a:schemeClr val="accent1"/>
              </a:solidFill>
              <a:prstDash val="solid"/>
              <a:miter lim="800000"/>
            </a:ln>
          </p:spPr>
          <p:txBody>
            <a:bodyPr vert="horz" wrap="square" lIns="91440" tIns="45720" rIns="91440" bIns="45720" numCol="1" anchor="t" anchorCtr="0" compatLnSpc="1"/>
            <a:lstStyle/>
            <a:p>
              <a:endParaRPr lang="zh-CN" altLang="en-US"/>
            </a:p>
          </p:txBody>
        </p:sp>
        <p:sp>
          <p:nvSpPr>
            <p:cNvPr id="95" name="弧形 94"/>
            <p:cNvSpPr/>
            <p:nvPr/>
          </p:nvSpPr>
          <p:spPr>
            <a:xfrm>
              <a:off x="1404558" y="3270343"/>
              <a:ext cx="1105200" cy="1105200"/>
            </a:xfrm>
            <a:prstGeom prst="arc">
              <a:avLst>
                <a:gd name="adj1" fmla="val 5283054"/>
                <a:gd name="adj2" fmla="val 7107048"/>
              </a:avLst>
            </a:prstGeom>
            <a:ln w="38100"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7" name="椭圆 26"/>
          <p:cNvSpPr/>
          <p:nvPr/>
        </p:nvSpPr>
        <p:spPr>
          <a:xfrm>
            <a:off x="4171632" y="3320486"/>
            <a:ext cx="1014440" cy="1014441"/>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102"/>
          <p:cNvSpPr>
            <a:spLocks noEditPoints="1"/>
          </p:cNvSpPr>
          <p:nvPr/>
        </p:nvSpPr>
        <p:spPr bwMode="auto">
          <a:xfrm>
            <a:off x="4498671" y="3633237"/>
            <a:ext cx="360363" cy="388938"/>
          </a:xfrm>
          <a:custGeom>
            <a:avLst/>
            <a:gdLst>
              <a:gd name="T0" fmla="*/ 76 w 96"/>
              <a:gd name="T1" fmla="*/ 64 h 104"/>
              <a:gd name="T2" fmla="*/ 59 w 96"/>
              <a:gd name="T3" fmla="*/ 73 h 104"/>
              <a:gd name="T4" fmla="*/ 38 w 96"/>
              <a:gd name="T5" fmla="*/ 61 h 104"/>
              <a:gd name="T6" fmla="*/ 40 w 96"/>
              <a:gd name="T7" fmla="*/ 52 h 104"/>
              <a:gd name="T8" fmla="*/ 39 w 96"/>
              <a:gd name="T9" fmla="*/ 46 h 104"/>
              <a:gd name="T10" fmla="*/ 61 w 96"/>
              <a:gd name="T11" fmla="*/ 34 h 104"/>
              <a:gd name="T12" fmla="*/ 76 w 96"/>
              <a:gd name="T13" fmla="*/ 40 h 104"/>
              <a:gd name="T14" fmla="*/ 96 w 96"/>
              <a:gd name="T15" fmla="*/ 20 h 104"/>
              <a:gd name="T16" fmla="*/ 76 w 96"/>
              <a:gd name="T17" fmla="*/ 0 h 104"/>
              <a:gd name="T18" fmla="*/ 56 w 96"/>
              <a:gd name="T19" fmla="*/ 20 h 104"/>
              <a:gd name="T20" fmla="*/ 57 w 96"/>
              <a:gd name="T21" fmla="*/ 26 h 104"/>
              <a:gd name="T22" fmla="*/ 35 w 96"/>
              <a:gd name="T23" fmla="*/ 38 h 104"/>
              <a:gd name="T24" fmla="*/ 20 w 96"/>
              <a:gd name="T25" fmla="*/ 32 h 104"/>
              <a:gd name="T26" fmla="*/ 0 w 96"/>
              <a:gd name="T27" fmla="*/ 52 h 104"/>
              <a:gd name="T28" fmla="*/ 20 w 96"/>
              <a:gd name="T29" fmla="*/ 72 h 104"/>
              <a:gd name="T30" fmla="*/ 32 w 96"/>
              <a:gd name="T31" fmla="*/ 68 h 104"/>
              <a:gd name="T32" fmla="*/ 32 w 96"/>
              <a:gd name="T33" fmla="*/ 68 h 104"/>
              <a:gd name="T34" fmla="*/ 56 w 96"/>
              <a:gd name="T35" fmla="*/ 82 h 104"/>
              <a:gd name="T36" fmla="*/ 56 w 96"/>
              <a:gd name="T37" fmla="*/ 84 h 104"/>
              <a:gd name="T38" fmla="*/ 76 w 96"/>
              <a:gd name="T39" fmla="*/ 104 h 104"/>
              <a:gd name="T40" fmla="*/ 96 w 96"/>
              <a:gd name="T41" fmla="*/ 84 h 104"/>
              <a:gd name="T42" fmla="*/ 76 w 96"/>
              <a:gd name="T43" fmla="*/ 64 h 104"/>
              <a:gd name="T44" fmla="*/ 76 w 96"/>
              <a:gd name="T45" fmla="*/ 8 h 104"/>
              <a:gd name="T46" fmla="*/ 88 w 96"/>
              <a:gd name="T47" fmla="*/ 20 h 104"/>
              <a:gd name="T48" fmla="*/ 76 w 96"/>
              <a:gd name="T49" fmla="*/ 32 h 104"/>
              <a:gd name="T50" fmla="*/ 64 w 96"/>
              <a:gd name="T51" fmla="*/ 20 h 104"/>
              <a:gd name="T52" fmla="*/ 76 w 96"/>
              <a:gd name="T53" fmla="*/ 8 h 104"/>
              <a:gd name="T54" fmla="*/ 20 w 96"/>
              <a:gd name="T55" fmla="*/ 64 h 104"/>
              <a:gd name="T56" fmla="*/ 8 w 96"/>
              <a:gd name="T57" fmla="*/ 52 h 104"/>
              <a:gd name="T58" fmla="*/ 20 w 96"/>
              <a:gd name="T59" fmla="*/ 40 h 104"/>
              <a:gd name="T60" fmla="*/ 32 w 96"/>
              <a:gd name="T61" fmla="*/ 52 h 104"/>
              <a:gd name="T62" fmla="*/ 20 w 96"/>
              <a:gd name="T63" fmla="*/ 64 h 104"/>
              <a:gd name="T64" fmla="*/ 76 w 96"/>
              <a:gd name="T65" fmla="*/ 96 h 104"/>
              <a:gd name="T66" fmla="*/ 64 w 96"/>
              <a:gd name="T67" fmla="*/ 84 h 104"/>
              <a:gd name="T68" fmla="*/ 76 w 96"/>
              <a:gd name="T69" fmla="*/ 72 h 104"/>
              <a:gd name="T70" fmla="*/ 88 w 96"/>
              <a:gd name="T71" fmla="*/ 84 h 104"/>
              <a:gd name="T72" fmla="*/ 76 w 96"/>
              <a:gd name="T73"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04">
                <a:moveTo>
                  <a:pt x="76" y="64"/>
                </a:moveTo>
                <a:cubicBezTo>
                  <a:pt x="69" y="64"/>
                  <a:pt x="63" y="68"/>
                  <a:pt x="59" y="73"/>
                </a:cubicBezTo>
                <a:cubicBezTo>
                  <a:pt x="38" y="61"/>
                  <a:pt x="38" y="61"/>
                  <a:pt x="38" y="61"/>
                </a:cubicBezTo>
                <a:cubicBezTo>
                  <a:pt x="39" y="58"/>
                  <a:pt x="40" y="55"/>
                  <a:pt x="40" y="52"/>
                </a:cubicBezTo>
                <a:cubicBezTo>
                  <a:pt x="40" y="50"/>
                  <a:pt x="40" y="48"/>
                  <a:pt x="39" y="46"/>
                </a:cubicBezTo>
                <a:cubicBezTo>
                  <a:pt x="61" y="34"/>
                  <a:pt x="61" y="34"/>
                  <a:pt x="61" y="34"/>
                </a:cubicBezTo>
                <a:cubicBezTo>
                  <a:pt x="65" y="37"/>
                  <a:pt x="70" y="40"/>
                  <a:pt x="76" y="40"/>
                </a:cubicBezTo>
                <a:cubicBezTo>
                  <a:pt x="87" y="40"/>
                  <a:pt x="96" y="31"/>
                  <a:pt x="96" y="20"/>
                </a:cubicBezTo>
                <a:cubicBezTo>
                  <a:pt x="96" y="9"/>
                  <a:pt x="87" y="0"/>
                  <a:pt x="76" y="0"/>
                </a:cubicBezTo>
                <a:cubicBezTo>
                  <a:pt x="65" y="0"/>
                  <a:pt x="56" y="9"/>
                  <a:pt x="56" y="20"/>
                </a:cubicBezTo>
                <a:cubicBezTo>
                  <a:pt x="56" y="22"/>
                  <a:pt x="56" y="24"/>
                  <a:pt x="57" y="26"/>
                </a:cubicBezTo>
                <a:cubicBezTo>
                  <a:pt x="35" y="38"/>
                  <a:pt x="35" y="38"/>
                  <a:pt x="35" y="38"/>
                </a:cubicBezTo>
                <a:cubicBezTo>
                  <a:pt x="31" y="35"/>
                  <a:pt x="26" y="32"/>
                  <a:pt x="20" y="32"/>
                </a:cubicBezTo>
                <a:cubicBezTo>
                  <a:pt x="9" y="32"/>
                  <a:pt x="0" y="41"/>
                  <a:pt x="0" y="52"/>
                </a:cubicBezTo>
                <a:cubicBezTo>
                  <a:pt x="0" y="63"/>
                  <a:pt x="9" y="72"/>
                  <a:pt x="20" y="72"/>
                </a:cubicBezTo>
                <a:cubicBezTo>
                  <a:pt x="25" y="72"/>
                  <a:pt x="29" y="70"/>
                  <a:pt x="32" y="68"/>
                </a:cubicBezTo>
                <a:cubicBezTo>
                  <a:pt x="32" y="68"/>
                  <a:pt x="32" y="68"/>
                  <a:pt x="32" y="68"/>
                </a:cubicBezTo>
                <a:cubicBezTo>
                  <a:pt x="56" y="82"/>
                  <a:pt x="56" y="82"/>
                  <a:pt x="56" y="82"/>
                </a:cubicBezTo>
                <a:cubicBezTo>
                  <a:pt x="56" y="83"/>
                  <a:pt x="56" y="83"/>
                  <a:pt x="56" y="84"/>
                </a:cubicBezTo>
                <a:cubicBezTo>
                  <a:pt x="56" y="95"/>
                  <a:pt x="65" y="104"/>
                  <a:pt x="76" y="104"/>
                </a:cubicBezTo>
                <a:cubicBezTo>
                  <a:pt x="87" y="104"/>
                  <a:pt x="96" y="95"/>
                  <a:pt x="96" y="84"/>
                </a:cubicBezTo>
                <a:cubicBezTo>
                  <a:pt x="96" y="73"/>
                  <a:pt x="87" y="64"/>
                  <a:pt x="76" y="64"/>
                </a:cubicBezTo>
                <a:close/>
                <a:moveTo>
                  <a:pt x="76" y="8"/>
                </a:moveTo>
                <a:cubicBezTo>
                  <a:pt x="83" y="8"/>
                  <a:pt x="88" y="13"/>
                  <a:pt x="88" y="20"/>
                </a:cubicBezTo>
                <a:cubicBezTo>
                  <a:pt x="88" y="27"/>
                  <a:pt x="83" y="32"/>
                  <a:pt x="76" y="32"/>
                </a:cubicBezTo>
                <a:cubicBezTo>
                  <a:pt x="69" y="32"/>
                  <a:pt x="64" y="27"/>
                  <a:pt x="64" y="20"/>
                </a:cubicBezTo>
                <a:cubicBezTo>
                  <a:pt x="64" y="13"/>
                  <a:pt x="69" y="8"/>
                  <a:pt x="76" y="8"/>
                </a:cubicBezTo>
                <a:close/>
                <a:moveTo>
                  <a:pt x="20" y="64"/>
                </a:moveTo>
                <a:cubicBezTo>
                  <a:pt x="13" y="64"/>
                  <a:pt x="8" y="59"/>
                  <a:pt x="8" y="52"/>
                </a:cubicBezTo>
                <a:cubicBezTo>
                  <a:pt x="8" y="45"/>
                  <a:pt x="13" y="40"/>
                  <a:pt x="20" y="40"/>
                </a:cubicBezTo>
                <a:cubicBezTo>
                  <a:pt x="27" y="40"/>
                  <a:pt x="32" y="45"/>
                  <a:pt x="32" y="52"/>
                </a:cubicBezTo>
                <a:cubicBezTo>
                  <a:pt x="32" y="59"/>
                  <a:pt x="27" y="64"/>
                  <a:pt x="20" y="64"/>
                </a:cubicBezTo>
                <a:close/>
                <a:moveTo>
                  <a:pt x="76" y="96"/>
                </a:moveTo>
                <a:cubicBezTo>
                  <a:pt x="69" y="96"/>
                  <a:pt x="64" y="91"/>
                  <a:pt x="64" y="84"/>
                </a:cubicBezTo>
                <a:cubicBezTo>
                  <a:pt x="64" y="77"/>
                  <a:pt x="69" y="72"/>
                  <a:pt x="76" y="72"/>
                </a:cubicBezTo>
                <a:cubicBezTo>
                  <a:pt x="83" y="72"/>
                  <a:pt x="88" y="77"/>
                  <a:pt x="88" y="84"/>
                </a:cubicBezTo>
                <a:cubicBezTo>
                  <a:pt x="88" y="91"/>
                  <a:pt x="83" y="96"/>
                  <a:pt x="76" y="9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 name="椭圆 22"/>
          <p:cNvSpPr/>
          <p:nvPr/>
        </p:nvSpPr>
        <p:spPr>
          <a:xfrm>
            <a:off x="9582094" y="3320486"/>
            <a:ext cx="1014440" cy="101444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31"/>
          <p:cNvSpPr>
            <a:spLocks noEditPoints="1"/>
          </p:cNvSpPr>
          <p:nvPr/>
        </p:nvSpPr>
        <p:spPr bwMode="auto">
          <a:xfrm>
            <a:off x="9863889" y="3617362"/>
            <a:ext cx="450850" cy="420688"/>
          </a:xfrm>
          <a:custGeom>
            <a:avLst/>
            <a:gdLst>
              <a:gd name="T0" fmla="*/ 64 w 120"/>
              <a:gd name="T1" fmla="*/ 8 h 112"/>
              <a:gd name="T2" fmla="*/ 64 w 120"/>
              <a:gd name="T3" fmla="*/ 4 h 112"/>
              <a:gd name="T4" fmla="*/ 60 w 120"/>
              <a:gd name="T5" fmla="*/ 0 h 112"/>
              <a:gd name="T6" fmla="*/ 56 w 120"/>
              <a:gd name="T7" fmla="*/ 4 h 112"/>
              <a:gd name="T8" fmla="*/ 56 w 120"/>
              <a:gd name="T9" fmla="*/ 8 h 112"/>
              <a:gd name="T10" fmla="*/ 40 w 120"/>
              <a:gd name="T11" fmla="*/ 28 h 112"/>
              <a:gd name="T12" fmla="*/ 56 w 120"/>
              <a:gd name="T13" fmla="*/ 48 h 112"/>
              <a:gd name="T14" fmla="*/ 56 w 120"/>
              <a:gd name="T15" fmla="*/ 108 h 112"/>
              <a:gd name="T16" fmla="*/ 60 w 120"/>
              <a:gd name="T17" fmla="*/ 112 h 112"/>
              <a:gd name="T18" fmla="*/ 64 w 120"/>
              <a:gd name="T19" fmla="*/ 108 h 112"/>
              <a:gd name="T20" fmla="*/ 64 w 120"/>
              <a:gd name="T21" fmla="*/ 48 h 112"/>
              <a:gd name="T22" fmla="*/ 80 w 120"/>
              <a:gd name="T23" fmla="*/ 28 h 112"/>
              <a:gd name="T24" fmla="*/ 64 w 120"/>
              <a:gd name="T25" fmla="*/ 8 h 112"/>
              <a:gd name="T26" fmla="*/ 60 w 120"/>
              <a:gd name="T27" fmla="*/ 40 h 112"/>
              <a:gd name="T28" fmla="*/ 48 w 120"/>
              <a:gd name="T29" fmla="*/ 28 h 112"/>
              <a:gd name="T30" fmla="*/ 60 w 120"/>
              <a:gd name="T31" fmla="*/ 16 h 112"/>
              <a:gd name="T32" fmla="*/ 72 w 120"/>
              <a:gd name="T33" fmla="*/ 28 h 112"/>
              <a:gd name="T34" fmla="*/ 60 w 120"/>
              <a:gd name="T35" fmla="*/ 40 h 112"/>
              <a:gd name="T36" fmla="*/ 104 w 120"/>
              <a:gd name="T37" fmla="*/ 64 h 112"/>
              <a:gd name="T38" fmla="*/ 104 w 120"/>
              <a:gd name="T39" fmla="*/ 4 h 112"/>
              <a:gd name="T40" fmla="*/ 100 w 120"/>
              <a:gd name="T41" fmla="*/ 0 h 112"/>
              <a:gd name="T42" fmla="*/ 96 w 120"/>
              <a:gd name="T43" fmla="*/ 4 h 112"/>
              <a:gd name="T44" fmla="*/ 96 w 120"/>
              <a:gd name="T45" fmla="*/ 64 h 112"/>
              <a:gd name="T46" fmla="*/ 80 w 120"/>
              <a:gd name="T47" fmla="*/ 84 h 112"/>
              <a:gd name="T48" fmla="*/ 96 w 120"/>
              <a:gd name="T49" fmla="*/ 104 h 112"/>
              <a:gd name="T50" fmla="*/ 96 w 120"/>
              <a:gd name="T51" fmla="*/ 108 h 112"/>
              <a:gd name="T52" fmla="*/ 100 w 120"/>
              <a:gd name="T53" fmla="*/ 112 h 112"/>
              <a:gd name="T54" fmla="*/ 104 w 120"/>
              <a:gd name="T55" fmla="*/ 108 h 112"/>
              <a:gd name="T56" fmla="*/ 104 w 120"/>
              <a:gd name="T57" fmla="*/ 104 h 112"/>
              <a:gd name="T58" fmla="*/ 120 w 120"/>
              <a:gd name="T59" fmla="*/ 84 h 112"/>
              <a:gd name="T60" fmla="*/ 104 w 120"/>
              <a:gd name="T61" fmla="*/ 64 h 112"/>
              <a:gd name="T62" fmla="*/ 100 w 120"/>
              <a:gd name="T63" fmla="*/ 96 h 112"/>
              <a:gd name="T64" fmla="*/ 88 w 120"/>
              <a:gd name="T65" fmla="*/ 84 h 112"/>
              <a:gd name="T66" fmla="*/ 100 w 120"/>
              <a:gd name="T67" fmla="*/ 72 h 112"/>
              <a:gd name="T68" fmla="*/ 112 w 120"/>
              <a:gd name="T69" fmla="*/ 84 h 112"/>
              <a:gd name="T70" fmla="*/ 100 w 120"/>
              <a:gd name="T71" fmla="*/ 96 h 112"/>
              <a:gd name="T72" fmla="*/ 24 w 120"/>
              <a:gd name="T73" fmla="*/ 48 h 112"/>
              <a:gd name="T74" fmla="*/ 24 w 120"/>
              <a:gd name="T75" fmla="*/ 4 h 112"/>
              <a:gd name="T76" fmla="*/ 20 w 120"/>
              <a:gd name="T77" fmla="*/ 0 h 112"/>
              <a:gd name="T78" fmla="*/ 16 w 120"/>
              <a:gd name="T79" fmla="*/ 4 h 112"/>
              <a:gd name="T80" fmla="*/ 16 w 120"/>
              <a:gd name="T81" fmla="*/ 48 h 112"/>
              <a:gd name="T82" fmla="*/ 0 w 120"/>
              <a:gd name="T83" fmla="*/ 68 h 112"/>
              <a:gd name="T84" fmla="*/ 16 w 120"/>
              <a:gd name="T85" fmla="*/ 88 h 112"/>
              <a:gd name="T86" fmla="*/ 16 w 120"/>
              <a:gd name="T87" fmla="*/ 108 h 112"/>
              <a:gd name="T88" fmla="*/ 20 w 120"/>
              <a:gd name="T89" fmla="*/ 112 h 112"/>
              <a:gd name="T90" fmla="*/ 24 w 120"/>
              <a:gd name="T91" fmla="*/ 108 h 112"/>
              <a:gd name="T92" fmla="*/ 24 w 120"/>
              <a:gd name="T93" fmla="*/ 88 h 112"/>
              <a:gd name="T94" fmla="*/ 40 w 120"/>
              <a:gd name="T95" fmla="*/ 68 h 112"/>
              <a:gd name="T96" fmla="*/ 24 w 120"/>
              <a:gd name="T97" fmla="*/ 48 h 112"/>
              <a:gd name="T98" fmla="*/ 20 w 120"/>
              <a:gd name="T99" fmla="*/ 80 h 112"/>
              <a:gd name="T100" fmla="*/ 8 w 120"/>
              <a:gd name="T101" fmla="*/ 68 h 112"/>
              <a:gd name="T102" fmla="*/ 20 w 120"/>
              <a:gd name="T103" fmla="*/ 56 h 112"/>
              <a:gd name="T104" fmla="*/ 32 w 120"/>
              <a:gd name="T105" fmla="*/ 68 h 112"/>
              <a:gd name="T106" fmla="*/ 20 w 120"/>
              <a:gd name="T107" fmla="*/ 8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112">
                <a:moveTo>
                  <a:pt x="64" y="8"/>
                </a:moveTo>
                <a:cubicBezTo>
                  <a:pt x="64" y="4"/>
                  <a:pt x="64" y="4"/>
                  <a:pt x="64" y="4"/>
                </a:cubicBezTo>
                <a:cubicBezTo>
                  <a:pt x="64" y="2"/>
                  <a:pt x="62" y="0"/>
                  <a:pt x="60" y="0"/>
                </a:cubicBezTo>
                <a:cubicBezTo>
                  <a:pt x="58" y="0"/>
                  <a:pt x="56" y="2"/>
                  <a:pt x="56" y="4"/>
                </a:cubicBezTo>
                <a:cubicBezTo>
                  <a:pt x="56" y="8"/>
                  <a:pt x="56" y="8"/>
                  <a:pt x="56" y="8"/>
                </a:cubicBezTo>
                <a:cubicBezTo>
                  <a:pt x="47" y="10"/>
                  <a:pt x="40" y="18"/>
                  <a:pt x="40" y="28"/>
                </a:cubicBezTo>
                <a:cubicBezTo>
                  <a:pt x="40" y="38"/>
                  <a:pt x="47" y="46"/>
                  <a:pt x="56" y="48"/>
                </a:cubicBezTo>
                <a:cubicBezTo>
                  <a:pt x="56" y="108"/>
                  <a:pt x="56" y="108"/>
                  <a:pt x="56" y="108"/>
                </a:cubicBezTo>
                <a:cubicBezTo>
                  <a:pt x="56" y="110"/>
                  <a:pt x="58" y="112"/>
                  <a:pt x="60" y="112"/>
                </a:cubicBezTo>
                <a:cubicBezTo>
                  <a:pt x="62" y="112"/>
                  <a:pt x="64" y="110"/>
                  <a:pt x="64" y="108"/>
                </a:cubicBezTo>
                <a:cubicBezTo>
                  <a:pt x="64" y="48"/>
                  <a:pt x="64" y="48"/>
                  <a:pt x="64" y="48"/>
                </a:cubicBezTo>
                <a:cubicBezTo>
                  <a:pt x="73" y="46"/>
                  <a:pt x="80" y="38"/>
                  <a:pt x="80" y="28"/>
                </a:cubicBezTo>
                <a:cubicBezTo>
                  <a:pt x="80" y="18"/>
                  <a:pt x="73" y="10"/>
                  <a:pt x="64" y="8"/>
                </a:cubicBezTo>
                <a:close/>
                <a:moveTo>
                  <a:pt x="60" y="40"/>
                </a:moveTo>
                <a:cubicBezTo>
                  <a:pt x="53" y="40"/>
                  <a:pt x="48" y="35"/>
                  <a:pt x="48" y="28"/>
                </a:cubicBezTo>
                <a:cubicBezTo>
                  <a:pt x="48" y="21"/>
                  <a:pt x="53" y="16"/>
                  <a:pt x="60" y="16"/>
                </a:cubicBezTo>
                <a:cubicBezTo>
                  <a:pt x="67" y="16"/>
                  <a:pt x="72" y="21"/>
                  <a:pt x="72" y="28"/>
                </a:cubicBezTo>
                <a:cubicBezTo>
                  <a:pt x="72" y="35"/>
                  <a:pt x="67" y="40"/>
                  <a:pt x="60" y="40"/>
                </a:cubicBezTo>
                <a:close/>
                <a:moveTo>
                  <a:pt x="104" y="64"/>
                </a:moveTo>
                <a:cubicBezTo>
                  <a:pt x="104" y="4"/>
                  <a:pt x="104" y="4"/>
                  <a:pt x="104" y="4"/>
                </a:cubicBezTo>
                <a:cubicBezTo>
                  <a:pt x="104" y="2"/>
                  <a:pt x="102" y="0"/>
                  <a:pt x="100" y="0"/>
                </a:cubicBezTo>
                <a:cubicBezTo>
                  <a:pt x="98" y="0"/>
                  <a:pt x="96" y="2"/>
                  <a:pt x="96" y="4"/>
                </a:cubicBezTo>
                <a:cubicBezTo>
                  <a:pt x="96" y="64"/>
                  <a:pt x="96" y="64"/>
                  <a:pt x="96" y="64"/>
                </a:cubicBezTo>
                <a:cubicBezTo>
                  <a:pt x="87" y="66"/>
                  <a:pt x="80" y="74"/>
                  <a:pt x="80" y="84"/>
                </a:cubicBezTo>
                <a:cubicBezTo>
                  <a:pt x="80" y="94"/>
                  <a:pt x="87" y="102"/>
                  <a:pt x="96" y="104"/>
                </a:cubicBezTo>
                <a:cubicBezTo>
                  <a:pt x="96" y="108"/>
                  <a:pt x="96" y="108"/>
                  <a:pt x="96" y="108"/>
                </a:cubicBezTo>
                <a:cubicBezTo>
                  <a:pt x="96" y="110"/>
                  <a:pt x="98" y="112"/>
                  <a:pt x="100" y="112"/>
                </a:cubicBezTo>
                <a:cubicBezTo>
                  <a:pt x="102" y="112"/>
                  <a:pt x="104" y="110"/>
                  <a:pt x="104" y="108"/>
                </a:cubicBezTo>
                <a:cubicBezTo>
                  <a:pt x="104" y="104"/>
                  <a:pt x="104" y="104"/>
                  <a:pt x="104" y="104"/>
                </a:cubicBezTo>
                <a:cubicBezTo>
                  <a:pt x="113" y="102"/>
                  <a:pt x="120" y="94"/>
                  <a:pt x="120" y="84"/>
                </a:cubicBezTo>
                <a:cubicBezTo>
                  <a:pt x="120" y="74"/>
                  <a:pt x="113" y="66"/>
                  <a:pt x="104" y="64"/>
                </a:cubicBezTo>
                <a:close/>
                <a:moveTo>
                  <a:pt x="100" y="96"/>
                </a:moveTo>
                <a:cubicBezTo>
                  <a:pt x="93" y="96"/>
                  <a:pt x="88" y="91"/>
                  <a:pt x="88" y="84"/>
                </a:cubicBezTo>
                <a:cubicBezTo>
                  <a:pt x="88" y="77"/>
                  <a:pt x="93" y="72"/>
                  <a:pt x="100" y="72"/>
                </a:cubicBezTo>
                <a:cubicBezTo>
                  <a:pt x="107" y="72"/>
                  <a:pt x="112" y="77"/>
                  <a:pt x="112" y="84"/>
                </a:cubicBezTo>
                <a:cubicBezTo>
                  <a:pt x="112" y="91"/>
                  <a:pt x="107" y="96"/>
                  <a:pt x="100" y="96"/>
                </a:cubicBezTo>
                <a:close/>
                <a:moveTo>
                  <a:pt x="24" y="48"/>
                </a:moveTo>
                <a:cubicBezTo>
                  <a:pt x="24" y="4"/>
                  <a:pt x="24" y="4"/>
                  <a:pt x="24" y="4"/>
                </a:cubicBezTo>
                <a:cubicBezTo>
                  <a:pt x="24" y="2"/>
                  <a:pt x="22" y="0"/>
                  <a:pt x="20" y="0"/>
                </a:cubicBezTo>
                <a:cubicBezTo>
                  <a:pt x="18" y="0"/>
                  <a:pt x="16" y="2"/>
                  <a:pt x="16" y="4"/>
                </a:cubicBezTo>
                <a:cubicBezTo>
                  <a:pt x="16" y="48"/>
                  <a:pt x="16" y="48"/>
                  <a:pt x="16" y="48"/>
                </a:cubicBezTo>
                <a:cubicBezTo>
                  <a:pt x="7" y="50"/>
                  <a:pt x="0" y="58"/>
                  <a:pt x="0" y="68"/>
                </a:cubicBezTo>
                <a:cubicBezTo>
                  <a:pt x="0" y="78"/>
                  <a:pt x="7" y="86"/>
                  <a:pt x="16" y="88"/>
                </a:cubicBezTo>
                <a:cubicBezTo>
                  <a:pt x="16" y="108"/>
                  <a:pt x="16" y="108"/>
                  <a:pt x="16" y="108"/>
                </a:cubicBezTo>
                <a:cubicBezTo>
                  <a:pt x="16" y="110"/>
                  <a:pt x="18" y="112"/>
                  <a:pt x="20" y="112"/>
                </a:cubicBezTo>
                <a:cubicBezTo>
                  <a:pt x="22" y="112"/>
                  <a:pt x="24" y="110"/>
                  <a:pt x="24" y="108"/>
                </a:cubicBezTo>
                <a:cubicBezTo>
                  <a:pt x="24" y="88"/>
                  <a:pt x="24" y="88"/>
                  <a:pt x="24" y="88"/>
                </a:cubicBezTo>
                <a:cubicBezTo>
                  <a:pt x="33" y="86"/>
                  <a:pt x="40" y="78"/>
                  <a:pt x="40" y="68"/>
                </a:cubicBezTo>
                <a:cubicBezTo>
                  <a:pt x="40" y="58"/>
                  <a:pt x="33" y="50"/>
                  <a:pt x="24" y="48"/>
                </a:cubicBezTo>
                <a:close/>
                <a:moveTo>
                  <a:pt x="20" y="80"/>
                </a:moveTo>
                <a:cubicBezTo>
                  <a:pt x="13" y="80"/>
                  <a:pt x="8" y="75"/>
                  <a:pt x="8" y="68"/>
                </a:cubicBezTo>
                <a:cubicBezTo>
                  <a:pt x="8" y="61"/>
                  <a:pt x="13" y="56"/>
                  <a:pt x="20" y="56"/>
                </a:cubicBezTo>
                <a:cubicBezTo>
                  <a:pt x="27" y="56"/>
                  <a:pt x="32" y="61"/>
                  <a:pt x="32" y="68"/>
                </a:cubicBezTo>
                <a:cubicBezTo>
                  <a:pt x="32" y="75"/>
                  <a:pt x="27" y="80"/>
                  <a:pt x="20" y="8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42" name="椭圆 41"/>
          <p:cNvSpPr/>
          <p:nvPr/>
        </p:nvSpPr>
        <p:spPr>
          <a:xfrm>
            <a:off x="1611925"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15"/>
          <p:cNvSpPr>
            <a:spLocks noEditPoints="1"/>
          </p:cNvSpPr>
          <p:nvPr/>
        </p:nvSpPr>
        <p:spPr bwMode="auto">
          <a:xfrm>
            <a:off x="1847535" y="3698030"/>
            <a:ext cx="219247" cy="259353"/>
          </a:xfrm>
          <a:custGeom>
            <a:avLst/>
            <a:gdLst>
              <a:gd name="T0" fmla="*/ 4 w 104"/>
              <a:gd name="T1" fmla="*/ 36 h 123"/>
              <a:gd name="T2" fmla="*/ 76 w 104"/>
              <a:gd name="T3" fmla="*/ 36 h 123"/>
              <a:gd name="T4" fmla="*/ 80 w 104"/>
              <a:gd name="T5" fmla="*/ 32 h 123"/>
              <a:gd name="T6" fmla="*/ 76 w 104"/>
              <a:gd name="T7" fmla="*/ 28 h 123"/>
              <a:gd name="T8" fmla="*/ 4 w 104"/>
              <a:gd name="T9" fmla="*/ 28 h 123"/>
              <a:gd name="T10" fmla="*/ 0 w 104"/>
              <a:gd name="T11" fmla="*/ 32 h 123"/>
              <a:gd name="T12" fmla="*/ 4 w 104"/>
              <a:gd name="T13" fmla="*/ 36 h 123"/>
              <a:gd name="T14" fmla="*/ 4 w 104"/>
              <a:gd name="T15" fmla="*/ 60 h 123"/>
              <a:gd name="T16" fmla="*/ 48 w 104"/>
              <a:gd name="T17" fmla="*/ 60 h 123"/>
              <a:gd name="T18" fmla="*/ 52 w 104"/>
              <a:gd name="T19" fmla="*/ 56 h 123"/>
              <a:gd name="T20" fmla="*/ 48 w 104"/>
              <a:gd name="T21" fmla="*/ 52 h 123"/>
              <a:gd name="T22" fmla="*/ 4 w 104"/>
              <a:gd name="T23" fmla="*/ 52 h 123"/>
              <a:gd name="T24" fmla="*/ 0 w 104"/>
              <a:gd name="T25" fmla="*/ 56 h 123"/>
              <a:gd name="T26" fmla="*/ 4 w 104"/>
              <a:gd name="T27" fmla="*/ 60 h 123"/>
              <a:gd name="T28" fmla="*/ 4 w 104"/>
              <a:gd name="T29" fmla="*/ 12 h 123"/>
              <a:gd name="T30" fmla="*/ 76 w 104"/>
              <a:gd name="T31" fmla="*/ 12 h 123"/>
              <a:gd name="T32" fmla="*/ 80 w 104"/>
              <a:gd name="T33" fmla="*/ 8 h 123"/>
              <a:gd name="T34" fmla="*/ 76 w 104"/>
              <a:gd name="T35" fmla="*/ 4 h 123"/>
              <a:gd name="T36" fmla="*/ 4 w 104"/>
              <a:gd name="T37" fmla="*/ 4 h 123"/>
              <a:gd name="T38" fmla="*/ 0 w 104"/>
              <a:gd name="T39" fmla="*/ 8 h 123"/>
              <a:gd name="T40" fmla="*/ 4 w 104"/>
              <a:gd name="T41" fmla="*/ 12 h 123"/>
              <a:gd name="T42" fmla="*/ 100 w 104"/>
              <a:gd name="T43" fmla="*/ 0 h 123"/>
              <a:gd name="T44" fmla="*/ 96 w 104"/>
              <a:gd name="T45" fmla="*/ 4 h 123"/>
              <a:gd name="T46" fmla="*/ 96 w 104"/>
              <a:gd name="T47" fmla="*/ 69 h 123"/>
              <a:gd name="T48" fmla="*/ 60 w 104"/>
              <a:gd name="T49" fmla="*/ 70 h 123"/>
              <a:gd name="T50" fmla="*/ 43 w 104"/>
              <a:gd name="T51" fmla="*/ 109 h 123"/>
              <a:gd name="T52" fmla="*/ 85 w 104"/>
              <a:gd name="T53" fmla="*/ 114 h 123"/>
              <a:gd name="T54" fmla="*/ 104 w 104"/>
              <a:gd name="T55" fmla="*/ 84 h 123"/>
              <a:gd name="T56" fmla="*/ 104 w 104"/>
              <a:gd name="T57" fmla="*/ 84 h 123"/>
              <a:gd name="T58" fmla="*/ 104 w 104"/>
              <a:gd name="T59" fmla="*/ 4 h 123"/>
              <a:gd name="T60" fmla="*/ 100 w 104"/>
              <a:gd name="T61" fmla="*/ 0 h 123"/>
              <a:gd name="T62" fmla="*/ 82 w 104"/>
              <a:gd name="T63" fmla="*/ 107 h 123"/>
              <a:gd name="T64" fmla="*/ 50 w 104"/>
              <a:gd name="T65" fmla="*/ 106 h 123"/>
              <a:gd name="T66" fmla="*/ 62 w 104"/>
              <a:gd name="T67" fmla="*/ 77 h 123"/>
              <a:gd name="T68" fmla="*/ 95 w 104"/>
              <a:gd name="T69" fmla="*/ 78 h 123"/>
              <a:gd name="T70" fmla="*/ 82 w 104"/>
              <a:gd name="T71" fmla="*/ 107 h 123"/>
              <a:gd name="T72" fmla="*/ 28 w 104"/>
              <a:gd name="T73" fmla="*/ 76 h 123"/>
              <a:gd name="T74" fmla="*/ 4 w 104"/>
              <a:gd name="T75" fmla="*/ 76 h 123"/>
              <a:gd name="T76" fmla="*/ 0 w 104"/>
              <a:gd name="T77" fmla="*/ 80 h 123"/>
              <a:gd name="T78" fmla="*/ 4 w 104"/>
              <a:gd name="T79" fmla="*/ 84 h 123"/>
              <a:gd name="T80" fmla="*/ 28 w 104"/>
              <a:gd name="T81" fmla="*/ 84 h 123"/>
              <a:gd name="T82" fmla="*/ 32 w 104"/>
              <a:gd name="T83" fmla="*/ 80 h 123"/>
              <a:gd name="T84" fmla="*/ 28 w 104"/>
              <a:gd name="T85" fmla="*/ 7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23">
                <a:moveTo>
                  <a:pt x="4" y="36"/>
                </a:moveTo>
                <a:cubicBezTo>
                  <a:pt x="76" y="36"/>
                  <a:pt x="76" y="36"/>
                  <a:pt x="76" y="36"/>
                </a:cubicBezTo>
                <a:cubicBezTo>
                  <a:pt x="78" y="36"/>
                  <a:pt x="80" y="34"/>
                  <a:pt x="80" y="32"/>
                </a:cubicBezTo>
                <a:cubicBezTo>
                  <a:pt x="80" y="30"/>
                  <a:pt x="78" y="28"/>
                  <a:pt x="76" y="28"/>
                </a:cubicBezTo>
                <a:cubicBezTo>
                  <a:pt x="4" y="28"/>
                  <a:pt x="4" y="28"/>
                  <a:pt x="4" y="28"/>
                </a:cubicBezTo>
                <a:cubicBezTo>
                  <a:pt x="2" y="28"/>
                  <a:pt x="0" y="30"/>
                  <a:pt x="0" y="32"/>
                </a:cubicBezTo>
                <a:cubicBezTo>
                  <a:pt x="0" y="34"/>
                  <a:pt x="2" y="36"/>
                  <a:pt x="4" y="36"/>
                </a:cubicBezTo>
                <a:close/>
                <a:moveTo>
                  <a:pt x="4" y="60"/>
                </a:moveTo>
                <a:cubicBezTo>
                  <a:pt x="48" y="60"/>
                  <a:pt x="48" y="60"/>
                  <a:pt x="48" y="60"/>
                </a:cubicBezTo>
                <a:cubicBezTo>
                  <a:pt x="50" y="60"/>
                  <a:pt x="52" y="58"/>
                  <a:pt x="52" y="56"/>
                </a:cubicBezTo>
                <a:cubicBezTo>
                  <a:pt x="52" y="54"/>
                  <a:pt x="50" y="52"/>
                  <a:pt x="48" y="52"/>
                </a:cubicBezTo>
                <a:cubicBezTo>
                  <a:pt x="4" y="52"/>
                  <a:pt x="4" y="52"/>
                  <a:pt x="4" y="52"/>
                </a:cubicBezTo>
                <a:cubicBezTo>
                  <a:pt x="2" y="52"/>
                  <a:pt x="0" y="54"/>
                  <a:pt x="0" y="56"/>
                </a:cubicBezTo>
                <a:cubicBezTo>
                  <a:pt x="0" y="58"/>
                  <a:pt x="2" y="60"/>
                  <a:pt x="4" y="60"/>
                </a:cubicBezTo>
                <a:close/>
                <a:moveTo>
                  <a:pt x="4" y="12"/>
                </a:moveTo>
                <a:cubicBezTo>
                  <a:pt x="76" y="12"/>
                  <a:pt x="76" y="12"/>
                  <a:pt x="76" y="12"/>
                </a:cubicBezTo>
                <a:cubicBezTo>
                  <a:pt x="78" y="12"/>
                  <a:pt x="80" y="10"/>
                  <a:pt x="80" y="8"/>
                </a:cubicBezTo>
                <a:cubicBezTo>
                  <a:pt x="80" y="6"/>
                  <a:pt x="78" y="4"/>
                  <a:pt x="76" y="4"/>
                </a:cubicBezTo>
                <a:cubicBezTo>
                  <a:pt x="4" y="4"/>
                  <a:pt x="4" y="4"/>
                  <a:pt x="4" y="4"/>
                </a:cubicBezTo>
                <a:cubicBezTo>
                  <a:pt x="2" y="4"/>
                  <a:pt x="0" y="6"/>
                  <a:pt x="0" y="8"/>
                </a:cubicBezTo>
                <a:cubicBezTo>
                  <a:pt x="0" y="10"/>
                  <a:pt x="2" y="12"/>
                  <a:pt x="4" y="12"/>
                </a:cubicBezTo>
                <a:close/>
                <a:moveTo>
                  <a:pt x="100" y="0"/>
                </a:moveTo>
                <a:cubicBezTo>
                  <a:pt x="98" y="0"/>
                  <a:pt x="96" y="2"/>
                  <a:pt x="96" y="4"/>
                </a:cubicBezTo>
                <a:cubicBezTo>
                  <a:pt x="96" y="69"/>
                  <a:pt x="96" y="69"/>
                  <a:pt x="96" y="69"/>
                </a:cubicBezTo>
                <a:cubicBezTo>
                  <a:pt x="87" y="63"/>
                  <a:pt x="73" y="63"/>
                  <a:pt x="60" y="70"/>
                </a:cubicBezTo>
                <a:cubicBezTo>
                  <a:pt x="43" y="80"/>
                  <a:pt x="36" y="97"/>
                  <a:pt x="43" y="109"/>
                </a:cubicBezTo>
                <a:cubicBezTo>
                  <a:pt x="50" y="122"/>
                  <a:pt x="69" y="123"/>
                  <a:pt x="85" y="114"/>
                </a:cubicBezTo>
                <a:cubicBezTo>
                  <a:pt x="97" y="107"/>
                  <a:pt x="104" y="95"/>
                  <a:pt x="104" y="84"/>
                </a:cubicBezTo>
                <a:cubicBezTo>
                  <a:pt x="104" y="84"/>
                  <a:pt x="104" y="84"/>
                  <a:pt x="104" y="84"/>
                </a:cubicBezTo>
                <a:cubicBezTo>
                  <a:pt x="104" y="4"/>
                  <a:pt x="104" y="4"/>
                  <a:pt x="104" y="4"/>
                </a:cubicBezTo>
                <a:cubicBezTo>
                  <a:pt x="104" y="2"/>
                  <a:pt x="102" y="0"/>
                  <a:pt x="100" y="0"/>
                </a:cubicBezTo>
                <a:close/>
                <a:moveTo>
                  <a:pt x="82" y="107"/>
                </a:moveTo>
                <a:cubicBezTo>
                  <a:pt x="70" y="115"/>
                  <a:pt x="55" y="114"/>
                  <a:pt x="50" y="106"/>
                </a:cubicBezTo>
                <a:cubicBezTo>
                  <a:pt x="44" y="97"/>
                  <a:pt x="50" y="84"/>
                  <a:pt x="62" y="77"/>
                </a:cubicBezTo>
                <a:cubicBezTo>
                  <a:pt x="74" y="69"/>
                  <a:pt x="89" y="70"/>
                  <a:pt x="95" y="78"/>
                </a:cubicBezTo>
                <a:cubicBezTo>
                  <a:pt x="100" y="87"/>
                  <a:pt x="94" y="100"/>
                  <a:pt x="82" y="107"/>
                </a:cubicBezTo>
                <a:close/>
                <a:moveTo>
                  <a:pt x="28" y="76"/>
                </a:moveTo>
                <a:cubicBezTo>
                  <a:pt x="4" y="76"/>
                  <a:pt x="4" y="76"/>
                  <a:pt x="4" y="76"/>
                </a:cubicBezTo>
                <a:cubicBezTo>
                  <a:pt x="2" y="76"/>
                  <a:pt x="0" y="78"/>
                  <a:pt x="0" y="80"/>
                </a:cubicBezTo>
                <a:cubicBezTo>
                  <a:pt x="0" y="82"/>
                  <a:pt x="2" y="84"/>
                  <a:pt x="4" y="84"/>
                </a:cubicBezTo>
                <a:cubicBezTo>
                  <a:pt x="28" y="84"/>
                  <a:pt x="28" y="84"/>
                  <a:pt x="28" y="84"/>
                </a:cubicBezTo>
                <a:cubicBezTo>
                  <a:pt x="30" y="84"/>
                  <a:pt x="32" y="82"/>
                  <a:pt x="32" y="80"/>
                </a:cubicBezTo>
                <a:cubicBezTo>
                  <a:pt x="32" y="78"/>
                  <a:pt x="30" y="76"/>
                  <a:pt x="28" y="7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50" name="椭圆 49"/>
          <p:cNvSpPr/>
          <p:nvPr/>
        </p:nvSpPr>
        <p:spPr>
          <a:xfrm>
            <a:off x="7019039"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99"/>
          <p:cNvSpPr>
            <a:spLocks noEditPoints="1"/>
          </p:cNvSpPr>
          <p:nvPr/>
        </p:nvSpPr>
        <p:spPr bwMode="auto">
          <a:xfrm>
            <a:off x="7229694" y="3701595"/>
            <a:ext cx="269157" cy="252223"/>
          </a:xfrm>
          <a:custGeom>
            <a:avLst/>
            <a:gdLst>
              <a:gd name="T0" fmla="*/ 56 w 128"/>
              <a:gd name="T1" fmla="*/ 104 h 120"/>
              <a:gd name="T2" fmla="*/ 48 w 128"/>
              <a:gd name="T3" fmla="*/ 112 h 120"/>
              <a:gd name="T4" fmla="*/ 56 w 128"/>
              <a:gd name="T5" fmla="*/ 120 h 120"/>
              <a:gd name="T6" fmla="*/ 64 w 128"/>
              <a:gd name="T7" fmla="*/ 112 h 120"/>
              <a:gd name="T8" fmla="*/ 56 w 128"/>
              <a:gd name="T9" fmla="*/ 104 h 120"/>
              <a:gd name="T10" fmla="*/ 40 w 128"/>
              <a:gd name="T11" fmla="*/ 32 h 120"/>
              <a:gd name="T12" fmla="*/ 30 w 128"/>
              <a:gd name="T13" fmla="*/ 0 h 120"/>
              <a:gd name="T14" fmla="*/ 4 w 128"/>
              <a:gd name="T15" fmla="*/ 0 h 120"/>
              <a:gd name="T16" fmla="*/ 0 w 128"/>
              <a:gd name="T17" fmla="*/ 4 h 120"/>
              <a:gd name="T18" fmla="*/ 4 w 128"/>
              <a:gd name="T19" fmla="*/ 8 h 120"/>
              <a:gd name="T20" fmla="*/ 24 w 128"/>
              <a:gd name="T21" fmla="*/ 8 h 120"/>
              <a:gd name="T22" fmla="*/ 32 w 128"/>
              <a:gd name="T23" fmla="*/ 32 h 120"/>
              <a:gd name="T24" fmla="*/ 32 w 128"/>
              <a:gd name="T25" fmla="*/ 32 h 120"/>
              <a:gd name="T26" fmla="*/ 40 w 128"/>
              <a:gd name="T27" fmla="*/ 80 h 120"/>
              <a:gd name="T28" fmla="*/ 56 w 128"/>
              <a:gd name="T29" fmla="*/ 96 h 120"/>
              <a:gd name="T30" fmla="*/ 100 w 128"/>
              <a:gd name="T31" fmla="*/ 96 h 120"/>
              <a:gd name="T32" fmla="*/ 116 w 128"/>
              <a:gd name="T33" fmla="*/ 80 h 120"/>
              <a:gd name="T34" fmla="*/ 128 w 128"/>
              <a:gd name="T35" fmla="*/ 32 h 120"/>
              <a:gd name="T36" fmla="*/ 40 w 128"/>
              <a:gd name="T37" fmla="*/ 32 h 120"/>
              <a:gd name="T38" fmla="*/ 108 w 128"/>
              <a:gd name="T39" fmla="*/ 80 h 120"/>
              <a:gd name="T40" fmla="*/ 100 w 128"/>
              <a:gd name="T41" fmla="*/ 88 h 120"/>
              <a:gd name="T42" fmla="*/ 56 w 128"/>
              <a:gd name="T43" fmla="*/ 88 h 120"/>
              <a:gd name="T44" fmla="*/ 48 w 128"/>
              <a:gd name="T45" fmla="*/ 80 h 120"/>
              <a:gd name="T46" fmla="*/ 41 w 128"/>
              <a:gd name="T47" fmla="*/ 40 h 120"/>
              <a:gd name="T48" fmla="*/ 118 w 128"/>
              <a:gd name="T49" fmla="*/ 40 h 120"/>
              <a:gd name="T50" fmla="*/ 108 w 128"/>
              <a:gd name="T51" fmla="*/ 80 h 120"/>
              <a:gd name="T52" fmla="*/ 96 w 128"/>
              <a:gd name="T53" fmla="*/ 104 h 120"/>
              <a:gd name="T54" fmla="*/ 88 w 128"/>
              <a:gd name="T55" fmla="*/ 112 h 120"/>
              <a:gd name="T56" fmla="*/ 96 w 128"/>
              <a:gd name="T57" fmla="*/ 120 h 120"/>
              <a:gd name="T58" fmla="*/ 104 w 128"/>
              <a:gd name="T59" fmla="*/ 112 h 120"/>
              <a:gd name="T60" fmla="*/ 96 w 128"/>
              <a:gd name="T61"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56" y="104"/>
                </a:moveTo>
                <a:cubicBezTo>
                  <a:pt x="52" y="104"/>
                  <a:pt x="48" y="108"/>
                  <a:pt x="48" y="112"/>
                </a:cubicBezTo>
                <a:cubicBezTo>
                  <a:pt x="48" y="116"/>
                  <a:pt x="52" y="120"/>
                  <a:pt x="56" y="120"/>
                </a:cubicBezTo>
                <a:cubicBezTo>
                  <a:pt x="60" y="120"/>
                  <a:pt x="64" y="116"/>
                  <a:pt x="64" y="112"/>
                </a:cubicBezTo>
                <a:cubicBezTo>
                  <a:pt x="64" y="108"/>
                  <a:pt x="60" y="104"/>
                  <a:pt x="56" y="104"/>
                </a:cubicBezTo>
                <a:close/>
                <a:moveTo>
                  <a:pt x="40" y="32"/>
                </a:moveTo>
                <a:cubicBezTo>
                  <a:pt x="30" y="0"/>
                  <a:pt x="30" y="0"/>
                  <a:pt x="30" y="0"/>
                </a:cubicBezTo>
                <a:cubicBezTo>
                  <a:pt x="4" y="0"/>
                  <a:pt x="4" y="0"/>
                  <a:pt x="4" y="0"/>
                </a:cubicBezTo>
                <a:cubicBezTo>
                  <a:pt x="2" y="0"/>
                  <a:pt x="0" y="2"/>
                  <a:pt x="0" y="4"/>
                </a:cubicBezTo>
                <a:cubicBezTo>
                  <a:pt x="0" y="6"/>
                  <a:pt x="2" y="8"/>
                  <a:pt x="4" y="8"/>
                </a:cubicBezTo>
                <a:cubicBezTo>
                  <a:pt x="24" y="8"/>
                  <a:pt x="24" y="8"/>
                  <a:pt x="24" y="8"/>
                </a:cubicBezTo>
                <a:cubicBezTo>
                  <a:pt x="32" y="32"/>
                  <a:pt x="32" y="32"/>
                  <a:pt x="32" y="32"/>
                </a:cubicBezTo>
                <a:cubicBezTo>
                  <a:pt x="32" y="32"/>
                  <a:pt x="32" y="32"/>
                  <a:pt x="32" y="32"/>
                </a:cubicBezTo>
                <a:cubicBezTo>
                  <a:pt x="40" y="80"/>
                  <a:pt x="40" y="80"/>
                  <a:pt x="40" y="80"/>
                </a:cubicBezTo>
                <a:cubicBezTo>
                  <a:pt x="40" y="89"/>
                  <a:pt x="47" y="96"/>
                  <a:pt x="56" y="96"/>
                </a:cubicBezTo>
                <a:cubicBezTo>
                  <a:pt x="100" y="96"/>
                  <a:pt x="100" y="96"/>
                  <a:pt x="100" y="96"/>
                </a:cubicBezTo>
                <a:cubicBezTo>
                  <a:pt x="109" y="96"/>
                  <a:pt x="116" y="89"/>
                  <a:pt x="116" y="80"/>
                </a:cubicBezTo>
                <a:cubicBezTo>
                  <a:pt x="128" y="32"/>
                  <a:pt x="128" y="32"/>
                  <a:pt x="128" y="32"/>
                </a:cubicBezTo>
                <a:lnTo>
                  <a:pt x="40" y="32"/>
                </a:lnTo>
                <a:close/>
                <a:moveTo>
                  <a:pt x="108" y="80"/>
                </a:moveTo>
                <a:cubicBezTo>
                  <a:pt x="108" y="84"/>
                  <a:pt x="104" y="88"/>
                  <a:pt x="100" y="88"/>
                </a:cubicBezTo>
                <a:cubicBezTo>
                  <a:pt x="56" y="88"/>
                  <a:pt x="56" y="88"/>
                  <a:pt x="56" y="88"/>
                </a:cubicBezTo>
                <a:cubicBezTo>
                  <a:pt x="52" y="88"/>
                  <a:pt x="48" y="84"/>
                  <a:pt x="48" y="80"/>
                </a:cubicBezTo>
                <a:cubicBezTo>
                  <a:pt x="41" y="40"/>
                  <a:pt x="41" y="40"/>
                  <a:pt x="41" y="40"/>
                </a:cubicBezTo>
                <a:cubicBezTo>
                  <a:pt x="118" y="40"/>
                  <a:pt x="118" y="40"/>
                  <a:pt x="118" y="40"/>
                </a:cubicBezTo>
                <a:lnTo>
                  <a:pt x="108" y="80"/>
                </a:lnTo>
                <a:close/>
                <a:moveTo>
                  <a:pt x="96" y="104"/>
                </a:moveTo>
                <a:cubicBezTo>
                  <a:pt x="92" y="104"/>
                  <a:pt x="88" y="108"/>
                  <a:pt x="88" y="112"/>
                </a:cubicBezTo>
                <a:cubicBezTo>
                  <a:pt x="88" y="116"/>
                  <a:pt x="92" y="120"/>
                  <a:pt x="96" y="120"/>
                </a:cubicBezTo>
                <a:cubicBezTo>
                  <a:pt x="100" y="120"/>
                  <a:pt x="104" y="116"/>
                  <a:pt x="104" y="112"/>
                </a:cubicBezTo>
                <a:cubicBezTo>
                  <a:pt x="104" y="108"/>
                  <a:pt x="100" y="104"/>
                  <a:pt x="96" y="10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1" name="文本框 80"/>
          <p:cNvSpPr txBox="1"/>
          <p:nvPr/>
        </p:nvSpPr>
        <p:spPr>
          <a:xfrm>
            <a:off x="661201" y="2410023"/>
            <a:ext cx="3518635" cy="312420"/>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sym typeface="+mn-ea"/>
              </a:rPr>
              <a:t>Proof of Work，工作量证明</a:t>
            </a:r>
            <a:r>
              <a:rPr lang="en-US" altLang="zh-CN" sz="1200" dirty="0">
                <a:solidFill>
                  <a:schemeClr val="tx1">
                    <a:lumMod val="75000"/>
                    <a:lumOff val="25000"/>
                  </a:schemeClr>
                </a:solidFill>
                <a:latin typeface="+mn-ea"/>
              </a:rPr>
              <a:t>. </a:t>
            </a:r>
            <a:endParaRPr lang="en-US" altLang="zh-CN" sz="1200" dirty="0">
              <a:solidFill>
                <a:schemeClr val="tx1">
                  <a:lumMod val="75000"/>
                  <a:lumOff val="25000"/>
                </a:schemeClr>
              </a:solidFill>
              <a:latin typeface="+mn-ea"/>
            </a:endParaRPr>
          </a:p>
        </p:txBody>
      </p:sp>
      <p:sp>
        <p:nvSpPr>
          <p:cNvPr id="82" name="文本框 81"/>
          <p:cNvSpPr txBox="1"/>
          <p:nvPr/>
        </p:nvSpPr>
        <p:spPr>
          <a:xfrm>
            <a:off x="1323284" y="2118381"/>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PoW</a:t>
            </a:r>
            <a:endParaRPr lang="zh-CN" altLang="en-US" sz="1600" dirty="0">
              <a:solidFill>
                <a:schemeClr val="tx1">
                  <a:lumMod val="75000"/>
                  <a:lumOff val="25000"/>
                </a:schemeClr>
              </a:solidFill>
            </a:endParaRPr>
          </a:p>
        </p:txBody>
      </p:sp>
      <p:sp>
        <p:nvSpPr>
          <p:cNvPr id="83" name="文本框 82"/>
          <p:cNvSpPr txBox="1"/>
          <p:nvPr/>
        </p:nvSpPr>
        <p:spPr>
          <a:xfrm>
            <a:off x="6038059" y="2394783"/>
            <a:ext cx="3518635" cy="31242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Delegated Proof of Stake，委任权益证明. </a:t>
            </a:r>
            <a:endParaRPr lang="en-US" altLang="zh-CN" sz="1200" dirty="0">
              <a:solidFill>
                <a:schemeClr val="tx1">
                  <a:lumMod val="75000"/>
                  <a:lumOff val="25000"/>
                </a:schemeClr>
              </a:solidFill>
              <a:latin typeface="+mn-ea"/>
            </a:endParaRPr>
          </a:p>
        </p:txBody>
      </p:sp>
      <p:sp>
        <p:nvSpPr>
          <p:cNvPr id="84" name="文本框 83"/>
          <p:cNvSpPr txBox="1"/>
          <p:nvPr/>
        </p:nvSpPr>
        <p:spPr>
          <a:xfrm>
            <a:off x="6700142" y="2103141"/>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DPoS</a:t>
            </a:r>
            <a:endParaRPr lang="zh-CN" altLang="en-US" sz="1600" dirty="0">
              <a:solidFill>
                <a:schemeClr val="tx1">
                  <a:lumMod val="75000"/>
                  <a:lumOff val="25000"/>
                </a:schemeClr>
              </a:solidFill>
            </a:endParaRPr>
          </a:p>
        </p:txBody>
      </p:sp>
      <p:sp>
        <p:nvSpPr>
          <p:cNvPr id="85" name="文本框 84"/>
          <p:cNvSpPr txBox="1"/>
          <p:nvPr/>
        </p:nvSpPr>
        <p:spPr>
          <a:xfrm>
            <a:off x="2412314" y="5467098"/>
            <a:ext cx="3518635" cy="31242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Proof of Stake，股权证明. </a:t>
            </a:r>
            <a:endParaRPr lang="en-US" altLang="zh-CN" sz="1200" dirty="0">
              <a:solidFill>
                <a:schemeClr val="tx1">
                  <a:lumMod val="75000"/>
                  <a:lumOff val="25000"/>
                </a:schemeClr>
              </a:solidFill>
              <a:latin typeface="+mn-ea"/>
            </a:endParaRPr>
          </a:p>
        </p:txBody>
      </p:sp>
      <p:sp>
        <p:nvSpPr>
          <p:cNvPr id="86" name="文本框 85"/>
          <p:cNvSpPr txBox="1"/>
          <p:nvPr/>
        </p:nvSpPr>
        <p:spPr>
          <a:xfrm>
            <a:off x="3074397" y="5175456"/>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PoS</a:t>
            </a:r>
            <a:endParaRPr lang="zh-CN" altLang="en-US" sz="1600" dirty="0">
              <a:solidFill>
                <a:schemeClr val="tx1">
                  <a:lumMod val="75000"/>
                  <a:lumOff val="25000"/>
                </a:schemeClr>
              </a:solidFill>
            </a:endParaRPr>
          </a:p>
        </p:txBody>
      </p:sp>
      <p:sp>
        <p:nvSpPr>
          <p:cNvPr id="87" name="文本框 86"/>
          <p:cNvSpPr txBox="1"/>
          <p:nvPr/>
        </p:nvSpPr>
        <p:spPr>
          <a:xfrm>
            <a:off x="7822776" y="5467098"/>
            <a:ext cx="3518635" cy="53340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Practical Byzantine Fault Tolerance，拜占庭容错算法. </a:t>
            </a:r>
            <a:endParaRPr lang="en-US" altLang="zh-CN" sz="1200" dirty="0">
              <a:solidFill>
                <a:schemeClr val="tx1">
                  <a:lumMod val="75000"/>
                  <a:lumOff val="25000"/>
                </a:schemeClr>
              </a:solidFill>
              <a:latin typeface="+mn-ea"/>
            </a:endParaRPr>
          </a:p>
        </p:txBody>
      </p:sp>
      <p:sp>
        <p:nvSpPr>
          <p:cNvPr id="88" name="文本框 87"/>
          <p:cNvSpPr txBox="1"/>
          <p:nvPr/>
        </p:nvSpPr>
        <p:spPr>
          <a:xfrm>
            <a:off x="8484859" y="5175456"/>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PBFT</a:t>
            </a:r>
            <a:endParaRPr lang="zh-CN" altLang="en-US" sz="1600" dirty="0">
              <a:solidFill>
                <a:schemeClr val="tx1">
                  <a:lumMod val="75000"/>
                  <a:lumOff val="25000"/>
                </a:schemeClr>
              </a:solidFill>
            </a:endParaRPr>
          </a:p>
        </p:txBody>
      </p:sp>
      <p:grpSp>
        <p:nvGrpSpPr>
          <p:cNvPr id="104" name="组合 103"/>
          <p:cNvGrpSpPr/>
          <p:nvPr/>
        </p:nvGrpSpPr>
        <p:grpSpPr>
          <a:xfrm>
            <a:off x="3053653" y="3696200"/>
            <a:ext cx="366717" cy="263012"/>
            <a:chOff x="3053653" y="3696200"/>
            <a:chExt cx="366717" cy="263012"/>
          </a:xfrm>
        </p:grpSpPr>
        <p:cxnSp>
          <p:nvCxnSpPr>
            <p:cNvPr id="100" name="直接连接符 9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5919197" y="3696200"/>
            <a:ext cx="366717" cy="263012"/>
            <a:chOff x="3053653" y="3696200"/>
            <a:chExt cx="366717" cy="263012"/>
          </a:xfrm>
        </p:grpSpPr>
        <p:cxnSp>
          <p:nvCxnSpPr>
            <p:cNvPr id="106" name="直接连接符 105"/>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9" name="组合 108"/>
          <p:cNvGrpSpPr/>
          <p:nvPr/>
        </p:nvGrpSpPr>
        <p:grpSpPr>
          <a:xfrm>
            <a:off x="8462441" y="3696200"/>
            <a:ext cx="366717" cy="263012"/>
            <a:chOff x="3053653" y="3696200"/>
            <a:chExt cx="366717" cy="263012"/>
          </a:xfrm>
        </p:grpSpPr>
        <p:cxnSp>
          <p:nvCxnSpPr>
            <p:cNvPr id="110" name="直接连接符 10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652674" y="3696200"/>
            <a:ext cx="366717" cy="263012"/>
            <a:chOff x="3053653" y="3696200"/>
            <a:chExt cx="366717" cy="263012"/>
          </a:xfrm>
        </p:grpSpPr>
        <p:cxnSp>
          <p:nvCxnSpPr>
            <p:cNvPr id="114" name="直接连接符 113"/>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11428716" y="3696200"/>
            <a:ext cx="366717" cy="263012"/>
            <a:chOff x="3053653" y="3696200"/>
            <a:chExt cx="366717" cy="263012"/>
          </a:xfrm>
        </p:grpSpPr>
        <p:cxnSp>
          <p:nvCxnSpPr>
            <p:cNvPr id="118" name="直接连接符 117"/>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75" name="矩形 7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42723" y="178376"/>
            <a:ext cx="3359589" cy="583565"/>
          </a:xfrm>
          <a:prstGeom prst="rect">
            <a:avLst/>
          </a:prstGeom>
          <a:noFill/>
        </p:spPr>
        <p:txBody>
          <a:bodyPr wrap="square" rtlCol="0">
            <a:spAutoFit/>
          </a:bodyPr>
          <a:p>
            <a:r>
              <a:rPr lang="zh-CN" altLang="en-US" sz="3200" dirty="0">
                <a:solidFill>
                  <a:schemeClr val="tx1">
                    <a:lumMod val="75000"/>
                    <a:lumOff val="25000"/>
                  </a:schemeClr>
                </a:solidFill>
              </a:rPr>
              <a:t>区块链技术</a:t>
            </a:r>
            <a:endParaRPr lang="zh-CN" altLang="en-US" sz="3200" dirty="0">
              <a:solidFill>
                <a:schemeClr val="tx1">
                  <a:lumMod val="75000"/>
                  <a:lumOff val="25000"/>
                </a:schemeClr>
              </a:solidFill>
            </a:endParaRPr>
          </a:p>
        </p:txBody>
      </p:sp>
      <p:sp>
        <p:nvSpPr>
          <p:cNvPr id="99" name="矩形 98"/>
          <p:cNvSpPr/>
          <p:nvPr/>
        </p:nvSpPr>
        <p:spPr>
          <a:xfrm>
            <a:off x="1342723" y="663471"/>
            <a:ext cx="3964522" cy="275590"/>
          </a:xfrm>
          <a:prstGeom prst="rect">
            <a:avLst/>
          </a:prstGeom>
        </p:spPr>
        <p:txBody>
          <a:bodyPr wrap="square">
            <a:spAutoFit/>
          </a:bodyPr>
          <a:p>
            <a:pPr>
              <a:lnSpc>
                <a:spcPct val="120000"/>
              </a:lnSpc>
            </a:pPr>
            <a:r>
              <a:rPr lang="en-US" altLang="zh-CN" sz="1000" dirty="0">
                <a:solidFill>
                  <a:prstClr val="black">
                    <a:lumMod val="75000"/>
                    <a:lumOff val="25000"/>
                    <a:alpha val="90000"/>
                  </a:prstClr>
                </a:solidFill>
                <a:latin typeface="+mn-ea"/>
                <a:sym typeface="+mn-ea"/>
              </a:rPr>
              <a:t>Technology of blockchain</a:t>
            </a:r>
            <a:r>
              <a:rPr lang="en-US" altLang="zh-CN" sz="1000" dirty="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92" name="文本框 91"/>
          <p:cNvSpPr txBox="1"/>
          <p:nvPr/>
        </p:nvSpPr>
        <p:spPr>
          <a:xfrm>
            <a:off x="1790236" y="1355515"/>
            <a:ext cx="2470716" cy="398780"/>
          </a:xfrm>
          <a:prstGeom prst="rect">
            <a:avLst/>
          </a:prstGeom>
          <a:noFill/>
        </p:spPr>
        <p:txBody>
          <a:bodyPr wrap="square" rtlCol="0">
            <a:spAutoFit/>
          </a:bodyPr>
          <a:p>
            <a:pPr algn="just"/>
            <a:r>
              <a:rPr lang="zh-CN" altLang="en-US" sz="2000" dirty="0">
                <a:solidFill>
                  <a:schemeClr val="tx1">
                    <a:lumMod val="75000"/>
                    <a:lumOff val="25000"/>
                  </a:schemeClr>
                </a:solidFill>
              </a:rPr>
              <a:t>共识机制</a:t>
            </a:r>
            <a:endParaRPr lang="zh-CN" altLang="en-US" sz="2000" dirty="0">
              <a:solidFill>
                <a:schemeClr val="tx1">
                  <a:lumMod val="75000"/>
                  <a:lumOff val="25000"/>
                </a:schemeClr>
              </a:solidFill>
            </a:endParaRPr>
          </a:p>
        </p:txBody>
      </p:sp>
      <p:sp>
        <p:nvSpPr>
          <p:cNvPr id="3" name="圆角矩形 2"/>
          <p:cNvSpPr/>
          <p:nvPr/>
        </p:nvSpPr>
        <p:spPr>
          <a:xfrm>
            <a:off x="1539141" y="1423222"/>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750"/>
                                        <p:tgtEl>
                                          <p:spTgt spid="42"/>
                                        </p:tgtEl>
                                      </p:cBhvr>
                                    </p:animEffect>
                                  </p:childTnLst>
                                </p:cTn>
                              </p:par>
                              <p:par>
                                <p:cTn id="8" presetID="63" presetClass="path" presetSubtype="0" decel="50000" fill="hold" grpId="1" nodeType="withEffect">
                                  <p:stCondLst>
                                    <p:cond delay="1500"/>
                                  </p:stCondLst>
                                  <p:childTnLst>
                                    <p:animMotion origin="layout" path="M 0.01523 2.96296E-6 L -0.10886 2.96296E-6 " pathEditMode="relative" rAng="0" ptsTypes="AA">
                                      <p:cBhvr>
                                        <p:cTn id="9" dur="750" spd="-100000" fill="hold"/>
                                        <p:tgtEl>
                                          <p:spTgt spid="42"/>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2.96296E-6 L 4.16667E-6 2.96296E-6 " pathEditMode="relative" rAng="0" ptsTypes="AA">
                                      <p:cBhvr>
                                        <p:cTn id="11" dur="750" fill="hold"/>
                                        <p:tgtEl>
                                          <p:spTgt spid="42"/>
                                        </p:tgtEl>
                                        <p:attrNameLst>
                                          <p:attrName>ppt_x</p:attrName>
                                          <p:attrName>ppt_y</p:attrName>
                                        </p:attrNameLst>
                                      </p:cBhvr>
                                      <p:rCtr x="-807" y="0"/>
                                    </p:animMotion>
                                  </p:childTnLst>
                                </p:cTn>
                              </p:par>
                              <p:par>
                                <p:cTn id="12" presetID="10" presetClass="entr" presetSubtype="0" fill="hold" grpId="0" nodeType="withEffect">
                                  <p:stCondLst>
                                    <p:cond delay="150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42" presetClass="path" presetSubtype="0" decel="30000" fill="hold" grpId="1" nodeType="withEffect">
                                  <p:stCondLst>
                                    <p:cond delay="1500"/>
                                  </p:stCondLst>
                                  <p:childTnLst>
                                    <p:animMotion origin="layout" path="M 3.125E-6 -0.03981 L 3.125E-6 0.14815 " pathEditMode="relative" rAng="0" ptsTypes="AA">
                                      <p:cBhvr>
                                        <p:cTn id="16" dur="750" spd="-100000" fill="hold"/>
                                        <p:tgtEl>
                                          <p:spTgt spid="27"/>
                                        </p:tgtEl>
                                        <p:attrNameLst>
                                          <p:attrName>ppt_x</p:attrName>
                                          <p:attrName>ppt_y</p:attrName>
                                        </p:attrNameLst>
                                      </p:cBhvr>
                                      <p:rCtr x="0" y="9398"/>
                                    </p:animMotion>
                                  </p:childTnLst>
                                </p:cTn>
                              </p:par>
                              <p:par>
                                <p:cTn id="17" presetID="42" presetClass="path" presetSubtype="0" accel="30000" decel="30000" fill="hold" grpId="2" nodeType="withEffect">
                                  <p:stCondLst>
                                    <p:cond delay="2250"/>
                                  </p:stCondLst>
                                  <p:childTnLst>
                                    <p:animMotion origin="layout" path="M 3.125E-6 -0.03981 L 3.125E-6 -3.7037E-6 " pathEditMode="relative" rAng="0" ptsTypes="AA">
                                      <p:cBhvr>
                                        <p:cTn id="18" dur="750" fill="hold"/>
                                        <p:tgtEl>
                                          <p:spTgt spid="27"/>
                                        </p:tgtEl>
                                        <p:attrNameLst>
                                          <p:attrName>ppt_x</p:attrName>
                                          <p:attrName>ppt_y</p:attrName>
                                        </p:attrNameLst>
                                      </p:cBhvr>
                                      <p:rCtr x="0" y="1991"/>
                                    </p:animMotion>
                                  </p:childTnLst>
                                </p:cTn>
                              </p:par>
                              <p:par>
                                <p:cTn id="19" presetID="10" presetClass="entr" presetSubtype="0" fill="hold" grpId="0" nodeType="withEffect">
                                  <p:stCondLst>
                                    <p:cond delay="150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par>
                                <p:cTn id="22" presetID="64" presetClass="path" presetSubtype="0" decel="30000" fill="hold" grpId="1" nodeType="withEffect">
                                  <p:stCondLst>
                                    <p:cond delay="1500"/>
                                  </p:stCondLst>
                                  <p:childTnLst>
                                    <p:animMotion origin="layout" path="M -4.58333E-6 0.03889 L -4.58333E-6 -0.14814 " pathEditMode="relative" rAng="0" ptsTypes="AA">
                                      <p:cBhvr>
                                        <p:cTn id="23" dur="750" spd="-100000" fill="hold"/>
                                        <p:tgtEl>
                                          <p:spTgt spid="50"/>
                                        </p:tgtEl>
                                        <p:attrNameLst>
                                          <p:attrName>ppt_x</p:attrName>
                                          <p:attrName>ppt_y</p:attrName>
                                        </p:attrNameLst>
                                      </p:cBhvr>
                                      <p:rCtr x="0" y="-9352"/>
                                    </p:animMotion>
                                  </p:childTnLst>
                                </p:cTn>
                              </p:par>
                              <p:par>
                                <p:cTn id="24" presetID="64" presetClass="path" presetSubtype="0" accel="30000" decel="30000" fill="hold" grpId="2" nodeType="withEffect">
                                  <p:stCondLst>
                                    <p:cond delay="2250"/>
                                  </p:stCondLst>
                                  <p:childTnLst>
                                    <p:animMotion origin="layout" path="M -4.58333E-6 0.03843 L -4.58333E-6 -3.7037E-6 " pathEditMode="relative" rAng="0" ptsTypes="AA">
                                      <p:cBhvr>
                                        <p:cTn id="25" dur="750" fill="hold"/>
                                        <p:tgtEl>
                                          <p:spTgt spid="50"/>
                                        </p:tgtEl>
                                        <p:attrNameLst>
                                          <p:attrName>ppt_x</p:attrName>
                                          <p:attrName>ppt_y</p:attrName>
                                        </p:attrNameLst>
                                      </p:cBhvr>
                                      <p:rCtr x="0" y="-1921"/>
                                    </p:animMotion>
                                  </p:childTnLst>
                                </p:cTn>
                              </p:par>
                              <p:par>
                                <p:cTn id="26" presetID="10" presetClass="entr" presetSubtype="0" fill="hold" grpId="0" nodeType="withEffect">
                                  <p:stCondLst>
                                    <p:cond delay="150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750"/>
                                        <p:tgtEl>
                                          <p:spTgt spid="23"/>
                                        </p:tgtEl>
                                      </p:cBhvr>
                                    </p:animEffect>
                                  </p:childTnLst>
                                </p:cTn>
                              </p:par>
                              <p:par>
                                <p:cTn id="29" presetID="63" presetClass="path" presetSubtype="0" decel="50000" fill="hold" grpId="1" nodeType="withEffect">
                                  <p:stCondLst>
                                    <p:cond delay="1500"/>
                                  </p:stCondLst>
                                  <p:childTnLst>
                                    <p:animMotion origin="layout" path="M -0.01562 -3.7037E-6 L 0.11081 -3.7037E-6 " pathEditMode="relative" rAng="0" ptsTypes="AA">
                                      <p:cBhvr>
                                        <p:cTn id="30" dur="750" spd="-100000" fill="hold"/>
                                        <p:tgtEl>
                                          <p:spTgt spid="23"/>
                                        </p:tgtEl>
                                        <p:attrNameLst>
                                          <p:attrName>ppt_x</p:attrName>
                                          <p:attrName>ppt_y</p:attrName>
                                        </p:attrNameLst>
                                      </p:cBhvr>
                                      <p:rCtr x="6315" y="0"/>
                                    </p:animMotion>
                                  </p:childTnLst>
                                </p:cTn>
                              </p:par>
                              <p:par>
                                <p:cTn id="31" presetID="35" presetClass="path" presetSubtype="0" accel="50000" decel="50000" fill="hold" grpId="2" nodeType="withEffect">
                                  <p:stCondLst>
                                    <p:cond delay="2250"/>
                                  </p:stCondLst>
                                  <p:childTnLst>
                                    <p:animMotion origin="layout" path="M -0.01562 -3.7037E-6 L -2.29167E-6 -3.7037E-6 " pathEditMode="relative" rAng="0" ptsTypes="AA">
                                      <p:cBhvr>
                                        <p:cTn id="32" dur="750" fill="hold"/>
                                        <p:tgtEl>
                                          <p:spTgt spid="23"/>
                                        </p:tgtEl>
                                        <p:attrNameLst>
                                          <p:attrName>ppt_x</p:attrName>
                                          <p:attrName>ppt_y</p:attrName>
                                        </p:attrNameLst>
                                      </p:cBhvr>
                                      <p:rCtr x="781" y="0"/>
                                    </p:animMotion>
                                  </p:childTnLst>
                                </p:cTn>
                              </p:par>
                              <p:par>
                                <p:cTn id="33" presetID="10" presetClass="entr" presetSubtype="0" fill="hold" nodeType="withEffect">
                                  <p:stCondLst>
                                    <p:cond delay="2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750"/>
                                        <p:tgtEl>
                                          <p:spTgt spid="21"/>
                                        </p:tgtEl>
                                      </p:cBhvr>
                                    </p:animEffect>
                                  </p:childTnLst>
                                </p:cTn>
                              </p:par>
                              <p:par>
                                <p:cTn id="36" presetID="10" presetClass="entr" presetSubtype="0" fill="hold" nodeType="withEffect">
                                  <p:stCondLst>
                                    <p:cond delay="22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750"/>
                                        <p:tgtEl>
                                          <p:spTgt spid="22"/>
                                        </p:tgtEl>
                                      </p:cBhvr>
                                    </p:animEffect>
                                  </p:childTnLst>
                                </p:cTn>
                              </p:par>
                              <p:par>
                                <p:cTn id="39" presetID="10" presetClass="entr" presetSubtype="0" fill="hold" nodeType="withEffect">
                                  <p:stCondLst>
                                    <p:cond delay="2250"/>
                                  </p:stCondLst>
                                  <p:childTnLst>
                                    <p:set>
                                      <p:cBhvr>
                                        <p:cTn id="40" dur="1" fill="hold">
                                          <p:stCondLst>
                                            <p:cond delay="0"/>
                                          </p:stCondLst>
                                        </p:cTn>
                                        <p:tgtEl>
                                          <p:spTgt spid="126"/>
                                        </p:tgtEl>
                                        <p:attrNameLst>
                                          <p:attrName>style.visibility</p:attrName>
                                        </p:attrNameLst>
                                      </p:cBhvr>
                                      <p:to>
                                        <p:strVal val="visible"/>
                                      </p:to>
                                    </p:set>
                                    <p:animEffect transition="in" filter="fade">
                                      <p:cBhvr>
                                        <p:cTn id="41" dur="750"/>
                                        <p:tgtEl>
                                          <p:spTgt spid="126"/>
                                        </p:tgtEl>
                                      </p:cBhvr>
                                    </p:animEffect>
                                  </p:childTnLst>
                                </p:cTn>
                              </p:par>
                              <p:par>
                                <p:cTn id="42" presetID="10" presetClass="entr" presetSubtype="0" fill="hold" nodeType="withEffect">
                                  <p:stCondLst>
                                    <p:cond delay="2250"/>
                                  </p:stCondLst>
                                  <p:childTnLst>
                                    <p:set>
                                      <p:cBhvr>
                                        <p:cTn id="43" dur="1" fill="hold">
                                          <p:stCondLst>
                                            <p:cond delay="0"/>
                                          </p:stCondLst>
                                        </p:cTn>
                                        <p:tgtEl>
                                          <p:spTgt spid="121"/>
                                        </p:tgtEl>
                                        <p:attrNameLst>
                                          <p:attrName>style.visibility</p:attrName>
                                        </p:attrNameLst>
                                      </p:cBhvr>
                                      <p:to>
                                        <p:strVal val="visible"/>
                                      </p:to>
                                    </p:set>
                                    <p:animEffect transition="in" filter="fade">
                                      <p:cBhvr>
                                        <p:cTn id="44" dur="750"/>
                                        <p:tgtEl>
                                          <p:spTgt spid="121"/>
                                        </p:tgtEl>
                                      </p:cBhvr>
                                    </p:animEffect>
                                  </p:childTnLst>
                                </p:cTn>
                              </p:par>
                              <p:par>
                                <p:cTn id="45" presetID="8" presetClass="emph" presetSubtype="0" fill="hold" nodeType="withEffect">
                                  <p:stCondLst>
                                    <p:cond delay="2250"/>
                                  </p:stCondLst>
                                  <p:childTnLst>
                                    <p:animRot by="10800000">
                                      <p:cBhvr>
                                        <p:cTn id="46" dur="10" fill="hold"/>
                                        <p:tgtEl>
                                          <p:spTgt spid="21"/>
                                        </p:tgtEl>
                                        <p:attrNameLst>
                                          <p:attrName>r</p:attrName>
                                        </p:attrNameLst>
                                      </p:cBhvr>
                                    </p:animRot>
                                  </p:childTnLst>
                                </p:cTn>
                              </p:par>
                              <p:par>
                                <p:cTn id="47" presetID="8" presetClass="emph" presetSubtype="0" fill="hold" nodeType="withEffect">
                                  <p:stCondLst>
                                    <p:cond delay="2250"/>
                                  </p:stCondLst>
                                  <p:childTnLst>
                                    <p:animRot by="10800000">
                                      <p:cBhvr>
                                        <p:cTn id="48" dur="10" fill="hold"/>
                                        <p:tgtEl>
                                          <p:spTgt spid="22"/>
                                        </p:tgtEl>
                                        <p:attrNameLst>
                                          <p:attrName>r</p:attrName>
                                        </p:attrNameLst>
                                      </p:cBhvr>
                                    </p:animRot>
                                  </p:childTnLst>
                                </p:cTn>
                              </p:par>
                              <p:par>
                                <p:cTn id="49" presetID="8" presetClass="emph" presetSubtype="0" fill="hold" nodeType="withEffect">
                                  <p:stCondLst>
                                    <p:cond delay="2250"/>
                                  </p:stCondLst>
                                  <p:childTnLst>
                                    <p:animRot by="10800000">
                                      <p:cBhvr>
                                        <p:cTn id="50" dur="10" fill="hold"/>
                                        <p:tgtEl>
                                          <p:spTgt spid="126"/>
                                        </p:tgtEl>
                                        <p:attrNameLst>
                                          <p:attrName>r</p:attrName>
                                        </p:attrNameLst>
                                      </p:cBhvr>
                                    </p:animRot>
                                  </p:childTnLst>
                                </p:cTn>
                              </p:par>
                              <p:par>
                                <p:cTn id="51" presetID="8" presetClass="emph" presetSubtype="0" fill="hold" nodeType="withEffect">
                                  <p:stCondLst>
                                    <p:cond delay="2250"/>
                                  </p:stCondLst>
                                  <p:childTnLst>
                                    <p:animRot by="10800000">
                                      <p:cBhvr>
                                        <p:cTn id="52" dur="10" fill="hold"/>
                                        <p:tgtEl>
                                          <p:spTgt spid="121"/>
                                        </p:tgtEl>
                                        <p:attrNameLst>
                                          <p:attrName>r</p:attrName>
                                        </p:attrNameLst>
                                      </p:cBhvr>
                                    </p:animRot>
                                  </p:childTnLst>
                                </p:cTn>
                              </p:par>
                              <p:par>
                                <p:cTn id="53" presetID="8" presetClass="emph" presetSubtype="0" fill="hold" nodeType="withEffect">
                                  <p:stCondLst>
                                    <p:cond delay="2250"/>
                                  </p:stCondLst>
                                  <p:childTnLst>
                                    <p:animRot by="10800000">
                                      <p:cBhvr>
                                        <p:cTn id="54" dur="750" fill="hold"/>
                                        <p:tgtEl>
                                          <p:spTgt spid="21"/>
                                        </p:tgtEl>
                                        <p:attrNameLst>
                                          <p:attrName>r</p:attrName>
                                        </p:attrNameLst>
                                      </p:cBhvr>
                                    </p:animRot>
                                  </p:childTnLst>
                                </p:cTn>
                              </p:par>
                              <p:par>
                                <p:cTn id="55" presetID="8" presetClass="emph" presetSubtype="0" fill="hold" nodeType="withEffect">
                                  <p:stCondLst>
                                    <p:cond delay="2250"/>
                                  </p:stCondLst>
                                  <p:childTnLst>
                                    <p:animRot by="10800000">
                                      <p:cBhvr>
                                        <p:cTn id="56" dur="750" fill="hold"/>
                                        <p:tgtEl>
                                          <p:spTgt spid="22"/>
                                        </p:tgtEl>
                                        <p:attrNameLst>
                                          <p:attrName>r</p:attrName>
                                        </p:attrNameLst>
                                      </p:cBhvr>
                                    </p:animRot>
                                  </p:childTnLst>
                                </p:cTn>
                              </p:par>
                              <p:par>
                                <p:cTn id="57" presetID="8" presetClass="emph" presetSubtype="0" fill="hold" nodeType="withEffect">
                                  <p:stCondLst>
                                    <p:cond delay="2250"/>
                                  </p:stCondLst>
                                  <p:childTnLst>
                                    <p:animRot by="10800000">
                                      <p:cBhvr>
                                        <p:cTn id="58" dur="750" fill="hold"/>
                                        <p:tgtEl>
                                          <p:spTgt spid="126"/>
                                        </p:tgtEl>
                                        <p:attrNameLst>
                                          <p:attrName>r</p:attrName>
                                        </p:attrNameLst>
                                      </p:cBhvr>
                                    </p:animRot>
                                  </p:childTnLst>
                                </p:cTn>
                              </p:par>
                              <p:par>
                                <p:cTn id="59" presetID="8" presetClass="emph" presetSubtype="0" fill="hold" nodeType="withEffect">
                                  <p:stCondLst>
                                    <p:cond delay="2250"/>
                                  </p:stCondLst>
                                  <p:childTnLst>
                                    <p:animRot by="10800000">
                                      <p:cBhvr>
                                        <p:cTn id="60" dur="750" fill="hold"/>
                                        <p:tgtEl>
                                          <p:spTgt spid="121"/>
                                        </p:tgtEl>
                                        <p:attrNameLst>
                                          <p:attrName>r</p:attrName>
                                        </p:attrNameLst>
                                      </p:cBhvr>
                                    </p:animRot>
                                  </p:childTnLst>
                                </p:cTn>
                              </p:par>
                              <p:par>
                                <p:cTn id="61" presetID="53" presetClass="entr" presetSubtype="16" fill="hold" grpId="0" nodeType="withEffect">
                                  <p:stCondLst>
                                    <p:cond delay="2250"/>
                                  </p:stCondLst>
                                  <p:childTnLst>
                                    <p:set>
                                      <p:cBhvr>
                                        <p:cTn id="62" dur="1" fill="hold">
                                          <p:stCondLst>
                                            <p:cond delay="0"/>
                                          </p:stCondLst>
                                        </p:cTn>
                                        <p:tgtEl>
                                          <p:spTgt spid="44"/>
                                        </p:tgtEl>
                                        <p:attrNameLst>
                                          <p:attrName>style.visibility</p:attrName>
                                        </p:attrNameLst>
                                      </p:cBhvr>
                                      <p:to>
                                        <p:strVal val="visible"/>
                                      </p:to>
                                    </p:set>
                                    <p:anim calcmode="lin" valueType="num">
                                      <p:cBhvr>
                                        <p:cTn id="63" dur="750" fill="hold"/>
                                        <p:tgtEl>
                                          <p:spTgt spid="44"/>
                                        </p:tgtEl>
                                        <p:attrNameLst>
                                          <p:attrName>ppt_w</p:attrName>
                                        </p:attrNameLst>
                                      </p:cBhvr>
                                      <p:tavLst>
                                        <p:tav tm="0">
                                          <p:val>
                                            <p:fltVal val="0"/>
                                          </p:val>
                                        </p:tav>
                                        <p:tav tm="100000">
                                          <p:val>
                                            <p:strVal val="#ppt_w"/>
                                          </p:val>
                                        </p:tav>
                                      </p:tavLst>
                                    </p:anim>
                                    <p:anim calcmode="lin" valueType="num">
                                      <p:cBhvr>
                                        <p:cTn id="64" dur="750" fill="hold"/>
                                        <p:tgtEl>
                                          <p:spTgt spid="44"/>
                                        </p:tgtEl>
                                        <p:attrNameLst>
                                          <p:attrName>ppt_h</p:attrName>
                                        </p:attrNameLst>
                                      </p:cBhvr>
                                      <p:tavLst>
                                        <p:tav tm="0">
                                          <p:val>
                                            <p:fltVal val="0"/>
                                          </p:val>
                                        </p:tav>
                                        <p:tav tm="100000">
                                          <p:val>
                                            <p:strVal val="#ppt_h"/>
                                          </p:val>
                                        </p:tav>
                                      </p:tavLst>
                                    </p:anim>
                                    <p:animEffect transition="in" filter="fade">
                                      <p:cBhvr>
                                        <p:cTn id="65" dur="750"/>
                                        <p:tgtEl>
                                          <p:spTgt spid="44"/>
                                        </p:tgtEl>
                                      </p:cBhvr>
                                    </p:animEffect>
                                  </p:childTnLst>
                                </p:cTn>
                              </p:par>
                              <p:par>
                                <p:cTn id="66" presetID="53" presetClass="entr" presetSubtype="16" fill="hold" grpId="0" nodeType="withEffect">
                                  <p:stCondLst>
                                    <p:cond delay="2250"/>
                                  </p:stCondLst>
                                  <p:childTnLst>
                                    <p:set>
                                      <p:cBhvr>
                                        <p:cTn id="67" dur="1" fill="hold">
                                          <p:stCondLst>
                                            <p:cond delay="0"/>
                                          </p:stCondLst>
                                        </p:cTn>
                                        <p:tgtEl>
                                          <p:spTgt spid="29"/>
                                        </p:tgtEl>
                                        <p:attrNameLst>
                                          <p:attrName>style.visibility</p:attrName>
                                        </p:attrNameLst>
                                      </p:cBhvr>
                                      <p:to>
                                        <p:strVal val="visible"/>
                                      </p:to>
                                    </p:set>
                                    <p:anim calcmode="lin" valueType="num">
                                      <p:cBhvr>
                                        <p:cTn id="68" dur="750" fill="hold"/>
                                        <p:tgtEl>
                                          <p:spTgt spid="29"/>
                                        </p:tgtEl>
                                        <p:attrNameLst>
                                          <p:attrName>ppt_w</p:attrName>
                                        </p:attrNameLst>
                                      </p:cBhvr>
                                      <p:tavLst>
                                        <p:tav tm="0">
                                          <p:val>
                                            <p:fltVal val="0"/>
                                          </p:val>
                                        </p:tav>
                                        <p:tav tm="100000">
                                          <p:val>
                                            <p:strVal val="#ppt_w"/>
                                          </p:val>
                                        </p:tav>
                                      </p:tavLst>
                                    </p:anim>
                                    <p:anim calcmode="lin" valueType="num">
                                      <p:cBhvr>
                                        <p:cTn id="69" dur="750" fill="hold"/>
                                        <p:tgtEl>
                                          <p:spTgt spid="29"/>
                                        </p:tgtEl>
                                        <p:attrNameLst>
                                          <p:attrName>ppt_h</p:attrName>
                                        </p:attrNameLst>
                                      </p:cBhvr>
                                      <p:tavLst>
                                        <p:tav tm="0">
                                          <p:val>
                                            <p:fltVal val="0"/>
                                          </p:val>
                                        </p:tav>
                                        <p:tav tm="100000">
                                          <p:val>
                                            <p:strVal val="#ppt_h"/>
                                          </p:val>
                                        </p:tav>
                                      </p:tavLst>
                                    </p:anim>
                                    <p:animEffect transition="in" filter="fade">
                                      <p:cBhvr>
                                        <p:cTn id="70" dur="750"/>
                                        <p:tgtEl>
                                          <p:spTgt spid="29"/>
                                        </p:tgtEl>
                                      </p:cBhvr>
                                    </p:animEffect>
                                  </p:childTnLst>
                                </p:cTn>
                              </p:par>
                              <p:par>
                                <p:cTn id="71" presetID="53" presetClass="entr" presetSubtype="16" fill="hold" grpId="0" nodeType="withEffect">
                                  <p:stCondLst>
                                    <p:cond delay="2250"/>
                                  </p:stCondLst>
                                  <p:childTnLst>
                                    <p:set>
                                      <p:cBhvr>
                                        <p:cTn id="72" dur="1" fill="hold">
                                          <p:stCondLst>
                                            <p:cond delay="0"/>
                                          </p:stCondLst>
                                        </p:cTn>
                                        <p:tgtEl>
                                          <p:spTgt spid="52"/>
                                        </p:tgtEl>
                                        <p:attrNameLst>
                                          <p:attrName>style.visibility</p:attrName>
                                        </p:attrNameLst>
                                      </p:cBhvr>
                                      <p:to>
                                        <p:strVal val="visible"/>
                                      </p:to>
                                    </p:set>
                                    <p:anim calcmode="lin" valueType="num">
                                      <p:cBhvr>
                                        <p:cTn id="73" dur="750" fill="hold"/>
                                        <p:tgtEl>
                                          <p:spTgt spid="52"/>
                                        </p:tgtEl>
                                        <p:attrNameLst>
                                          <p:attrName>ppt_w</p:attrName>
                                        </p:attrNameLst>
                                      </p:cBhvr>
                                      <p:tavLst>
                                        <p:tav tm="0">
                                          <p:val>
                                            <p:fltVal val="0"/>
                                          </p:val>
                                        </p:tav>
                                        <p:tav tm="100000">
                                          <p:val>
                                            <p:strVal val="#ppt_w"/>
                                          </p:val>
                                        </p:tav>
                                      </p:tavLst>
                                    </p:anim>
                                    <p:anim calcmode="lin" valueType="num">
                                      <p:cBhvr>
                                        <p:cTn id="74" dur="750" fill="hold"/>
                                        <p:tgtEl>
                                          <p:spTgt spid="52"/>
                                        </p:tgtEl>
                                        <p:attrNameLst>
                                          <p:attrName>ppt_h</p:attrName>
                                        </p:attrNameLst>
                                      </p:cBhvr>
                                      <p:tavLst>
                                        <p:tav tm="0">
                                          <p:val>
                                            <p:fltVal val="0"/>
                                          </p:val>
                                        </p:tav>
                                        <p:tav tm="100000">
                                          <p:val>
                                            <p:strVal val="#ppt_h"/>
                                          </p:val>
                                        </p:tav>
                                      </p:tavLst>
                                    </p:anim>
                                    <p:animEffect transition="in" filter="fade">
                                      <p:cBhvr>
                                        <p:cTn id="75" dur="750"/>
                                        <p:tgtEl>
                                          <p:spTgt spid="52"/>
                                        </p:tgtEl>
                                      </p:cBhvr>
                                    </p:animEffect>
                                  </p:childTnLst>
                                </p:cTn>
                              </p:par>
                              <p:par>
                                <p:cTn id="76" presetID="53" presetClass="entr" presetSubtype="16" fill="hold" grpId="0" nodeType="withEffect">
                                  <p:stCondLst>
                                    <p:cond delay="2250"/>
                                  </p:stCondLst>
                                  <p:childTnLst>
                                    <p:set>
                                      <p:cBhvr>
                                        <p:cTn id="77" dur="1" fill="hold">
                                          <p:stCondLst>
                                            <p:cond delay="0"/>
                                          </p:stCondLst>
                                        </p:cTn>
                                        <p:tgtEl>
                                          <p:spTgt spid="25"/>
                                        </p:tgtEl>
                                        <p:attrNameLst>
                                          <p:attrName>style.visibility</p:attrName>
                                        </p:attrNameLst>
                                      </p:cBhvr>
                                      <p:to>
                                        <p:strVal val="visible"/>
                                      </p:to>
                                    </p:set>
                                    <p:anim calcmode="lin" valueType="num">
                                      <p:cBhvr>
                                        <p:cTn id="78" dur="750" fill="hold"/>
                                        <p:tgtEl>
                                          <p:spTgt spid="25"/>
                                        </p:tgtEl>
                                        <p:attrNameLst>
                                          <p:attrName>ppt_w</p:attrName>
                                        </p:attrNameLst>
                                      </p:cBhvr>
                                      <p:tavLst>
                                        <p:tav tm="0">
                                          <p:val>
                                            <p:fltVal val="0"/>
                                          </p:val>
                                        </p:tav>
                                        <p:tav tm="100000">
                                          <p:val>
                                            <p:strVal val="#ppt_w"/>
                                          </p:val>
                                        </p:tav>
                                      </p:tavLst>
                                    </p:anim>
                                    <p:anim calcmode="lin" valueType="num">
                                      <p:cBhvr>
                                        <p:cTn id="79" dur="750" fill="hold"/>
                                        <p:tgtEl>
                                          <p:spTgt spid="25"/>
                                        </p:tgtEl>
                                        <p:attrNameLst>
                                          <p:attrName>ppt_h</p:attrName>
                                        </p:attrNameLst>
                                      </p:cBhvr>
                                      <p:tavLst>
                                        <p:tav tm="0">
                                          <p:val>
                                            <p:fltVal val="0"/>
                                          </p:val>
                                        </p:tav>
                                        <p:tav tm="100000">
                                          <p:val>
                                            <p:strVal val="#ppt_h"/>
                                          </p:val>
                                        </p:tav>
                                      </p:tavLst>
                                    </p:anim>
                                    <p:animEffect transition="in" filter="fade">
                                      <p:cBhvr>
                                        <p:cTn id="80" dur="750"/>
                                        <p:tgtEl>
                                          <p:spTgt spid="25"/>
                                        </p:tgtEl>
                                      </p:cBhvr>
                                    </p:animEffect>
                                  </p:childTnLst>
                                </p:cTn>
                              </p:par>
                              <p:par>
                                <p:cTn id="81" presetID="10" presetClass="entr" presetSubtype="0" fill="hold" nodeType="withEffect">
                                  <p:stCondLst>
                                    <p:cond delay="2750"/>
                                  </p:stCondLst>
                                  <p:childTnLst>
                                    <p:set>
                                      <p:cBhvr>
                                        <p:cTn id="82" dur="1" fill="hold">
                                          <p:stCondLst>
                                            <p:cond delay="0"/>
                                          </p:stCondLst>
                                        </p:cTn>
                                        <p:tgtEl>
                                          <p:spTgt spid="113"/>
                                        </p:tgtEl>
                                        <p:attrNameLst>
                                          <p:attrName>style.visibility</p:attrName>
                                        </p:attrNameLst>
                                      </p:cBhvr>
                                      <p:to>
                                        <p:strVal val="visible"/>
                                      </p:to>
                                    </p:set>
                                    <p:animEffect transition="in" filter="fade">
                                      <p:cBhvr>
                                        <p:cTn id="83" dur="750"/>
                                        <p:tgtEl>
                                          <p:spTgt spid="113"/>
                                        </p:tgtEl>
                                      </p:cBhvr>
                                    </p:animEffect>
                                  </p:childTnLst>
                                </p:cTn>
                              </p:par>
                              <p:par>
                                <p:cTn id="84" presetID="10" presetClass="entr" presetSubtype="0" fill="hold" nodeType="withEffect">
                                  <p:stCondLst>
                                    <p:cond delay="2750"/>
                                  </p:stCondLst>
                                  <p:childTnLst>
                                    <p:set>
                                      <p:cBhvr>
                                        <p:cTn id="85" dur="1" fill="hold">
                                          <p:stCondLst>
                                            <p:cond delay="0"/>
                                          </p:stCondLst>
                                        </p:cTn>
                                        <p:tgtEl>
                                          <p:spTgt spid="104"/>
                                        </p:tgtEl>
                                        <p:attrNameLst>
                                          <p:attrName>style.visibility</p:attrName>
                                        </p:attrNameLst>
                                      </p:cBhvr>
                                      <p:to>
                                        <p:strVal val="visible"/>
                                      </p:to>
                                    </p:set>
                                    <p:animEffect transition="in" filter="fade">
                                      <p:cBhvr>
                                        <p:cTn id="86" dur="750"/>
                                        <p:tgtEl>
                                          <p:spTgt spid="104"/>
                                        </p:tgtEl>
                                      </p:cBhvr>
                                    </p:animEffect>
                                  </p:childTnLst>
                                </p:cTn>
                              </p:par>
                              <p:par>
                                <p:cTn id="87" presetID="10" presetClass="entr" presetSubtype="0" fill="hold" nodeType="withEffect">
                                  <p:stCondLst>
                                    <p:cond delay="2750"/>
                                  </p:stCondLst>
                                  <p:childTnLst>
                                    <p:set>
                                      <p:cBhvr>
                                        <p:cTn id="88" dur="1" fill="hold">
                                          <p:stCondLst>
                                            <p:cond delay="0"/>
                                          </p:stCondLst>
                                        </p:cTn>
                                        <p:tgtEl>
                                          <p:spTgt spid="105"/>
                                        </p:tgtEl>
                                        <p:attrNameLst>
                                          <p:attrName>style.visibility</p:attrName>
                                        </p:attrNameLst>
                                      </p:cBhvr>
                                      <p:to>
                                        <p:strVal val="visible"/>
                                      </p:to>
                                    </p:set>
                                    <p:animEffect transition="in" filter="fade">
                                      <p:cBhvr>
                                        <p:cTn id="89" dur="750"/>
                                        <p:tgtEl>
                                          <p:spTgt spid="105"/>
                                        </p:tgtEl>
                                      </p:cBhvr>
                                    </p:animEffect>
                                  </p:childTnLst>
                                </p:cTn>
                              </p:par>
                              <p:par>
                                <p:cTn id="90" presetID="10" presetClass="entr" presetSubtype="0" fill="hold" nodeType="withEffect">
                                  <p:stCondLst>
                                    <p:cond delay="2750"/>
                                  </p:stCondLst>
                                  <p:childTnLst>
                                    <p:set>
                                      <p:cBhvr>
                                        <p:cTn id="91" dur="1" fill="hold">
                                          <p:stCondLst>
                                            <p:cond delay="0"/>
                                          </p:stCondLst>
                                        </p:cTn>
                                        <p:tgtEl>
                                          <p:spTgt spid="109"/>
                                        </p:tgtEl>
                                        <p:attrNameLst>
                                          <p:attrName>style.visibility</p:attrName>
                                        </p:attrNameLst>
                                      </p:cBhvr>
                                      <p:to>
                                        <p:strVal val="visible"/>
                                      </p:to>
                                    </p:set>
                                    <p:animEffect transition="in" filter="fade">
                                      <p:cBhvr>
                                        <p:cTn id="92" dur="750"/>
                                        <p:tgtEl>
                                          <p:spTgt spid="109"/>
                                        </p:tgtEl>
                                      </p:cBhvr>
                                    </p:animEffect>
                                  </p:childTnLst>
                                </p:cTn>
                              </p:par>
                              <p:par>
                                <p:cTn id="93" presetID="10" presetClass="entr" presetSubtype="0" fill="hold" nodeType="withEffect">
                                  <p:stCondLst>
                                    <p:cond delay="2750"/>
                                  </p:stCondLst>
                                  <p:childTnLst>
                                    <p:set>
                                      <p:cBhvr>
                                        <p:cTn id="94" dur="1" fill="hold">
                                          <p:stCondLst>
                                            <p:cond delay="0"/>
                                          </p:stCondLst>
                                        </p:cTn>
                                        <p:tgtEl>
                                          <p:spTgt spid="117"/>
                                        </p:tgtEl>
                                        <p:attrNameLst>
                                          <p:attrName>style.visibility</p:attrName>
                                        </p:attrNameLst>
                                      </p:cBhvr>
                                      <p:to>
                                        <p:strVal val="visible"/>
                                      </p:to>
                                    </p:set>
                                    <p:animEffect transition="in" filter="fade">
                                      <p:cBhvr>
                                        <p:cTn id="95" dur="750"/>
                                        <p:tgtEl>
                                          <p:spTgt spid="117"/>
                                        </p:tgtEl>
                                      </p:cBhvr>
                                    </p:animEffect>
                                  </p:childTnLst>
                                </p:cTn>
                              </p:par>
                              <p:par>
                                <p:cTn id="96" presetID="22" presetClass="entr" presetSubtype="8" fill="hold" grpId="0" nodeType="withEffect">
                                  <p:stCondLst>
                                    <p:cond delay="2750"/>
                                  </p:stCondLst>
                                  <p:childTnLst>
                                    <p:set>
                                      <p:cBhvr>
                                        <p:cTn id="97" dur="1" fill="hold">
                                          <p:stCondLst>
                                            <p:cond delay="0"/>
                                          </p:stCondLst>
                                        </p:cTn>
                                        <p:tgtEl>
                                          <p:spTgt spid="82"/>
                                        </p:tgtEl>
                                        <p:attrNameLst>
                                          <p:attrName>style.visibility</p:attrName>
                                        </p:attrNameLst>
                                      </p:cBhvr>
                                      <p:to>
                                        <p:strVal val="visible"/>
                                      </p:to>
                                    </p:set>
                                    <p:animEffect transition="in" filter="wipe(left)">
                                      <p:cBhvr>
                                        <p:cTn id="98" dur="750"/>
                                        <p:tgtEl>
                                          <p:spTgt spid="82"/>
                                        </p:tgtEl>
                                      </p:cBhvr>
                                    </p:animEffect>
                                  </p:childTnLst>
                                </p:cTn>
                              </p:par>
                              <p:par>
                                <p:cTn id="99" presetID="22" presetClass="entr" presetSubtype="8" fill="hold" grpId="0" nodeType="withEffect">
                                  <p:stCondLst>
                                    <p:cond delay="2750"/>
                                  </p:stCondLst>
                                  <p:childTnLst>
                                    <p:set>
                                      <p:cBhvr>
                                        <p:cTn id="100" dur="1" fill="hold">
                                          <p:stCondLst>
                                            <p:cond delay="0"/>
                                          </p:stCondLst>
                                        </p:cTn>
                                        <p:tgtEl>
                                          <p:spTgt spid="84"/>
                                        </p:tgtEl>
                                        <p:attrNameLst>
                                          <p:attrName>style.visibility</p:attrName>
                                        </p:attrNameLst>
                                      </p:cBhvr>
                                      <p:to>
                                        <p:strVal val="visible"/>
                                      </p:to>
                                    </p:set>
                                    <p:animEffect transition="in" filter="wipe(left)">
                                      <p:cBhvr>
                                        <p:cTn id="101" dur="750"/>
                                        <p:tgtEl>
                                          <p:spTgt spid="84"/>
                                        </p:tgtEl>
                                      </p:cBhvr>
                                    </p:animEffect>
                                  </p:childTnLst>
                                </p:cTn>
                              </p:par>
                              <p:par>
                                <p:cTn id="102" presetID="22" presetClass="entr" presetSubtype="8" fill="hold" grpId="0" nodeType="withEffect">
                                  <p:stCondLst>
                                    <p:cond delay="2750"/>
                                  </p:stCondLst>
                                  <p:childTnLst>
                                    <p:set>
                                      <p:cBhvr>
                                        <p:cTn id="103" dur="1" fill="hold">
                                          <p:stCondLst>
                                            <p:cond delay="0"/>
                                          </p:stCondLst>
                                        </p:cTn>
                                        <p:tgtEl>
                                          <p:spTgt spid="86"/>
                                        </p:tgtEl>
                                        <p:attrNameLst>
                                          <p:attrName>style.visibility</p:attrName>
                                        </p:attrNameLst>
                                      </p:cBhvr>
                                      <p:to>
                                        <p:strVal val="visible"/>
                                      </p:to>
                                    </p:set>
                                    <p:animEffect transition="in" filter="wipe(left)">
                                      <p:cBhvr>
                                        <p:cTn id="104" dur="750"/>
                                        <p:tgtEl>
                                          <p:spTgt spid="86"/>
                                        </p:tgtEl>
                                      </p:cBhvr>
                                    </p:animEffect>
                                  </p:childTnLst>
                                </p:cTn>
                              </p:par>
                              <p:par>
                                <p:cTn id="105" presetID="22" presetClass="entr" presetSubtype="8" fill="hold" grpId="0" nodeType="withEffect">
                                  <p:stCondLst>
                                    <p:cond delay="2750"/>
                                  </p:stCondLst>
                                  <p:childTnLst>
                                    <p:set>
                                      <p:cBhvr>
                                        <p:cTn id="106" dur="1" fill="hold">
                                          <p:stCondLst>
                                            <p:cond delay="0"/>
                                          </p:stCondLst>
                                        </p:cTn>
                                        <p:tgtEl>
                                          <p:spTgt spid="88"/>
                                        </p:tgtEl>
                                        <p:attrNameLst>
                                          <p:attrName>style.visibility</p:attrName>
                                        </p:attrNameLst>
                                      </p:cBhvr>
                                      <p:to>
                                        <p:strVal val="visible"/>
                                      </p:to>
                                    </p:set>
                                    <p:animEffect transition="in" filter="wipe(left)">
                                      <p:cBhvr>
                                        <p:cTn id="107" dur="750"/>
                                        <p:tgtEl>
                                          <p:spTgt spid="88"/>
                                        </p:tgtEl>
                                      </p:cBhvr>
                                    </p:animEffect>
                                  </p:childTnLst>
                                </p:cTn>
                              </p:par>
                              <p:par>
                                <p:cTn id="108" presetID="10" presetClass="entr" presetSubtype="0" fill="hold" grpId="0" nodeType="withEffect">
                                  <p:stCondLst>
                                    <p:cond delay="3500"/>
                                  </p:stCondLst>
                                  <p:childTnLst>
                                    <p:set>
                                      <p:cBhvr>
                                        <p:cTn id="109" dur="1" fill="hold">
                                          <p:stCondLst>
                                            <p:cond delay="0"/>
                                          </p:stCondLst>
                                        </p:cTn>
                                        <p:tgtEl>
                                          <p:spTgt spid="81"/>
                                        </p:tgtEl>
                                        <p:attrNameLst>
                                          <p:attrName>style.visibility</p:attrName>
                                        </p:attrNameLst>
                                      </p:cBhvr>
                                      <p:to>
                                        <p:strVal val="visible"/>
                                      </p:to>
                                    </p:set>
                                    <p:animEffect transition="in" filter="fade">
                                      <p:cBhvr>
                                        <p:cTn id="110" dur="750"/>
                                        <p:tgtEl>
                                          <p:spTgt spid="81"/>
                                        </p:tgtEl>
                                      </p:cBhvr>
                                    </p:animEffect>
                                  </p:childTnLst>
                                </p:cTn>
                              </p:par>
                              <p:par>
                                <p:cTn id="111" presetID="10" presetClass="entr" presetSubtype="0" fill="hold" grpId="0" nodeType="withEffect">
                                  <p:stCondLst>
                                    <p:cond delay="3500"/>
                                  </p:stCondLst>
                                  <p:childTnLst>
                                    <p:set>
                                      <p:cBhvr>
                                        <p:cTn id="112" dur="1" fill="hold">
                                          <p:stCondLst>
                                            <p:cond delay="0"/>
                                          </p:stCondLst>
                                        </p:cTn>
                                        <p:tgtEl>
                                          <p:spTgt spid="83"/>
                                        </p:tgtEl>
                                        <p:attrNameLst>
                                          <p:attrName>style.visibility</p:attrName>
                                        </p:attrNameLst>
                                      </p:cBhvr>
                                      <p:to>
                                        <p:strVal val="visible"/>
                                      </p:to>
                                    </p:set>
                                    <p:animEffect transition="in" filter="fade">
                                      <p:cBhvr>
                                        <p:cTn id="113" dur="750"/>
                                        <p:tgtEl>
                                          <p:spTgt spid="83"/>
                                        </p:tgtEl>
                                      </p:cBhvr>
                                    </p:animEffect>
                                  </p:childTnLst>
                                </p:cTn>
                              </p:par>
                              <p:par>
                                <p:cTn id="114" presetID="10" presetClass="entr" presetSubtype="0" fill="hold" grpId="0" nodeType="withEffect">
                                  <p:stCondLst>
                                    <p:cond delay="3500"/>
                                  </p:stCondLst>
                                  <p:childTnLst>
                                    <p:set>
                                      <p:cBhvr>
                                        <p:cTn id="115" dur="1" fill="hold">
                                          <p:stCondLst>
                                            <p:cond delay="0"/>
                                          </p:stCondLst>
                                        </p:cTn>
                                        <p:tgtEl>
                                          <p:spTgt spid="85"/>
                                        </p:tgtEl>
                                        <p:attrNameLst>
                                          <p:attrName>style.visibility</p:attrName>
                                        </p:attrNameLst>
                                      </p:cBhvr>
                                      <p:to>
                                        <p:strVal val="visible"/>
                                      </p:to>
                                    </p:set>
                                    <p:animEffect transition="in" filter="fade">
                                      <p:cBhvr>
                                        <p:cTn id="116" dur="750"/>
                                        <p:tgtEl>
                                          <p:spTgt spid="85"/>
                                        </p:tgtEl>
                                      </p:cBhvr>
                                    </p:animEffect>
                                  </p:childTnLst>
                                </p:cTn>
                              </p:par>
                              <p:par>
                                <p:cTn id="117" presetID="10" presetClass="entr" presetSubtype="0" fill="hold" grpId="0" nodeType="withEffect">
                                  <p:stCondLst>
                                    <p:cond delay="3500"/>
                                  </p:stCondLst>
                                  <p:childTnLst>
                                    <p:set>
                                      <p:cBhvr>
                                        <p:cTn id="118" dur="1" fill="hold">
                                          <p:stCondLst>
                                            <p:cond delay="0"/>
                                          </p:stCondLst>
                                        </p:cTn>
                                        <p:tgtEl>
                                          <p:spTgt spid="87"/>
                                        </p:tgtEl>
                                        <p:attrNameLst>
                                          <p:attrName>style.visibility</p:attrName>
                                        </p:attrNameLst>
                                      </p:cBhvr>
                                      <p:to>
                                        <p:strVal val="visible"/>
                                      </p:to>
                                    </p:set>
                                    <p:animEffect transition="in" filter="fade">
                                      <p:cBhvr>
                                        <p:cTn id="119" dur="750"/>
                                        <p:tgtEl>
                                          <p:spTgt spid="87"/>
                                        </p:tgtEl>
                                      </p:cBhvr>
                                    </p:animEffect>
                                  </p:childTnLst>
                                </p:cTn>
                              </p:par>
                            </p:childTnLst>
                          </p:cTn>
                        </p:par>
                        <p:par>
                          <p:cTn id="120" fill="hold">
                            <p:stCondLst>
                              <p:cond delay="2500"/>
                            </p:stCondLst>
                            <p:childTnLst>
                              <p:par>
                                <p:cTn id="121" presetID="10" presetClass="entr" presetSubtype="0" fill="hold" grpId="0" nodeType="after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750"/>
                                        <p:tgtEl>
                                          <p:spTgt spid="75"/>
                                        </p:tgtEl>
                                      </p:cBhvr>
                                    </p:animEffect>
                                  </p:childTnLst>
                                </p:cTn>
                              </p:par>
                              <p:par>
                                <p:cTn id="124" presetID="10" presetClass="entr" presetSubtype="0" fill="hold" grpId="0" nodeType="withEffect">
                                  <p:stCondLst>
                                    <p:cond delay="1500"/>
                                  </p:stCondLst>
                                  <p:childTnLst>
                                    <p:set>
                                      <p:cBhvr>
                                        <p:cTn id="125" dur="1" fill="hold">
                                          <p:stCondLst>
                                            <p:cond delay="0"/>
                                          </p:stCondLst>
                                        </p:cTn>
                                        <p:tgtEl>
                                          <p:spTgt spid="2"/>
                                        </p:tgtEl>
                                        <p:attrNameLst>
                                          <p:attrName>style.visibility</p:attrName>
                                        </p:attrNameLst>
                                      </p:cBhvr>
                                      <p:to>
                                        <p:strVal val="visible"/>
                                      </p:to>
                                    </p:set>
                                    <p:animEffect transition="in" filter="fade">
                                      <p:cBhvr>
                                        <p:cTn id="126" dur="750"/>
                                        <p:tgtEl>
                                          <p:spTgt spid="2"/>
                                        </p:tgtEl>
                                      </p:cBhvr>
                                    </p:animEffect>
                                  </p:childTnLst>
                                </p:cTn>
                              </p:par>
                              <p:par>
                                <p:cTn id="127" presetID="63" presetClass="path" presetSubtype="0" decel="50000" fill="hold" grpId="1" nodeType="withEffect">
                                  <p:stCondLst>
                                    <p:cond delay="1500"/>
                                  </p:stCondLst>
                                  <p:childTnLst>
                                    <p:animMotion origin="layout" path="M 0.01523 1.85185E-6 L -0.10886 1.85185E-6 " pathEditMode="relative" rAng="0" ptsTypes="AA">
                                      <p:cBhvr>
                                        <p:cTn id="128" dur="750" spd="-100000" fill="hold"/>
                                        <p:tgtEl>
                                          <p:spTgt spid="2"/>
                                        </p:tgtEl>
                                        <p:attrNameLst>
                                          <p:attrName>ppt_x</p:attrName>
                                          <p:attrName>ppt_y</p:attrName>
                                        </p:attrNameLst>
                                      </p:cBhvr>
                                      <p:rCtr x="-6211" y="0"/>
                                    </p:animMotion>
                                  </p:childTnLst>
                                </p:cTn>
                              </p:par>
                              <p:par>
                                <p:cTn id="129" presetID="35" presetClass="path" presetSubtype="0" accel="50000" decel="50000" fill="hold" grpId="2" nodeType="withEffect">
                                  <p:stCondLst>
                                    <p:cond delay="2250"/>
                                  </p:stCondLst>
                                  <p:childTnLst>
                                    <p:animMotion origin="layout" path="M 0.01601 1.85185E-6 L 3.33333E-6 1.85185E-6 " pathEditMode="relative" rAng="0" ptsTypes="AA">
                                      <p:cBhvr>
                                        <p:cTn id="130" dur="750" fill="hold"/>
                                        <p:tgtEl>
                                          <p:spTgt spid="2"/>
                                        </p:tgtEl>
                                        <p:attrNameLst>
                                          <p:attrName>ppt_x</p:attrName>
                                          <p:attrName>ppt_y</p:attrName>
                                        </p:attrNameLst>
                                      </p:cBhvr>
                                      <p:rCtr x="-807" y="0"/>
                                    </p:animMotion>
                                  </p:childTnLst>
                                </p:cTn>
                              </p:par>
                              <p:par>
                                <p:cTn id="131" presetID="10" presetClass="entr" presetSubtype="0" fill="hold" grpId="0" nodeType="withEffect">
                                  <p:stCondLst>
                                    <p:cond delay="2250"/>
                                  </p:stCondLst>
                                  <p:childTnLst>
                                    <p:set>
                                      <p:cBhvr>
                                        <p:cTn id="132" dur="1" fill="hold">
                                          <p:stCondLst>
                                            <p:cond delay="0"/>
                                          </p:stCondLst>
                                        </p:cTn>
                                        <p:tgtEl>
                                          <p:spTgt spid="99"/>
                                        </p:tgtEl>
                                        <p:attrNameLst>
                                          <p:attrName>style.visibility</p:attrName>
                                        </p:attrNameLst>
                                      </p:cBhvr>
                                      <p:to>
                                        <p:strVal val="visible"/>
                                      </p:to>
                                    </p:set>
                                    <p:animEffect transition="in" filter="fade">
                                      <p:cBhvr>
                                        <p:cTn id="133" dur="750"/>
                                        <p:tgtEl>
                                          <p:spTgt spid="99"/>
                                        </p:tgtEl>
                                      </p:cBhvr>
                                    </p:animEffect>
                                  </p:childTnLst>
                                </p:cTn>
                              </p:par>
                              <p:par>
                                <p:cTn id="134" presetID="35" presetClass="path" presetSubtype="0" accel="50000" decel="50000" fill="hold" grpId="1" nodeType="withEffect">
                                  <p:stCondLst>
                                    <p:cond delay="2250"/>
                                  </p:stCondLst>
                                  <p:childTnLst>
                                    <p:animMotion origin="layout" path="M 0.01601 -3.7037E-6 L 8.33333E-7 -3.7037E-6 " pathEditMode="relative" rAng="0" ptsTypes="AA">
                                      <p:cBhvr>
                                        <p:cTn id="135" dur="750" fill="hold"/>
                                        <p:tgtEl>
                                          <p:spTgt spid="99"/>
                                        </p:tgtEl>
                                        <p:attrNameLst>
                                          <p:attrName>ppt_x</p:attrName>
                                          <p:attrName>ppt_y</p:attrName>
                                        </p:attrNameLst>
                                      </p:cBhvr>
                                      <p:rCtr x="-807" y="0"/>
                                    </p:animMotion>
                                  </p:childTnLst>
                                </p:cTn>
                              </p:par>
                              <p:par>
                                <p:cTn id="136" presetID="53" presetClass="entr" presetSubtype="16" fill="hold" grpId="0" nodeType="withEffect">
                                  <p:stCondLst>
                                    <p:cond delay="2750"/>
                                  </p:stCondLst>
                                  <p:childTnLst>
                                    <p:set>
                                      <p:cBhvr>
                                        <p:cTn id="137" dur="1" fill="hold">
                                          <p:stCondLst>
                                            <p:cond delay="0"/>
                                          </p:stCondLst>
                                        </p:cTn>
                                        <p:tgtEl>
                                          <p:spTgt spid="3"/>
                                        </p:tgtEl>
                                        <p:attrNameLst>
                                          <p:attrName>style.visibility</p:attrName>
                                        </p:attrNameLst>
                                      </p:cBhvr>
                                      <p:to>
                                        <p:strVal val="visible"/>
                                      </p:to>
                                    </p:set>
                                    <p:anim calcmode="lin" valueType="num">
                                      <p:cBhvr>
                                        <p:cTn id="138" dur="500" fill="hold"/>
                                        <p:tgtEl>
                                          <p:spTgt spid="3"/>
                                        </p:tgtEl>
                                        <p:attrNameLst>
                                          <p:attrName>ppt_w</p:attrName>
                                        </p:attrNameLst>
                                      </p:cBhvr>
                                      <p:tavLst>
                                        <p:tav tm="0">
                                          <p:val>
                                            <p:fltVal val="0"/>
                                          </p:val>
                                        </p:tav>
                                        <p:tav tm="100000">
                                          <p:val>
                                            <p:strVal val="#ppt_w"/>
                                          </p:val>
                                        </p:tav>
                                      </p:tavLst>
                                    </p:anim>
                                    <p:anim calcmode="lin" valueType="num">
                                      <p:cBhvr>
                                        <p:cTn id="139" dur="500" fill="hold"/>
                                        <p:tgtEl>
                                          <p:spTgt spid="3"/>
                                        </p:tgtEl>
                                        <p:attrNameLst>
                                          <p:attrName>ppt_h</p:attrName>
                                        </p:attrNameLst>
                                      </p:cBhvr>
                                      <p:tavLst>
                                        <p:tav tm="0">
                                          <p:val>
                                            <p:fltVal val="0"/>
                                          </p:val>
                                        </p:tav>
                                        <p:tav tm="100000">
                                          <p:val>
                                            <p:strVal val="#ppt_h"/>
                                          </p:val>
                                        </p:tav>
                                      </p:tavLst>
                                    </p:anim>
                                    <p:animEffect transition="in" filter="fade">
                                      <p:cBhvr>
                                        <p:cTn id="140" dur="500"/>
                                        <p:tgtEl>
                                          <p:spTgt spid="3"/>
                                        </p:tgtEl>
                                      </p:cBhvr>
                                    </p:animEffect>
                                  </p:childTnLst>
                                </p:cTn>
                              </p:par>
                              <p:par>
                                <p:cTn id="141" presetID="22" presetClass="entr" presetSubtype="8" fill="hold" grpId="0" nodeType="withEffect">
                                  <p:stCondLst>
                                    <p:cond delay="2750"/>
                                  </p:stCondLst>
                                  <p:childTnLst>
                                    <p:set>
                                      <p:cBhvr>
                                        <p:cTn id="142" dur="1" fill="hold">
                                          <p:stCondLst>
                                            <p:cond delay="0"/>
                                          </p:stCondLst>
                                        </p:cTn>
                                        <p:tgtEl>
                                          <p:spTgt spid="92"/>
                                        </p:tgtEl>
                                        <p:attrNameLst>
                                          <p:attrName>style.visibility</p:attrName>
                                        </p:attrNameLst>
                                      </p:cBhvr>
                                      <p:to>
                                        <p:strVal val="visible"/>
                                      </p:to>
                                    </p:set>
                                    <p:animEffect transition="in" filter="wipe(left)">
                                      <p:cBhvr>
                                        <p:cTn id="143" dur="7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7" grpId="1" bldLvl="0" animBg="1"/>
      <p:bldP spid="27" grpId="2" bldLvl="0" animBg="1"/>
      <p:bldP spid="29" grpId="0" bldLvl="0" animBg="1"/>
      <p:bldP spid="23" grpId="0" bldLvl="0" animBg="1"/>
      <p:bldP spid="23" grpId="1" bldLvl="0" animBg="1"/>
      <p:bldP spid="23" grpId="2" bldLvl="0" animBg="1"/>
      <p:bldP spid="25" grpId="0" bldLvl="0" animBg="1"/>
      <p:bldP spid="42" grpId="0" bldLvl="0" animBg="1"/>
      <p:bldP spid="42" grpId="1" bldLvl="0" animBg="1"/>
      <p:bldP spid="42" grpId="2" bldLvl="0" animBg="1"/>
      <p:bldP spid="44" grpId="0" bldLvl="0" animBg="1"/>
      <p:bldP spid="50" grpId="0" bldLvl="0" animBg="1"/>
      <p:bldP spid="50" grpId="1" bldLvl="0" animBg="1"/>
      <p:bldP spid="50" grpId="2" bldLvl="0" animBg="1"/>
      <p:bldP spid="52" grpId="0" bldLvl="0" animBg="1"/>
      <p:bldP spid="81" grpId="0"/>
      <p:bldP spid="82" grpId="0"/>
      <p:bldP spid="83" grpId="0"/>
      <p:bldP spid="84" grpId="0"/>
      <p:bldP spid="85" grpId="0"/>
      <p:bldP spid="86" grpId="0"/>
      <p:bldP spid="87" grpId="0"/>
      <p:bldP spid="88" grpId="0"/>
      <p:bldP spid="75" grpId="0" bldLvl="0" animBg="1"/>
      <p:bldP spid="2" grpId="0"/>
      <p:bldP spid="2" grpId="1"/>
      <p:bldP spid="2" grpId="2"/>
      <p:bldP spid="99" grpId="0"/>
      <p:bldP spid="99" grpId="1"/>
      <p:bldP spid="92" grpId="0"/>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037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区块链应用</a:t>
            </a:r>
            <a:endParaRPr lang="zh-CN" altLang="en-US" sz="2400" dirty="0">
              <a:solidFill>
                <a:prstClr val="black">
                  <a:lumMod val="75000"/>
                  <a:lumOff val="25000"/>
                </a:prstClr>
              </a:solidFill>
              <a:latin typeface="+mj-ea"/>
              <a:ea typeface="+mj-ea"/>
            </a:endParaRPr>
          </a:p>
        </p:txBody>
      </p:sp>
      <p:sp>
        <p:nvSpPr>
          <p:cNvPr id="72" name="矩形 71"/>
          <p:cNvSpPr/>
          <p:nvPr/>
        </p:nvSpPr>
        <p:spPr>
          <a:xfrm>
            <a:off x="4696764" y="34884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Usage of blockchain. </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03</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Three</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2723" y="178376"/>
            <a:ext cx="3144425" cy="583565"/>
          </a:xfrm>
          <a:prstGeom prst="rect">
            <a:avLst/>
          </a:prstGeom>
          <a:noFill/>
        </p:spPr>
        <p:txBody>
          <a:bodyPr wrap="square" rtlCol="0">
            <a:spAutoFit/>
          </a:bodyPr>
          <a:lstStyle/>
          <a:p>
            <a:r>
              <a:rPr lang="zh-CN" altLang="en-US" sz="3200" dirty="0">
                <a:solidFill>
                  <a:schemeClr val="tx1">
                    <a:lumMod val="75000"/>
                    <a:lumOff val="25000"/>
                  </a:schemeClr>
                </a:solidFill>
              </a:rPr>
              <a:t>区块链应用</a:t>
            </a:r>
            <a:endParaRPr lang="zh-CN" altLang="en-US" sz="3200" dirty="0">
              <a:solidFill>
                <a:schemeClr val="tx1">
                  <a:lumMod val="75000"/>
                  <a:lumOff val="25000"/>
                </a:schemeClr>
              </a:solidFill>
            </a:endParaRPr>
          </a:p>
        </p:txBody>
      </p:sp>
      <p:sp>
        <p:nvSpPr>
          <p:cNvPr id="20" name="矩形 19"/>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Usage of blockchain.</a:t>
            </a:r>
            <a:endParaRPr lang="zh-CN" altLang="en-US" sz="1000" dirty="0">
              <a:solidFill>
                <a:schemeClr val="tx1">
                  <a:lumMod val="75000"/>
                  <a:lumOff val="25000"/>
                </a:schemeClr>
              </a:solidFill>
              <a:latin typeface="ITC Avant Garde Std XLt" panose="020B0302020202020204" pitchFamily="34" charset="0"/>
            </a:endParaRPr>
          </a:p>
        </p:txBody>
      </p:sp>
      <p:sp>
        <p:nvSpPr>
          <p:cNvPr id="92" name="文本框 91"/>
          <p:cNvSpPr txBox="1"/>
          <p:nvPr/>
        </p:nvSpPr>
        <p:spPr>
          <a:xfrm>
            <a:off x="1791506" y="1691430"/>
            <a:ext cx="2470716" cy="398780"/>
          </a:xfrm>
          <a:prstGeom prst="rect">
            <a:avLst/>
          </a:prstGeom>
          <a:noFill/>
        </p:spPr>
        <p:txBody>
          <a:bodyPr wrap="square" rtlCol="0">
            <a:spAutoFit/>
          </a:bodyPr>
          <a:lstStyle/>
          <a:p>
            <a:pPr algn="just"/>
            <a:r>
              <a:rPr lang="zh-CN" altLang="en-US" sz="2000" dirty="0">
                <a:solidFill>
                  <a:schemeClr val="tx1">
                    <a:lumMod val="75000"/>
                    <a:lumOff val="25000"/>
                  </a:schemeClr>
                </a:solidFill>
              </a:rPr>
              <a:t>智能合约应用平台</a:t>
            </a:r>
            <a:endParaRPr lang="zh-CN" altLang="en-US" sz="2000" dirty="0">
              <a:solidFill>
                <a:schemeClr val="tx1">
                  <a:lumMod val="75000"/>
                  <a:lumOff val="25000"/>
                </a:schemeClr>
              </a:solidFill>
            </a:endParaRPr>
          </a:p>
        </p:txBody>
      </p:sp>
      <p:sp>
        <p:nvSpPr>
          <p:cNvPr id="93" name="矩形 92"/>
          <p:cNvSpPr/>
          <p:nvPr/>
        </p:nvSpPr>
        <p:spPr>
          <a:xfrm>
            <a:off x="1796415" y="2467610"/>
            <a:ext cx="6024880" cy="533400"/>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Ethereum（以太坊/ETH）、EOS、NEO、Bytom（比原链/BTM）、Aeternity（AE）、BitShares（比特股/BTS）…… </a:t>
            </a:r>
            <a:endParaRPr lang="en-US" altLang="zh-CN" sz="1200" dirty="0">
              <a:solidFill>
                <a:schemeClr val="tx1">
                  <a:lumMod val="75000"/>
                  <a:lumOff val="25000"/>
                </a:schemeClr>
              </a:solidFill>
            </a:endParaRPr>
          </a:p>
        </p:txBody>
      </p:sp>
      <p:sp>
        <p:nvSpPr>
          <p:cNvPr id="100" name="圆角矩形 99"/>
          <p:cNvSpPr/>
          <p:nvPr/>
        </p:nvSpPr>
        <p:spPr>
          <a:xfrm>
            <a:off x="1540411" y="1759137"/>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91004" y="19771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Smart Contract </a:t>
            </a:r>
            <a:endParaRPr lang="en-US" altLang="zh-CN" sz="1200" dirty="0">
              <a:solidFill>
                <a:prstClr val="black">
                  <a:lumMod val="75000"/>
                  <a:lumOff val="25000"/>
                  <a:alpha val="90000"/>
                </a:prstClr>
              </a:solidFill>
              <a:latin typeface="+mn-ea"/>
            </a:endParaRPr>
          </a:p>
        </p:txBody>
      </p:sp>
      <p:cxnSp>
        <p:nvCxnSpPr>
          <p:cNvPr id="8" name="直接连接符 7"/>
          <p:cNvCxnSpPr/>
          <p:nvPr/>
        </p:nvCxnSpPr>
        <p:spPr>
          <a:xfrm>
            <a:off x="1880809" y="2044516"/>
            <a:ext cx="5940000" cy="0"/>
          </a:xfrm>
          <a:prstGeom prst="line">
            <a:avLst/>
          </a:prstGeom>
          <a:noFill/>
          <a:ln w="12700" cap="flat" cmpd="sng" algn="ctr">
            <a:solidFill>
              <a:sysClr val="window" lastClr="FFFFFF">
                <a:lumMod val="75000"/>
              </a:sysClr>
            </a:solidFill>
            <a:prstDash val="solid"/>
            <a:miter lim="800000"/>
          </a:ln>
          <a:effectLst/>
        </p:spPr>
      </p:cxnSp>
      <p:sp>
        <p:nvSpPr>
          <p:cNvPr id="13" name="文本框 12"/>
          <p:cNvSpPr txBox="1"/>
          <p:nvPr/>
        </p:nvSpPr>
        <p:spPr>
          <a:xfrm>
            <a:off x="1791506" y="3164630"/>
            <a:ext cx="2470716" cy="398780"/>
          </a:xfrm>
          <a:prstGeom prst="rect">
            <a:avLst/>
          </a:prstGeom>
          <a:noFill/>
        </p:spPr>
        <p:txBody>
          <a:bodyPr wrap="square" rtlCol="0">
            <a:spAutoFit/>
          </a:bodyPr>
          <a:p>
            <a:pPr algn="just"/>
            <a:r>
              <a:rPr lang="zh-CN" altLang="en-US" sz="2000" dirty="0">
                <a:solidFill>
                  <a:schemeClr val="tx1">
                    <a:lumMod val="75000"/>
                    <a:lumOff val="25000"/>
                  </a:schemeClr>
                </a:solidFill>
              </a:rPr>
              <a:t>加密货币</a:t>
            </a:r>
            <a:endParaRPr lang="zh-CN" altLang="en-US" sz="2000" dirty="0">
              <a:solidFill>
                <a:schemeClr val="tx1">
                  <a:lumMod val="75000"/>
                  <a:lumOff val="25000"/>
                </a:schemeClr>
              </a:solidFill>
            </a:endParaRPr>
          </a:p>
        </p:txBody>
      </p:sp>
      <p:sp>
        <p:nvSpPr>
          <p:cNvPr id="14" name="矩形 13"/>
          <p:cNvSpPr/>
          <p:nvPr/>
        </p:nvSpPr>
        <p:spPr>
          <a:xfrm>
            <a:off x="1796415" y="3940810"/>
            <a:ext cx="6024880" cy="533400"/>
          </a:xfrm>
          <a:prstGeom prst="rect">
            <a:avLst/>
          </a:prstGeom>
        </p:spPr>
        <p:txBody>
          <a:bodyPr wrap="square">
            <a:spAutoFit/>
          </a:bodyPr>
          <a:p>
            <a:pPr algn="just">
              <a:lnSpc>
                <a:spcPct val="120000"/>
              </a:lnSpc>
            </a:pPr>
            <a:r>
              <a:rPr lang="en-US" altLang="zh-CN" sz="1200" dirty="0">
                <a:solidFill>
                  <a:schemeClr val="tx1">
                    <a:lumMod val="75000"/>
                    <a:lumOff val="25000"/>
                  </a:schemeClr>
                </a:solidFill>
              </a:rPr>
              <a:t>BitCoin（比特币/BTC）、Ripple（瑞波币/XRP）、Litecoin（莱特币/LTC）、Bitcoin Cash（比特现金/BCH）、Tether（USDT）…… </a:t>
            </a:r>
            <a:endParaRPr lang="en-US" altLang="zh-CN" sz="1200" dirty="0">
              <a:solidFill>
                <a:schemeClr val="tx1">
                  <a:lumMod val="75000"/>
                  <a:lumOff val="25000"/>
                </a:schemeClr>
              </a:solidFill>
            </a:endParaRPr>
          </a:p>
        </p:txBody>
      </p:sp>
      <p:sp>
        <p:nvSpPr>
          <p:cNvPr id="15" name="圆角矩形 14"/>
          <p:cNvSpPr/>
          <p:nvPr/>
        </p:nvSpPr>
        <p:spPr>
          <a:xfrm>
            <a:off x="1540411" y="3232337"/>
            <a:ext cx="130628" cy="221194"/>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1791004" y="3450350"/>
            <a:ext cx="6172427" cy="312420"/>
          </a:xfrm>
          <a:prstGeom prst="rect">
            <a:avLst/>
          </a:prstGeom>
        </p:spPr>
        <p:txBody>
          <a:bodyPr wrap="square">
            <a:spAutoFit/>
          </a:bodyPr>
          <a:p>
            <a:pPr>
              <a:lnSpc>
                <a:spcPct val="120000"/>
              </a:lnSpc>
            </a:pPr>
            <a:r>
              <a:rPr lang="en-US" altLang="zh-CN" sz="1200" dirty="0">
                <a:solidFill>
                  <a:prstClr val="black">
                    <a:lumMod val="75000"/>
                    <a:lumOff val="25000"/>
                    <a:alpha val="90000"/>
                  </a:prstClr>
                </a:solidFill>
                <a:latin typeface="+mn-ea"/>
              </a:rPr>
              <a:t>Cryptocurrency </a:t>
            </a:r>
            <a:endParaRPr lang="en-US" altLang="zh-CN" sz="1200" dirty="0">
              <a:solidFill>
                <a:prstClr val="black">
                  <a:lumMod val="75000"/>
                  <a:lumOff val="25000"/>
                  <a:alpha val="90000"/>
                </a:prstClr>
              </a:solidFill>
              <a:latin typeface="+mn-ea"/>
            </a:endParaRPr>
          </a:p>
        </p:txBody>
      </p:sp>
      <p:cxnSp>
        <p:nvCxnSpPr>
          <p:cNvPr id="17" name="直接连接符 16"/>
          <p:cNvCxnSpPr/>
          <p:nvPr/>
        </p:nvCxnSpPr>
        <p:spPr>
          <a:xfrm>
            <a:off x="1880809" y="3517716"/>
            <a:ext cx="5940000" cy="0"/>
          </a:xfrm>
          <a:prstGeom prst="line">
            <a:avLst/>
          </a:prstGeom>
          <a:noFill/>
          <a:ln w="12700" cap="flat" cmpd="sng" algn="ctr">
            <a:solidFill>
              <a:sysClr val="window" lastClr="FFFFFF">
                <a:lumMod val="75000"/>
              </a:sysClr>
            </a:solidFill>
            <a:prstDash val="solid"/>
            <a:miter lim="800000"/>
          </a:ln>
          <a:effectLst/>
        </p:spPr>
      </p:cxnSp>
      <p:sp>
        <p:nvSpPr>
          <p:cNvPr id="18" name="文本框 17"/>
          <p:cNvSpPr txBox="1"/>
          <p:nvPr/>
        </p:nvSpPr>
        <p:spPr>
          <a:xfrm>
            <a:off x="1791506" y="4637830"/>
            <a:ext cx="2470716" cy="398780"/>
          </a:xfrm>
          <a:prstGeom prst="rect">
            <a:avLst/>
          </a:prstGeom>
          <a:noFill/>
        </p:spPr>
        <p:txBody>
          <a:bodyPr wrap="square" rtlCol="0">
            <a:spAutoFit/>
          </a:bodyPr>
          <a:lstStyle/>
          <a:p>
            <a:pPr algn="just"/>
            <a:r>
              <a:rPr lang="zh-CN" altLang="en-US" sz="2000" dirty="0">
                <a:solidFill>
                  <a:schemeClr val="tx1">
                    <a:lumMod val="75000"/>
                    <a:lumOff val="25000"/>
                  </a:schemeClr>
                </a:solidFill>
              </a:rPr>
              <a:t>代币</a:t>
            </a:r>
            <a:endParaRPr lang="zh-CN" altLang="en-US" sz="2000" dirty="0">
              <a:solidFill>
                <a:schemeClr val="tx1">
                  <a:lumMod val="75000"/>
                  <a:lumOff val="25000"/>
                </a:schemeClr>
              </a:solidFill>
            </a:endParaRPr>
          </a:p>
        </p:txBody>
      </p:sp>
      <p:sp>
        <p:nvSpPr>
          <p:cNvPr id="21" name="矩形 20"/>
          <p:cNvSpPr/>
          <p:nvPr/>
        </p:nvSpPr>
        <p:spPr>
          <a:xfrm>
            <a:off x="1796415" y="5414010"/>
            <a:ext cx="6024880" cy="312420"/>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ORS </a:t>
            </a:r>
            <a:endParaRPr lang="en-US" altLang="zh-CN" sz="1200" dirty="0">
              <a:solidFill>
                <a:schemeClr val="tx1">
                  <a:lumMod val="75000"/>
                  <a:lumOff val="25000"/>
                </a:schemeClr>
              </a:solidFill>
            </a:endParaRPr>
          </a:p>
        </p:txBody>
      </p:sp>
      <p:sp>
        <p:nvSpPr>
          <p:cNvPr id="22" name="圆角矩形 21"/>
          <p:cNvSpPr/>
          <p:nvPr/>
        </p:nvSpPr>
        <p:spPr>
          <a:xfrm>
            <a:off x="1540411" y="4705537"/>
            <a:ext cx="130628" cy="221194"/>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791004" y="49235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Token </a:t>
            </a:r>
            <a:endParaRPr lang="en-US" altLang="zh-CN" sz="1200" dirty="0">
              <a:solidFill>
                <a:prstClr val="black">
                  <a:lumMod val="75000"/>
                  <a:lumOff val="25000"/>
                  <a:alpha val="90000"/>
                </a:prstClr>
              </a:solidFill>
              <a:latin typeface="+mn-ea"/>
            </a:endParaRPr>
          </a:p>
        </p:txBody>
      </p:sp>
      <p:cxnSp>
        <p:nvCxnSpPr>
          <p:cNvPr id="24" name="直接连接符 23"/>
          <p:cNvCxnSpPr/>
          <p:nvPr/>
        </p:nvCxnSpPr>
        <p:spPr>
          <a:xfrm>
            <a:off x="1880809" y="4990916"/>
            <a:ext cx="5940000" cy="0"/>
          </a:xfrm>
          <a:prstGeom prst="line">
            <a:avLst/>
          </a:prstGeom>
          <a:noFill/>
          <a:ln w="12700" cap="flat" cmpd="sng" algn="ctr">
            <a:solidFill>
              <a:sysClr val="window" lastClr="FFFFFF">
                <a:lumMod val="75000"/>
              </a:sysClr>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par>
                                <p:cTn id="17" presetID="53" presetClass="entr" presetSubtype="16" fill="hold" grpId="0" nodeType="withEffect">
                                  <p:stCondLst>
                                    <p:cond delay="2750"/>
                                  </p:stCondLst>
                                  <p:childTnLst>
                                    <p:set>
                                      <p:cBhvr>
                                        <p:cTn id="18" dur="1" fill="hold">
                                          <p:stCondLst>
                                            <p:cond delay="0"/>
                                          </p:stCondLst>
                                        </p:cTn>
                                        <p:tgtEl>
                                          <p:spTgt spid="100"/>
                                        </p:tgtEl>
                                        <p:attrNameLst>
                                          <p:attrName>style.visibility</p:attrName>
                                        </p:attrNameLst>
                                      </p:cBhvr>
                                      <p:to>
                                        <p:strVal val="visible"/>
                                      </p:to>
                                    </p:set>
                                    <p:anim calcmode="lin" valueType="num">
                                      <p:cBhvr>
                                        <p:cTn id="19" dur="500" fill="hold"/>
                                        <p:tgtEl>
                                          <p:spTgt spid="100"/>
                                        </p:tgtEl>
                                        <p:attrNameLst>
                                          <p:attrName>ppt_w</p:attrName>
                                        </p:attrNameLst>
                                      </p:cBhvr>
                                      <p:tavLst>
                                        <p:tav tm="0">
                                          <p:val>
                                            <p:fltVal val="0"/>
                                          </p:val>
                                        </p:tav>
                                        <p:tav tm="100000">
                                          <p:val>
                                            <p:strVal val="#ppt_w"/>
                                          </p:val>
                                        </p:tav>
                                      </p:tavLst>
                                    </p:anim>
                                    <p:anim calcmode="lin" valueType="num">
                                      <p:cBhvr>
                                        <p:cTn id="20" dur="500" fill="hold"/>
                                        <p:tgtEl>
                                          <p:spTgt spid="100"/>
                                        </p:tgtEl>
                                        <p:attrNameLst>
                                          <p:attrName>ppt_h</p:attrName>
                                        </p:attrNameLst>
                                      </p:cBhvr>
                                      <p:tavLst>
                                        <p:tav tm="0">
                                          <p:val>
                                            <p:fltVal val="0"/>
                                          </p:val>
                                        </p:tav>
                                        <p:tav tm="100000">
                                          <p:val>
                                            <p:strVal val="#ppt_h"/>
                                          </p:val>
                                        </p:tav>
                                      </p:tavLst>
                                    </p:anim>
                                    <p:animEffect transition="in" filter="fade">
                                      <p:cBhvr>
                                        <p:cTn id="21" dur="500"/>
                                        <p:tgtEl>
                                          <p:spTgt spid="100"/>
                                        </p:tgtEl>
                                      </p:cBhvr>
                                    </p:animEffect>
                                  </p:childTnLst>
                                </p:cTn>
                              </p:par>
                              <p:par>
                                <p:cTn id="22" presetID="22" presetClass="entr" presetSubtype="8" fill="hold" grpId="0" nodeType="withEffect">
                                  <p:stCondLst>
                                    <p:cond delay="2750"/>
                                  </p:stCondLst>
                                  <p:childTnLst>
                                    <p:set>
                                      <p:cBhvr>
                                        <p:cTn id="23" dur="1" fill="hold">
                                          <p:stCondLst>
                                            <p:cond delay="0"/>
                                          </p:stCondLst>
                                        </p:cTn>
                                        <p:tgtEl>
                                          <p:spTgt spid="92"/>
                                        </p:tgtEl>
                                        <p:attrNameLst>
                                          <p:attrName>style.visibility</p:attrName>
                                        </p:attrNameLst>
                                      </p:cBhvr>
                                      <p:to>
                                        <p:strVal val="visible"/>
                                      </p:to>
                                    </p:set>
                                    <p:animEffect transition="in" filter="wipe(left)">
                                      <p:cBhvr>
                                        <p:cTn id="24" dur="750"/>
                                        <p:tgtEl>
                                          <p:spTgt spid="92"/>
                                        </p:tgtEl>
                                      </p:cBhvr>
                                    </p:animEffect>
                                  </p:childTnLst>
                                </p:cTn>
                              </p:par>
                              <p:par>
                                <p:cTn id="25" presetID="10" presetClass="entr" presetSubtype="0" fill="hold" grpId="0" nodeType="withEffect">
                                  <p:stCondLst>
                                    <p:cond delay="450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750"/>
                                        <p:tgtEl>
                                          <p:spTgt spid="93"/>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fade">
                                      <p:cBhvr>
                                        <p:cTn id="31" dur="750"/>
                                        <p:tgtEl>
                                          <p:spTgt spid="106"/>
                                        </p:tgtEl>
                                      </p:cBhvr>
                                    </p:animEffect>
                                  </p:childTnLst>
                                </p:cTn>
                              </p:par>
                              <p:par>
                                <p:cTn id="32" presetID="22" presetClass="entr" presetSubtype="8" fill="hold" nodeType="withEffect">
                                  <p:stCondLst>
                                    <p:cond delay="1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250"/>
                                        <p:tgtEl>
                                          <p:spTgt spid="8"/>
                                        </p:tgtEl>
                                      </p:cBhvr>
                                    </p:animEffect>
                                  </p:childTnLst>
                                </p:cTn>
                              </p:par>
                              <p:par>
                                <p:cTn id="35" presetID="22" presetClass="entr" presetSubtype="8" fill="hold" grpId="0" nodeType="withEffect">
                                  <p:stCondLst>
                                    <p:cond delay="125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1250"/>
                                        <p:tgtEl>
                                          <p:spTgt spid="7"/>
                                        </p:tgtEl>
                                      </p:cBhvr>
                                    </p:animEffect>
                                  </p:childTnLst>
                                </p:cTn>
                              </p:par>
                              <p:par>
                                <p:cTn id="38" presetID="53" presetClass="entr" presetSubtype="16" fill="hold" grpId="0" nodeType="withEffect">
                                  <p:stCondLst>
                                    <p:cond delay="275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par>
                                <p:cTn id="43" presetID="22" presetClass="entr" presetSubtype="8" fill="hold" grpId="0" nodeType="withEffect">
                                  <p:stCondLst>
                                    <p:cond delay="275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750"/>
                                        <p:tgtEl>
                                          <p:spTgt spid="13"/>
                                        </p:tgtEl>
                                      </p:cBhvr>
                                    </p:animEffect>
                                  </p:childTnLst>
                                </p:cTn>
                              </p:par>
                              <p:par>
                                <p:cTn id="46" presetID="10" presetClass="entr" presetSubtype="0" fill="hold" grpId="0" nodeType="withEffect">
                                  <p:stCondLst>
                                    <p:cond delay="450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750"/>
                                        <p:tgtEl>
                                          <p:spTgt spid="14"/>
                                        </p:tgtEl>
                                      </p:cBhvr>
                                    </p:animEffect>
                                  </p:childTnLst>
                                </p:cTn>
                              </p:par>
                              <p:par>
                                <p:cTn id="49" presetID="22" presetClass="entr" presetSubtype="8" fill="hold" nodeType="withEffect">
                                  <p:stCondLst>
                                    <p:cond delay="125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1250"/>
                                        <p:tgtEl>
                                          <p:spTgt spid="17"/>
                                        </p:tgtEl>
                                      </p:cBhvr>
                                    </p:animEffect>
                                  </p:childTnLst>
                                </p:cTn>
                              </p:par>
                              <p:par>
                                <p:cTn id="52" presetID="22" presetClass="entr" presetSubtype="8" fill="hold" grpId="0" nodeType="withEffect">
                                  <p:stCondLst>
                                    <p:cond delay="125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1250"/>
                                        <p:tgtEl>
                                          <p:spTgt spid="16"/>
                                        </p:tgtEl>
                                      </p:cBhvr>
                                    </p:animEffect>
                                  </p:childTnLst>
                                </p:cTn>
                              </p:par>
                              <p:par>
                                <p:cTn id="55" presetID="53" presetClass="entr" presetSubtype="16" fill="hold" grpId="0" nodeType="withEffect">
                                  <p:stCondLst>
                                    <p:cond delay="275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Effect transition="in" filter="fade">
                                      <p:cBhvr>
                                        <p:cTn id="59" dur="500"/>
                                        <p:tgtEl>
                                          <p:spTgt spid="22"/>
                                        </p:tgtEl>
                                      </p:cBhvr>
                                    </p:animEffect>
                                  </p:childTnLst>
                                </p:cTn>
                              </p:par>
                              <p:par>
                                <p:cTn id="60" presetID="22" presetClass="entr" presetSubtype="8" fill="hold" grpId="0" nodeType="withEffect">
                                  <p:stCondLst>
                                    <p:cond delay="275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750"/>
                                        <p:tgtEl>
                                          <p:spTgt spid="18"/>
                                        </p:tgtEl>
                                      </p:cBhvr>
                                    </p:animEffect>
                                  </p:childTnLst>
                                </p:cTn>
                              </p:par>
                              <p:par>
                                <p:cTn id="63" presetID="10" presetClass="entr" presetSubtype="0" fill="hold" grpId="0" nodeType="withEffect">
                                  <p:stCondLst>
                                    <p:cond delay="4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750"/>
                                        <p:tgtEl>
                                          <p:spTgt spid="21"/>
                                        </p:tgtEl>
                                      </p:cBhvr>
                                    </p:animEffect>
                                  </p:childTnLst>
                                </p:cTn>
                              </p:par>
                              <p:par>
                                <p:cTn id="66" presetID="22" presetClass="entr" presetSubtype="8" fill="hold" nodeType="withEffect">
                                  <p:stCondLst>
                                    <p:cond delay="125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250"/>
                                        <p:tgtEl>
                                          <p:spTgt spid="24"/>
                                        </p:tgtEl>
                                      </p:cBhvr>
                                    </p:animEffect>
                                  </p:childTnLst>
                                </p:cTn>
                              </p:par>
                              <p:par>
                                <p:cTn id="69" presetID="22" presetClass="entr" presetSubtype="8" fill="hold" grpId="0" nodeType="withEffect">
                                  <p:stCondLst>
                                    <p:cond delay="125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1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92" grpId="0"/>
      <p:bldP spid="93" grpId="0"/>
      <p:bldP spid="100" grpId="0" bldLvl="0" animBg="1"/>
      <p:bldP spid="106" grpId="0" bldLvl="0" animBg="1"/>
      <p:bldP spid="7" grpId="0"/>
      <p:bldP spid="13" grpId="0"/>
      <p:bldP spid="14" grpId="0"/>
      <p:bldP spid="15" grpId="0" bldLvl="0" animBg="1"/>
      <p:bldP spid="16" grpId="0"/>
      <p:bldP spid="18" grpId="0"/>
      <p:bldP spid="21" grpId="0"/>
      <p:bldP spid="22" grpId="0" bldLvl="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037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入门区块链</a:t>
            </a:r>
            <a:endParaRPr lang="zh-CN" altLang="en-US" sz="2400" dirty="0">
              <a:solidFill>
                <a:prstClr val="black">
                  <a:lumMod val="75000"/>
                  <a:lumOff val="25000"/>
                </a:prstClr>
              </a:solidFill>
              <a:latin typeface="+mj-ea"/>
              <a:ea typeface="+mj-ea"/>
            </a:endParaRPr>
          </a:p>
        </p:txBody>
      </p:sp>
      <p:sp>
        <p:nvSpPr>
          <p:cNvPr id="72" name="矩形 71"/>
          <p:cNvSpPr/>
          <p:nvPr/>
        </p:nvSpPr>
        <p:spPr>
          <a:xfrm>
            <a:off x="4696764" y="34884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Get into blockchain. </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04</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Four</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7172295" y="960061"/>
            <a:ext cx="3324157" cy="4562763"/>
            <a:chOff x="7782628" y="-1101428"/>
            <a:chExt cx="2450817" cy="3364010"/>
          </a:xfrm>
        </p:grpSpPr>
        <p:sp>
          <p:nvSpPr>
            <p:cNvPr id="71" name="圆角矩形 7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8556219" y="1556046"/>
              <a:ext cx="721176" cy="706536"/>
              <a:chOff x="3161408" y="4408176"/>
              <a:chExt cx="721176" cy="706536"/>
            </a:xfrm>
          </p:grpSpPr>
          <p:sp>
            <p:nvSpPr>
              <p:cNvPr id="102" name="任意多边形 1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flipH="1" flipV="1">
              <a:off x="8736477" y="-1101428"/>
              <a:ext cx="721176" cy="706536"/>
              <a:chOff x="3161408" y="4408176"/>
              <a:chExt cx="721176" cy="706536"/>
            </a:xfrm>
          </p:grpSpPr>
          <p:sp>
            <p:nvSpPr>
              <p:cNvPr id="90" name="任意多边形 8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p:cNvSpPr txBox="1"/>
          <p:nvPr/>
        </p:nvSpPr>
        <p:spPr>
          <a:xfrm>
            <a:off x="1342723" y="178376"/>
            <a:ext cx="3144425" cy="583565"/>
          </a:xfrm>
          <a:prstGeom prst="rect">
            <a:avLst/>
          </a:prstGeom>
          <a:noFill/>
        </p:spPr>
        <p:txBody>
          <a:bodyPr wrap="square" rtlCol="0">
            <a:spAutoFit/>
          </a:bodyPr>
          <a:lstStyle/>
          <a:p>
            <a:r>
              <a:rPr lang="zh-CN" altLang="en-US" sz="3200" dirty="0">
                <a:solidFill>
                  <a:schemeClr val="tx1">
                    <a:lumMod val="75000"/>
                    <a:lumOff val="25000"/>
                  </a:schemeClr>
                </a:solidFill>
              </a:rPr>
              <a:t>入门区块链</a:t>
            </a:r>
            <a:endParaRPr lang="zh-CN" altLang="en-US" sz="3200" dirty="0">
              <a:solidFill>
                <a:schemeClr val="tx1">
                  <a:lumMod val="75000"/>
                  <a:lumOff val="25000"/>
                </a:schemeClr>
              </a:solidFill>
            </a:endParaRPr>
          </a:p>
        </p:txBody>
      </p:sp>
      <p:sp>
        <p:nvSpPr>
          <p:cNvPr id="20" name="矩形 19"/>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Get into blockchain.</a:t>
            </a:r>
            <a:endParaRPr lang="zh-CN" altLang="en-US" sz="1000" dirty="0">
              <a:solidFill>
                <a:schemeClr val="tx1">
                  <a:lumMod val="75000"/>
                  <a:lumOff val="25000"/>
                </a:schemeClr>
              </a:solidFill>
              <a:latin typeface="ITC Avant Garde Std XLt" panose="020B0302020202020204" pitchFamily="34" charset="0"/>
            </a:endParaRPr>
          </a:p>
        </p:txBody>
      </p:sp>
      <p:sp>
        <p:nvSpPr>
          <p:cNvPr id="93" name="矩形 92"/>
          <p:cNvSpPr/>
          <p:nvPr/>
        </p:nvSpPr>
        <p:spPr>
          <a:xfrm>
            <a:off x="1682320" y="1591287"/>
            <a:ext cx="4931205" cy="349250"/>
          </a:xfrm>
          <a:prstGeom prst="rect">
            <a:avLst/>
          </a:prstGeom>
        </p:spPr>
        <p:txBody>
          <a:bodyPr wrap="square">
            <a:spAutoFit/>
          </a:bodyPr>
          <a:lstStyle/>
          <a:p>
            <a:pPr algn="just">
              <a:lnSpc>
                <a:spcPct val="120000"/>
              </a:lnSpc>
            </a:pPr>
            <a:r>
              <a:rPr lang="en-US" altLang="zh-CN" sz="1400" dirty="0">
                <a:solidFill>
                  <a:schemeClr val="tx1">
                    <a:lumMod val="75000"/>
                    <a:lumOff val="25000"/>
                  </a:schemeClr>
                </a:solidFill>
              </a:rPr>
              <a:t>市场价值，交易所（CoinMarketCap、Binance、OKEx）</a:t>
            </a:r>
            <a:r>
              <a:rPr lang="en-US" altLang="zh-CN" sz="1200" dirty="0">
                <a:solidFill>
                  <a:schemeClr val="tx1">
                    <a:lumMod val="75000"/>
                    <a:lumOff val="25000"/>
                  </a:schemeClr>
                </a:solidFill>
              </a:rPr>
              <a:t> </a:t>
            </a:r>
            <a:endParaRPr lang="en-US" altLang="zh-CN" sz="1200" dirty="0">
              <a:solidFill>
                <a:schemeClr val="tx1">
                  <a:lumMod val="75000"/>
                  <a:lumOff val="25000"/>
                </a:schemeClr>
              </a:solidFill>
            </a:endParaRPr>
          </a:p>
        </p:txBody>
      </p:sp>
      <p:sp>
        <p:nvSpPr>
          <p:cNvPr id="94" name="矩形 93"/>
          <p:cNvSpPr/>
          <p:nvPr/>
        </p:nvSpPr>
        <p:spPr>
          <a:xfrm>
            <a:off x="1682115" y="2205990"/>
            <a:ext cx="5422265" cy="349250"/>
          </a:xfrm>
          <a:prstGeom prst="rect">
            <a:avLst/>
          </a:prstGeom>
        </p:spPr>
        <p:txBody>
          <a:bodyPr wrap="square">
            <a:spAutoFit/>
          </a:bodyPr>
          <a:lstStyle/>
          <a:p>
            <a:pPr algn="just">
              <a:lnSpc>
                <a:spcPct val="120000"/>
              </a:lnSpc>
            </a:pPr>
            <a:r>
              <a:rPr lang="en-US" altLang="zh-CN" sz="1400" dirty="0">
                <a:solidFill>
                  <a:schemeClr val="tx1">
                    <a:lumMod val="75000"/>
                    <a:lumOff val="25000"/>
                  </a:schemeClr>
                </a:solidFill>
              </a:rPr>
              <a:t>官网 &gt;&gt; 白皮书 &gt;&gt; GitHub &gt;&gt; 技术文档 &gt;&gt; ttfm（社群） + google </a:t>
            </a:r>
            <a:endParaRPr lang="en-US" altLang="zh-CN" sz="1400" dirty="0">
              <a:solidFill>
                <a:schemeClr val="tx1">
                  <a:lumMod val="75000"/>
                  <a:lumOff val="25000"/>
                </a:schemeClr>
              </a:solidFill>
            </a:endParaRPr>
          </a:p>
        </p:txBody>
      </p:sp>
      <p:sp>
        <p:nvSpPr>
          <p:cNvPr id="97" name="椭圆 96"/>
          <p:cNvSpPr/>
          <p:nvPr/>
        </p:nvSpPr>
        <p:spPr>
          <a:xfrm>
            <a:off x="1426111" y="1697377"/>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1426111" y="2309052"/>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1774825" y="2775585"/>
            <a:ext cx="7626350" cy="3771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42" presetClass="path" presetSubtype="0" decel="30000" fill="hold" nodeType="withEffect">
                                  <p:stCondLst>
                                    <p:cond delay="1500"/>
                                  </p:stCondLst>
                                  <p:childTnLst>
                                    <p:animMotion origin="layout" path="M -4.58333E-6 -0.03981 L -4.58333E-6 0.14815 " pathEditMode="relative" rAng="0" ptsTypes="AA">
                                      <p:cBhvr>
                                        <p:cTn id="21" dur="750" spd="-100000" fill="hold"/>
                                        <p:tgtEl>
                                          <p:spTgt spid="70"/>
                                        </p:tgtEl>
                                        <p:attrNameLst>
                                          <p:attrName>ppt_x</p:attrName>
                                          <p:attrName>ppt_y</p:attrName>
                                        </p:attrNameLst>
                                      </p:cBhvr>
                                      <p:rCtr x="0" y="9398"/>
                                    </p:animMotion>
                                  </p:childTnLst>
                                </p:cTn>
                              </p:par>
                              <p:par>
                                <p:cTn id="22" presetID="42" presetClass="path" presetSubtype="0" accel="30000" decel="30000" fill="hold" nodeType="withEffect">
                                  <p:stCondLst>
                                    <p:cond delay="2250"/>
                                  </p:stCondLst>
                                  <p:childTnLst>
                                    <p:animMotion origin="layout" path="M -4.58333E-6 -0.03981 L -4.58333E-6 -2.96296E-6 " pathEditMode="relative" rAng="0" ptsTypes="AA">
                                      <p:cBhvr>
                                        <p:cTn id="23" dur="750" fill="hold"/>
                                        <p:tgtEl>
                                          <p:spTgt spid="70"/>
                                        </p:tgtEl>
                                        <p:attrNameLst>
                                          <p:attrName>ppt_x</p:attrName>
                                          <p:attrName>ppt_y</p:attrName>
                                        </p:attrNameLst>
                                      </p:cBhvr>
                                      <p:rCtr x="0" y="1991"/>
                                    </p:animMotion>
                                  </p:childTnLst>
                                </p:cTn>
                              </p:par>
                              <p:par>
                                <p:cTn id="24" presetID="10" presetClass="entr" presetSubtype="0" fill="hold" grpId="0" nodeType="withEffect">
                                  <p:stCondLst>
                                    <p:cond delay="3250"/>
                                  </p:stCondLst>
                                  <p:childTnLst>
                                    <p:set>
                                      <p:cBhvr>
                                        <p:cTn id="25" dur="1" fill="hold">
                                          <p:stCondLst>
                                            <p:cond delay="0"/>
                                          </p:stCondLst>
                                        </p:cTn>
                                        <p:tgtEl>
                                          <p:spTgt spid="97"/>
                                        </p:tgtEl>
                                        <p:attrNameLst>
                                          <p:attrName>style.visibility</p:attrName>
                                        </p:attrNameLst>
                                      </p:cBhvr>
                                      <p:to>
                                        <p:strVal val="visible"/>
                                      </p:to>
                                    </p:set>
                                    <p:animEffect transition="in" filter="fade">
                                      <p:cBhvr>
                                        <p:cTn id="26" dur="500"/>
                                        <p:tgtEl>
                                          <p:spTgt spid="97"/>
                                        </p:tgtEl>
                                      </p:cBhvr>
                                    </p:animEffect>
                                  </p:childTnLst>
                                </p:cTn>
                              </p:par>
                              <p:par>
                                <p:cTn id="27" presetID="10" presetClass="entr" presetSubtype="0" fill="hold" grpId="0" nodeType="withEffect">
                                  <p:stCondLst>
                                    <p:cond delay="3250"/>
                                  </p:stCondLst>
                                  <p:childTnLst>
                                    <p:set>
                                      <p:cBhvr>
                                        <p:cTn id="28" dur="1" fill="hold">
                                          <p:stCondLst>
                                            <p:cond delay="0"/>
                                          </p:stCondLst>
                                        </p:cTn>
                                        <p:tgtEl>
                                          <p:spTgt spid="98"/>
                                        </p:tgtEl>
                                        <p:attrNameLst>
                                          <p:attrName>style.visibility</p:attrName>
                                        </p:attrNameLst>
                                      </p:cBhvr>
                                      <p:to>
                                        <p:strVal val="visible"/>
                                      </p:to>
                                    </p:set>
                                    <p:animEffect transition="in" filter="fade">
                                      <p:cBhvr>
                                        <p:cTn id="29" dur="500"/>
                                        <p:tgtEl>
                                          <p:spTgt spid="98"/>
                                        </p:tgtEl>
                                      </p:cBhvr>
                                    </p:animEffect>
                                  </p:childTnLst>
                                </p:cTn>
                              </p:par>
                              <p:par>
                                <p:cTn id="30" presetID="42" presetClass="path" presetSubtype="0" decel="50000" fill="hold" grpId="1" nodeType="withEffect">
                                  <p:stCondLst>
                                    <p:cond delay="3250"/>
                                  </p:stCondLst>
                                  <p:childTnLst>
                                    <p:animMotion origin="layout" path="M 2.70833E-6 7.40741E-7 L 2.70833E-6 -0.09144 " pathEditMode="relative" rAng="0" ptsTypes="AA">
                                      <p:cBhvr>
                                        <p:cTn id="31" dur="1250" spd="-100000" fill="hold"/>
                                        <p:tgtEl>
                                          <p:spTgt spid="97"/>
                                        </p:tgtEl>
                                        <p:attrNameLst>
                                          <p:attrName>ppt_x</p:attrName>
                                          <p:attrName>ppt_y</p:attrName>
                                        </p:attrNameLst>
                                      </p:cBhvr>
                                      <p:rCtr x="0" y="-4583"/>
                                    </p:animMotion>
                                  </p:childTnLst>
                                </p:cTn>
                              </p:par>
                              <p:par>
                                <p:cTn id="32" presetID="42" presetClass="path" presetSubtype="0" decel="50000" fill="hold" grpId="1" nodeType="withEffect">
                                  <p:stCondLst>
                                    <p:cond delay="3250"/>
                                  </p:stCondLst>
                                  <p:childTnLst>
                                    <p:animMotion origin="layout" path="M 2.70833E-6 -1.11111E-6 L 2.70833E-6 -0.18055 " pathEditMode="relative" rAng="0" ptsTypes="AA">
                                      <p:cBhvr>
                                        <p:cTn id="33" dur="1250" spd="-100000" fill="hold"/>
                                        <p:tgtEl>
                                          <p:spTgt spid="98"/>
                                        </p:tgtEl>
                                        <p:attrNameLst>
                                          <p:attrName>ppt_x</p:attrName>
                                          <p:attrName>ppt_y</p:attrName>
                                        </p:attrNameLst>
                                      </p:cBhvr>
                                      <p:rCtr x="0" y="-9028"/>
                                    </p:animMotion>
                                  </p:childTnLst>
                                </p:cTn>
                              </p:par>
                              <p:par>
                                <p:cTn id="34" presetID="10" presetClass="entr" presetSubtype="0" fill="hold" grpId="0" nodeType="withEffect">
                                  <p:stCondLst>
                                    <p:cond delay="4500"/>
                                  </p:stCondLst>
                                  <p:childTnLst>
                                    <p:set>
                                      <p:cBhvr>
                                        <p:cTn id="35" dur="1" fill="hold">
                                          <p:stCondLst>
                                            <p:cond delay="0"/>
                                          </p:stCondLst>
                                        </p:cTn>
                                        <p:tgtEl>
                                          <p:spTgt spid="93"/>
                                        </p:tgtEl>
                                        <p:attrNameLst>
                                          <p:attrName>style.visibility</p:attrName>
                                        </p:attrNameLst>
                                      </p:cBhvr>
                                      <p:to>
                                        <p:strVal val="visible"/>
                                      </p:to>
                                    </p:set>
                                    <p:animEffect transition="in" filter="fade">
                                      <p:cBhvr>
                                        <p:cTn id="36" dur="750"/>
                                        <p:tgtEl>
                                          <p:spTgt spid="93"/>
                                        </p:tgtEl>
                                      </p:cBhvr>
                                    </p:animEffect>
                                  </p:childTnLst>
                                </p:cTn>
                              </p:par>
                              <p:par>
                                <p:cTn id="37" presetID="10" presetClass="entr" presetSubtype="0" fill="hold" grpId="0" nodeType="withEffect">
                                  <p:stCondLst>
                                    <p:cond delay="4500"/>
                                  </p:stCondLst>
                                  <p:childTnLst>
                                    <p:set>
                                      <p:cBhvr>
                                        <p:cTn id="38" dur="1" fill="hold">
                                          <p:stCondLst>
                                            <p:cond delay="0"/>
                                          </p:stCondLst>
                                        </p:cTn>
                                        <p:tgtEl>
                                          <p:spTgt spid="94"/>
                                        </p:tgtEl>
                                        <p:attrNameLst>
                                          <p:attrName>style.visibility</p:attrName>
                                        </p:attrNameLst>
                                      </p:cBhvr>
                                      <p:to>
                                        <p:strVal val="visible"/>
                                      </p:to>
                                    </p:set>
                                    <p:animEffect transition="in" filter="fade">
                                      <p:cBhvr>
                                        <p:cTn id="39" dur="750"/>
                                        <p:tgtEl>
                                          <p:spTgt spid="94"/>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fade">
                                      <p:cBhvr>
                                        <p:cTn id="43" dur="75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93" grpId="0"/>
      <p:bldP spid="94" grpId="0"/>
      <p:bldP spid="97" grpId="0" bldLvl="0" animBg="1"/>
      <p:bldP spid="97" grpId="1" bldLvl="0" animBg="1"/>
      <p:bldP spid="98" grpId="0" bldLvl="0" animBg="1"/>
      <p:bldP spid="98" grpId="1" bldLvl="0" animBg="1"/>
      <p:bldP spid="10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2723" y="178376"/>
            <a:ext cx="3144425" cy="583565"/>
          </a:xfrm>
          <a:prstGeom prst="rect">
            <a:avLst/>
          </a:prstGeom>
          <a:noFill/>
        </p:spPr>
        <p:txBody>
          <a:bodyPr wrap="square" rtlCol="0">
            <a:spAutoFit/>
          </a:bodyPr>
          <a:lstStyle/>
          <a:p>
            <a:r>
              <a:rPr lang="zh-CN" altLang="en-US" sz="3200" dirty="0">
                <a:solidFill>
                  <a:schemeClr val="tx1">
                    <a:lumMod val="75000"/>
                    <a:lumOff val="25000"/>
                  </a:schemeClr>
                </a:solidFill>
              </a:rPr>
              <a:t>区块链应用</a:t>
            </a:r>
            <a:endParaRPr lang="zh-CN" altLang="en-US" sz="3200" dirty="0">
              <a:solidFill>
                <a:schemeClr val="tx1">
                  <a:lumMod val="75000"/>
                  <a:lumOff val="25000"/>
                </a:schemeClr>
              </a:solidFill>
            </a:endParaRPr>
          </a:p>
        </p:txBody>
      </p:sp>
      <p:sp>
        <p:nvSpPr>
          <p:cNvPr id="20" name="矩形 19"/>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Usage of blockchain.</a:t>
            </a:r>
            <a:endParaRPr lang="zh-CN" altLang="en-US" sz="1000" dirty="0">
              <a:solidFill>
                <a:schemeClr val="tx1">
                  <a:lumMod val="75000"/>
                  <a:lumOff val="25000"/>
                </a:schemeClr>
              </a:solidFill>
              <a:latin typeface="ITC Avant Garde Std XLt" panose="020B0302020202020204" pitchFamily="34" charset="0"/>
            </a:endParaRPr>
          </a:p>
        </p:txBody>
      </p:sp>
      <p:sp>
        <p:nvSpPr>
          <p:cNvPr id="92" name="文本框 91"/>
          <p:cNvSpPr txBox="1"/>
          <p:nvPr/>
        </p:nvSpPr>
        <p:spPr>
          <a:xfrm>
            <a:off x="1791335" y="1691640"/>
            <a:ext cx="3515360" cy="398780"/>
          </a:xfrm>
          <a:prstGeom prst="rect">
            <a:avLst/>
          </a:prstGeom>
          <a:noFill/>
        </p:spPr>
        <p:txBody>
          <a:bodyPr wrap="square" rtlCol="0">
            <a:spAutoFit/>
          </a:bodyPr>
          <a:lstStyle/>
          <a:p>
            <a:pPr algn="just"/>
            <a:r>
              <a:rPr lang="zh-CN" altLang="en-US" sz="2000" dirty="0">
                <a:solidFill>
                  <a:schemeClr val="tx1">
                    <a:lumMod val="75000"/>
                    <a:lumOff val="25000"/>
                  </a:schemeClr>
                </a:solidFill>
              </a:rPr>
              <a:t>区块链中文媒体&amp;论坛</a:t>
            </a:r>
            <a:endParaRPr lang="zh-CN" altLang="en-US" sz="2000" dirty="0">
              <a:solidFill>
                <a:schemeClr val="tx1">
                  <a:lumMod val="75000"/>
                  <a:lumOff val="25000"/>
                </a:schemeClr>
              </a:solidFill>
            </a:endParaRPr>
          </a:p>
        </p:txBody>
      </p:sp>
      <p:sp>
        <p:nvSpPr>
          <p:cNvPr id="93" name="矩形 92"/>
          <p:cNvSpPr/>
          <p:nvPr/>
        </p:nvSpPr>
        <p:spPr>
          <a:xfrm>
            <a:off x="1796415" y="2467610"/>
            <a:ext cx="6024880" cy="349250"/>
          </a:xfrm>
          <a:prstGeom prst="rect">
            <a:avLst/>
          </a:prstGeom>
        </p:spPr>
        <p:txBody>
          <a:bodyPr wrap="square">
            <a:spAutoFit/>
          </a:bodyPr>
          <a:lstStyle/>
          <a:p>
            <a:pPr algn="just">
              <a:lnSpc>
                <a:spcPct val="120000"/>
              </a:lnSpc>
            </a:pPr>
            <a:r>
              <a:rPr lang="en-US" altLang="zh-CN" sz="1400" dirty="0">
                <a:solidFill>
                  <a:schemeClr val="tx1">
                    <a:lumMod val="75000"/>
                    <a:lumOff val="25000"/>
                  </a:schemeClr>
                </a:solidFill>
              </a:rPr>
              <a:t>8bit、钛媒体、金色财经、铅笔、非小号、火星财经…… </a:t>
            </a:r>
            <a:endParaRPr lang="en-US" altLang="zh-CN" sz="1400" dirty="0">
              <a:solidFill>
                <a:schemeClr val="tx1">
                  <a:lumMod val="75000"/>
                  <a:lumOff val="25000"/>
                </a:schemeClr>
              </a:solidFill>
            </a:endParaRPr>
          </a:p>
        </p:txBody>
      </p:sp>
      <p:sp>
        <p:nvSpPr>
          <p:cNvPr id="100" name="圆角矩形 99"/>
          <p:cNvSpPr/>
          <p:nvPr/>
        </p:nvSpPr>
        <p:spPr>
          <a:xfrm>
            <a:off x="1540411" y="1759137"/>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91004" y="19771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BBS &amp; Media</a:t>
            </a:r>
            <a:endParaRPr lang="en-US" altLang="zh-CN" sz="1200" dirty="0">
              <a:solidFill>
                <a:prstClr val="black">
                  <a:lumMod val="75000"/>
                  <a:lumOff val="25000"/>
                  <a:alpha val="90000"/>
                </a:prstClr>
              </a:solidFill>
              <a:latin typeface="+mn-ea"/>
            </a:endParaRPr>
          </a:p>
        </p:txBody>
      </p:sp>
      <p:cxnSp>
        <p:nvCxnSpPr>
          <p:cNvPr id="8" name="直接连接符 7"/>
          <p:cNvCxnSpPr/>
          <p:nvPr/>
        </p:nvCxnSpPr>
        <p:spPr>
          <a:xfrm>
            <a:off x="1880809" y="2044516"/>
            <a:ext cx="5940000" cy="0"/>
          </a:xfrm>
          <a:prstGeom prst="line">
            <a:avLst/>
          </a:prstGeom>
          <a:noFill/>
          <a:ln w="12700" cap="flat" cmpd="sng" algn="ctr">
            <a:solidFill>
              <a:sysClr val="window" lastClr="FFFFFF">
                <a:lumMod val="75000"/>
              </a:sysClr>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par>
                                <p:cTn id="17" presetID="53" presetClass="entr" presetSubtype="16" fill="hold" grpId="0" nodeType="withEffect">
                                  <p:stCondLst>
                                    <p:cond delay="2750"/>
                                  </p:stCondLst>
                                  <p:childTnLst>
                                    <p:set>
                                      <p:cBhvr>
                                        <p:cTn id="18" dur="1" fill="hold">
                                          <p:stCondLst>
                                            <p:cond delay="0"/>
                                          </p:stCondLst>
                                        </p:cTn>
                                        <p:tgtEl>
                                          <p:spTgt spid="100"/>
                                        </p:tgtEl>
                                        <p:attrNameLst>
                                          <p:attrName>style.visibility</p:attrName>
                                        </p:attrNameLst>
                                      </p:cBhvr>
                                      <p:to>
                                        <p:strVal val="visible"/>
                                      </p:to>
                                    </p:set>
                                    <p:anim calcmode="lin" valueType="num">
                                      <p:cBhvr>
                                        <p:cTn id="19" dur="500" fill="hold"/>
                                        <p:tgtEl>
                                          <p:spTgt spid="100"/>
                                        </p:tgtEl>
                                        <p:attrNameLst>
                                          <p:attrName>ppt_w</p:attrName>
                                        </p:attrNameLst>
                                      </p:cBhvr>
                                      <p:tavLst>
                                        <p:tav tm="0">
                                          <p:val>
                                            <p:fltVal val="0"/>
                                          </p:val>
                                        </p:tav>
                                        <p:tav tm="100000">
                                          <p:val>
                                            <p:strVal val="#ppt_w"/>
                                          </p:val>
                                        </p:tav>
                                      </p:tavLst>
                                    </p:anim>
                                    <p:anim calcmode="lin" valueType="num">
                                      <p:cBhvr>
                                        <p:cTn id="20" dur="500" fill="hold"/>
                                        <p:tgtEl>
                                          <p:spTgt spid="100"/>
                                        </p:tgtEl>
                                        <p:attrNameLst>
                                          <p:attrName>ppt_h</p:attrName>
                                        </p:attrNameLst>
                                      </p:cBhvr>
                                      <p:tavLst>
                                        <p:tav tm="0">
                                          <p:val>
                                            <p:fltVal val="0"/>
                                          </p:val>
                                        </p:tav>
                                        <p:tav tm="100000">
                                          <p:val>
                                            <p:strVal val="#ppt_h"/>
                                          </p:val>
                                        </p:tav>
                                      </p:tavLst>
                                    </p:anim>
                                    <p:animEffect transition="in" filter="fade">
                                      <p:cBhvr>
                                        <p:cTn id="21" dur="500"/>
                                        <p:tgtEl>
                                          <p:spTgt spid="100"/>
                                        </p:tgtEl>
                                      </p:cBhvr>
                                    </p:animEffect>
                                  </p:childTnLst>
                                </p:cTn>
                              </p:par>
                              <p:par>
                                <p:cTn id="22" presetID="22" presetClass="entr" presetSubtype="8" fill="hold" grpId="0" nodeType="withEffect">
                                  <p:stCondLst>
                                    <p:cond delay="2750"/>
                                  </p:stCondLst>
                                  <p:childTnLst>
                                    <p:set>
                                      <p:cBhvr>
                                        <p:cTn id="23" dur="1" fill="hold">
                                          <p:stCondLst>
                                            <p:cond delay="0"/>
                                          </p:stCondLst>
                                        </p:cTn>
                                        <p:tgtEl>
                                          <p:spTgt spid="92"/>
                                        </p:tgtEl>
                                        <p:attrNameLst>
                                          <p:attrName>style.visibility</p:attrName>
                                        </p:attrNameLst>
                                      </p:cBhvr>
                                      <p:to>
                                        <p:strVal val="visible"/>
                                      </p:to>
                                    </p:set>
                                    <p:animEffect transition="in" filter="wipe(left)">
                                      <p:cBhvr>
                                        <p:cTn id="24" dur="750"/>
                                        <p:tgtEl>
                                          <p:spTgt spid="92"/>
                                        </p:tgtEl>
                                      </p:cBhvr>
                                    </p:animEffect>
                                  </p:childTnLst>
                                </p:cTn>
                              </p:par>
                              <p:par>
                                <p:cTn id="25" presetID="10" presetClass="entr" presetSubtype="0" fill="hold" grpId="0" nodeType="withEffect">
                                  <p:stCondLst>
                                    <p:cond delay="450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750"/>
                                        <p:tgtEl>
                                          <p:spTgt spid="93"/>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fade">
                                      <p:cBhvr>
                                        <p:cTn id="31" dur="750"/>
                                        <p:tgtEl>
                                          <p:spTgt spid="106"/>
                                        </p:tgtEl>
                                      </p:cBhvr>
                                    </p:animEffect>
                                  </p:childTnLst>
                                </p:cTn>
                              </p:par>
                              <p:par>
                                <p:cTn id="32" presetID="22" presetClass="entr" presetSubtype="8" fill="hold" nodeType="withEffect">
                                  <p:stCondLst>
                                    <p:cond delay="1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250"/>
                                        <p:tgtEl>
                                          <p:spTgt spid="8"/>
                                        </p:tgtEl>
                                      </p:cBhvr>
                                    </p:animEffect>
                                  </p:childTnLst>
                                </p:cTn>
                              </p:par>
                              <p:par>
                                <p:cTn id="35" presetID="22" presetClass="entr" presetSubtype="8" fill="hold" grpId="0" nodeType="withEffect">
                                  <p:stCondLst>
                                    <p:cond delay="125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92" grpId="0"/>
      <p:bldP spid="93" grpId="0"/>
      <p:bldP spid="100" grpId="0" bldLvl="0" animBg="1"/>
      <p:bldP spid="106" grpId="0" bldLvl="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微信图片_20180916031455"/>
          <p:cNvPicPr>
            <a:picLocks noChangeAspect="1"/>
          </p:cNvPicPr>
          <p:nvPr/>
        </p:nvPicPr>
        <p:blipFill>
          <a:blip r:embed="rId2"/>
          <a:stretch>
            <a:fillRect/>
          </a:stretch>
        </p:blipFill>
        <p:spPr>
          <a:xfrm>
            <a:off x="1410335" y="-56515"/>
            <a:ext cx="9371330" cy="69716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par>
                                <p:cTn id="14" presetID="22" presetClass="entr" presetSubtype="4"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01</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One</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1421100" y="1450916"/>
            <a:ext cx="3324157" cy="4562763"/>
            <a:chOff x="7782628" y="-1101428"/>
            <a:chExt cx="2450817" cy="3364010"/>
          </a:xfrm>
        </p:grpSpPr>
        <p:sp>
          <p:nvSpPr>
            <p:cNvPr id="71" name="圆角矩形 7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8556219" y="1556046"/>
              <a:ext cx="721176" cy="706536"/>
              <a:chOff x="3161408" y="4408176"/>
              <a:chExt cx="721176" cy="706536"/>
            </a:xfrm>
          </p:grpSpPr>
          <p:sp>
            <p:nvSpPr>
              <p:cNvPr id="102" name="任意多边形 1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flipH="1" flipV="1">
              <a:off x="8736477" y="-1101428"/>
              <a:ext cx="721176" cy="706536"/>
              <a:chOff x="3161408" y="4408176"/>
              <a:chExt cx="721176" cy="706536"/>
            </a:xfrm>
          </p:grpSpPr>
          <p:sp>
            <p:nvSpPr>
              <p:cNvPr id="90" name="任意多边形 8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p:cNvSpPr txBox="1"/>
          <p:nvPr/>
        </p:nvSpPr>
        <p:spPr>
          <a:xfrm>
            <a:off x="1342723" y="178376"/>
            <a:ext cx="3144425"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20" name="矩形 1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cxnSp>
        <p:nvCxnSpPr>
          <p:cNvPr id="77" name="直接连接符 76"/>
          <p:cNvCxnSpPr/>
          <p:nvPr/>
        </p:nvCxnSpPr>
        <p:spPr>
          <a:xfrm flipH="1">
            <a:off x="2354517" y="2571490"/>
            <a:ext cx="1889372" cy="19175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1929036" y="2578154"/>
            <a:ext cx="1882806" cy="19021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2200482" y="2849601"/>
            <a:ext cx="1765396" cy="1765394"/>
          </a:xfrm>
          <a:prstGeom prst="ellipse">
            <a:avLst/>
          </a:prstGeom>
          <a:solidFill>
            <a:schemeClr val="bg1"/>
          </a:solidFill>
          <a:ln w="6350">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2354517" y="3282322"/>
            <a:ext cx="1457325" cy="461665"/>
          </a:xfrm>
          <a:prstGeom prst="rect">
            <a:avLst/>
          </a:prstGeom>
          <a:noFill/>
        </p:spPr>
        <p:txBody>
          <a:bodyPr wrap="square" rtlCol="0">
            <a:spAutoFit/>
          </a:bodyPr>
          <a:lstStyle/>
          <a:p>
            <a:pPr algn="ctr"/>
            <a:r>
              <a:rPr lang="en-US" altLang="zh-CN" sz="2400" dirty="0">
                <a:solidFill>
                  <a:schemeClr val="accent2"/>
                </a:solidFill>
              </a:rPr>
              <a:t>3,456</a:t>
            </a:r>
            <a:r>
              <a:rPr lang="zh-CN" altLang="en-US" dirty="0">
                <a:solidFill>
                  <a:schemeClr val="accent2"/>
                </a:solidFill>
              </a:rPr>
              <a:t>￥</a:t>
            </a:r>
            <a:endParaRPr lang="zh-CN" altLang="en-US" sz="2400" dirty="0">
              <a:solidFill>
                <a:schemeClr val="accent2"/>
              </a:solidFill>
            </a:endParaRPr>
          </a:p>
        </p:txBody>
      </p:sp>
      <p:sp>
        <p:nvSpPr>
          <p:cNvPr id="72" name="矩形 71"/>
          <p:cNvSpPr/>
          <p:nvPr/>
        </p:nvSpPr>
        <p:spPr>
          <a:xfrm>
            <a:off x="2354516" y="3675038"/>
            <a:ext cx="1457326" cy="535531"/>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a:t>
            </a:r>
            <a:endParaRPr lang="en-US" altLang="zh-CN" sz="1200" dirty="0">
              <a:solidFill>
                <a:schemeClr val="tx1">
                  <a:lumMod val="75000"/>
                  <a:lumOff val="25000"/>
                </a:schemeClr>
              </a:solidFill>
            </a:endParaRPr>
          </a:p>
        </p:txBody>
      </p:sp>
      <p:sp>
        <p:nvSpPr>
          <p:cNvPr id="92" name="文本框 91"/>
          <p:cNvSpPr txBox="1"/>
          <p:nvPr/>
        </p:nvSpPr>
        <p:spPr>
          <a:xfrm>
            <a:off x="5804706" y="2428030"/>
            <a:ext cx="2470716" cy="400110"/>
          </a:xfrm>
          <a:prstGeom prst="rect">
            <a:avLst/>
          </a:prstGeom>
          <a:noFill/>
        </p:spPr>
        <p:txBody>
          <a:bodyPr wrap="square" rtlCol="0">
            <a:spAutoFit/>
          </a:bodyPr>
          <a:lstStyle/>
          <a:p>
            <a:pPr algn="just"/>
            <a:r>
              <a:rPr lang="zh-CN" altLang="en-US" sz="2000" dirty="0">
                <a:solidFill>
                  <a:schemeClr val="tx1">
                    <a:lumMod val="75000"/>
                    <a:lumOff val="25000"/>
                  </a:schemeClr>
                </a:solidFill>
              </a:rPr>
              <a:t>请输入您的标题</a:t>
            </a:r>
            <a:endParaRPr lang="zh-CN" altLang="en-US" sz="2000" dirty="0">
              <a:solidFill>
                <a:schemeClr val="tx1">
                  <a:lumMod val="75000"/>
                  <a:lumOff val="25000"/>
                </a:schemeClr>
              </a:solidFill>
            </a:endParaRPr>
          </a:p>
        </p:txBody>
      </p:sp>
      <p:sp>
        <p:nvSpPr>
          <p:cNvPr id="93" name="矩形 92"/>
          <p:cNvSpPr/>
          <p:nvPr/>
        </p:nvSpPr>
        <p:spPr>
          <a:xfrm>
            <a:off x="5809820" y="3064487"/>
            <a:ext cx="4931205"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94" name="矩形 93"/>
          <p:cNvSpPr/>
          <p:nvPr/>
        </p:nvSpPr>
        <p:spPr>
          <a:xfrm>
            <a:off x="5809820" y="3678917"/>
            <a:ext cx="4931205"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95" name="矩形 94"/>
          <p:cNvSpPr/>
          <p:nvPr/>
        </p:nvSpPr>
        <p:spPr>
          <a:xfrm>
            <a:off x="5809820" y="4293347"/>
            <a:ext cx="4931205" cy="736805"/>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97" name="椭圆 96"/>
          <p:cNvSpPr/>
          <p:nvPr/>
        </p:nvSpPr>
        <p:spPr>
          <a:xfrm>
            <a:off x="5553611" y="3170577"/>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5553611" y="3782252"/>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5553611" y="4393927"/>
            <a:ext cx="130628" cy="130628"/>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5553611" y="2495737"/>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42" presetClass="path" presetSubtype="0" decel="30000" fill="hold" nodeType="withEffect">
                                  <p:stCondLst>
                                    <p:cond delay="1500"/>
                                  </p:stCondLst>
                                  <p:childTnLst>
                                    <p:animMotion origin="layout" path="M -4.58333E-6 -0.03981 L -4.58333E-6 0.14815 " pathEditMode="relative" rAng="0" ptsTypes="AA">
                                      <p:cBhvr>
                                        <p:cTn id="21" dur="750" spd="-100000" fill="hold"/>
                                        <p:tgtEl>
                                          <p:spTgt spid="70"/>
                                        </p:tgtEl>
                                        <p:attrNameLst>
                                          <p:attrName>ppt_x</p:attrName>
                                          <p:attrName>ppt_y</p:attrName>
                                        </p:attrNameLst>
                                      </p:cBhvr>
                                      <p:rCtr x="0" y="9398"/>
                                    </p:animMotion>
                                  </p:childTnLst>
                                </p:cTn>
                              </p:par>
                              <p:par>
                                <p:cTn id="22" presetID="42" presetClass="path" presetSubtype="0" accel="30000" decel="30000" fill="hold" nodeType="withEffect">
                                  <p:stCondLst>
                                    <p:cond delay="2250"/>
                                  </p:stCondLst>
                                  <p:childTnLst>
                                    <p:animMotion origin="layout" path="M -4.58333E-6 -0.03981 L -4.58333E-6 -2.96296E-6 " pathEditMode="relative" rAng="0" ptsTypes="AA">
                                      <p:cBhvr>
                                        <p:cTn id="23" dur="750" fill="hold"/>
                                        <p:tgtEl>
                                          <p:spTgt spid="7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64" presetClass="path" presetSubtype="0" decel="30000" fill="hold" grpId="1" nodeType="withEffect">
                                  <p:stCondLst>
                                    <p:cond delay="1500"/>
                                  </p:stCondLst>
                                  <p:childTnLst>
                                    <p:animMotion origin="layout" path="M -4.58333E-6 0.03889 L -4.58333E-6 -0.14815 " pathEditMode="relative" rAng="0" ptsTypes="AA">
                                      <p:cBhvr>
                                        <p:cTn id="28" dur="750" spd="-100000" fill="hold"/>
                                        <p:tgtEl>
                                          <p:spTgt spid="48"/>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2.96296E-6 " pathEditMode="relative" rAng="0" ptsTypes="AA">
                                      <p:cBhvr>
                                        <p:cTn id="30" dur="750" fill="hold"/>
                                        <p:tgtEl>
                                          <p:spTgt spid="48"/>
                                        </p:tgtEl>
                                        <p:attrNameLst>
                                          <p:attrName>ppt_x</p:attrName>
                                          <p:attrName>ppt_y</p:attrName>
                                        </p:attrNameLst>
                                      </p:cBhvr>
                                      <p:rCtr x="0" y="-1921"/>
                                    </p:animMotion>
                                  </p:childTnLst>
                                </p:cTn>
                              </p:par>
                              <p:par>
                                <p:cTn id="31" presetID="53" presetClass="entr" presetSubtype="16" fill="hold" grpId="0" nodeType="withEffect">
                                  <p:stCondLst>
                                    <p:cond delay="2250"/>
                                  </p:stCondLst>
                                  <p:childTnLst>
                                    <p:set>
                                      <p:cBhvr>
                                        <p:cTn id="32" dur="1" fill="hold">
                                          <p:stCondLst>
                                            <p:cond delay="0"/>
                                          </p:stCondLst>
                                        </p:cTn>
                                        <p:tgtEl>
                                          <p:spTgt spid="68"/>
                                        </p:tgtEl>
                                        <p:attrNameLst>
                                          <p:attrName>style.visibility</p:attrName>
                                        </p:attrNameLst>
                                      </p:cBhvr>
                                      <p:to>
                                        <p:strVal val="visible"/>
                                      </p:to>
                                    </p:set>
                                    <p:anim calcmode="lin" valueType="num">
                                      <p:cBhvr>
                                        <p:cTn id="33" dur="750" fill="hold"/>
                                        <p:tgtEl>
                                          <p:spTgt spid="68"/>
                                        </p:tgtEl>
                                        <p:attrNameLst>
                                          <p:attrName>ppt_w</p:attrName>
                                        </p:attrNameLst>
                                      </p:cBhvr>
                                      <p:tavLst>
                                        <p:tav tm="0">
                                          <p:val>
                                            <p:fltVal val="0"/>
                                          </p:val>
                                        </p:tav>
                                        <p:tav tm="100000">
                                          <p:val>
                                            <p:strVal val="#ppt_w"/>
                                          </p:val>
                                        </p:tav>
                                      </p:tavLst>
                                    </p:anim>
                                    <p:anim calcmode="lin" valueType="num">
                                      <p:cBhvr>
                                        <p:cTn id="34" dur="750" fill="hold"/>
                                        <p:tgtEl>
                                          <p:spTgt spid="68"/>
                                        </p:tgtEl>
                                        <p:attrNameLst>
                                          <p:attrName>ppt_h</p:attrName>
                                        </p:attrNameLst>
                                      </p:cBhvr>
                                      <p:tavLst>
                                        <p:tav tm="0">
                                          <p:val>
                                            <p:fltVal val="0"/>
                                          </p:val>
                                        </p:tav>
                                        <p:tav tm="100000">
                                          <p:val>
                                            <p:strVal val="#ppt_h"/>
                                          </p:val>
                                        </p:tav>
                                      </p:tavLst>
                                    </p:anim>
                                    <p:animEffect transition="in" filter="fade">
                                      <p:cBhvr>
                                        <p:cTn id="35" dur="750"/>
                                        <p:tgtEl>
                                          <p:spTgt spid="68"/>
                                        </p:tgtEl>
                                      </p:cBhvr>
                                    </p:animEffect>
                                  </p:childTnLst>
                                </p:cTn>
                              </p:par>
                              <p:par>
                                <p:cTn id="36" presetID="10" presetClass="entr" presetSubtype="0" fill="hold" grpId="0" nodeType="withEffect">
                                  <p:stCondLst>
                                    <p:cond delay="275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750"/>
                                        <p:tgtEl>
                                          <p:spTgt spid="72"/>
                                        </p:tgtEl>
                                      </p:cBhvr>
                                    </p:animEffect>
                                  </p:childTnLst>
                                </p:cTn>
                              </p:par>
                              <p:par>
                                <p:cTn id="39" presetID="22" presetClass="entr" presetSubtype="2" fill="hold" nodeType="withEffect">
                                  <p:stCondLst>
                                    <p:cond delay="2250"/>
                                  </p:stCondLst>
                                  <p:childTnLst>
                                    <p:set>
                                      <p:cBhvr>
                                        <p:cTn id="40" dur="1" fill="hold">
                                          <p:stCondLst>
                                            <p:cond delay="0"/>
                                          </p:stCondLst>
                                        </p:cTn>
                                        <p:tgtEl>
                                          <p:spTgt spid="81"/>
                                        </p:tgtEl>
                                        <p:attrNameLst>
                                          <p:attrName>style.visibility</p:attrName>
                                        </p:attrNameLst>
                                      </p:cBhvr>
                                      <p:to>
                                        <p:strVal val="visible"/>
                                      </p:to>
                                    </p:set>
                                    <p:animEffect transition="in" filter="wipe(right)">
                                      <p:cBhvr>
                                        <p:cTn id="41" dur="750"/>
                                        <p:tgtEl>
                                          <p:spTgt spid="81"/>
                                        </p:tgtEl>
                                      </p:cBhvr>
                                    </p:animEffect>
                                  </p:childTnLst>
                                </p:cTn>
                              </p:par>
                              <p:par>
                                <p:cTn id="42" presetID="22" presetClass="entr" presetSubtype="8" fill="hold" nodeType="withEffect">
                                  <p:stCondLst>
                                    <p:cond delay="2250"/>
                                  </p:stCondLst>
                                  <p:childTnLst>
                                    <p:set>
                                      <p:cBhvr>
                                        <p:cTn id="43" dur="1" fill="hold">
                                          <p:stCondLst>
                                            <p:cond delay="0"/>
                                          </p:stCondLst>
                                        </p:cTn>
                                        <p:tgtEl>
                                          <p:spTgt spid="77"/>
                                        </p:tgtEl>
                                        <p:attrNameLst>
                                          <p:attrName>style.visibility</p:attrName>
                                        </p:attrNameLst>
                                      </p:cBhvr>
                                      <p:to>
                                        <p:strVal val="visible"/>
                                      </p:to>
                                    </p:set>
                                    <p:animEffect transition="in" filter="wipe(left)">
                                      <p:cBhvr>
                                        <p:cTn id="44" dur="750"/>
                                        <p:tgtEl>
                                          <p:spTgt spid="77"/>
                                        </p:tgtEl>
                                      </p:cBhvr>
                                    </p:animEffect>
                                  </p:childTnLst>
                                </p:cTn>
                              </p:par>
                              <p:par>
                                <p:cTn id="45" presetID="53" presetClass="entr" presetSubtype="16" fill="hold" grpId="0" nodeType="withEffect">
                                  <p:stCondLst>
                                    <p:cond delay="2750"/>
                                  </p:stCondLst>
                                  <p:childTnLst>
                                    <p:set>
                                      <p:cBhvr>
                                        <p:cTn id="46" dur="1" fill="hold">
                                          <p:stCondLst>
                                            <p:cond delay="0"/>
                                          </p:stCondLst>
                                        </p:cTn>
                                        <p:tgtEl>
                                          <p:spTgt spid="100"/>
                                        </p:tgtEl>
                                        <p:attrNameLst>
                                          <p:attrName>style.visibility</p:attrName>
                                        </p:attrNameLst>
                                      </p:cBhvr>
                                      <p:to>
                                        <p:strVal val="visible"/>
                                      </p:to>
                                    </p:set>
                                    <p:anim calcmode="lin" valueType="num">
                                      <p:cBhvr>
                                        <p:cTn id="47" dur="500" fill="hold"/>
                                        <p:tgtEl>
                                          <p:spTgt spid="100"/>
                                        </p:tgtEl>
                                        <p:attrNameLst>
                                          <p:attrName>ppt_w</p:attrName>
                                        </p:attrNameLst>
                                      </p:cBhvr>
                                      <p:tavLst>
                                        <p:tav tm="0">
                                          <p:val>
                                            <p:fltVal val="0"/>
                                          </p:val>
                                        </p:tav>
                                        <p:tav tm="100000">
                                          <p:val>
                                            <p:strVal val="#ppt_w"/>
                                          </p:val>
                                        </p:tav>
                                      </p:tavLst>
                                    </p:anim>
                                    <p:anim calcmode="lin" valueType="num">
                                      <p:cBhvr>
                                        <p:cTn id="48" dur="500" fill="hold"/>
                                        <p:tgtEl>
                                          <p:spTgt spid="100"/>
                                        </p:tgtEl>
                                        <p:attrNameLst>
                                          <p:attrName>ppt_h</p:attrName>
                                        </p:attrNameLst>
                                      </p:cBhvr>
                                      <p:tavLst>
                                        <p:tav tm="0">
                                          <p:val>
                                            <p:fltVal val="0"/>
                                          </p:val>
                                        </p:tav>
                                        <p:tav tm="100000">
                                          <p:val>
                                            <p:strVal val="#ppt_h"/>
                                          </p:val>
                                        </p:tav>
                                      </p:tavLst>
                                    </p:anim>
                                    <p:animEffect transition="in" filter="fade">
                                      <p:cBhvr>
                                        <p:cTn id="49" dur="500"/>
                                        <p:tgtEl>
                                          <p:spTgt spid="100"/>
                                        </p:tgtEl>
                                      </p:cBhvr>
                                    </p:animEffect>
                                  </p:childTnLst>
                                </p:cTn>
                              </p:par>
                              <p:par>
                                <p:cTn id="50" presetID="22" presetClass="entr" presetSubtype="8" fill="hold" grpId="0" nodeType="withEffect">
                                  <p:stCondLst>
                                    <p:cond delay="2750"/>
                                  </p:stCondLst>
                                  <p:childTnLst>
                                    <p:set>
                                      <p:cBhvr>
                                        <p:cTn id="51" dur="1" fill="hold">
                                          <p:stCondLst>
                                            <p:cond delay="0"/>
                                          </p:stCondLst>
                                        </p:cTn>
                                        <p:tgtEl>
                                          <p:spTgt spid="92"/>
                                        </p:tgtEl>
                                        <p:attrNameLst>
                                          <p:attrName>style.visibility</p:attrName>
                                        </p:attrNameLst>
                                      </p:cBhvr>
                                      <p:to>
                                        <p:strVal val="visible"/>
                                      </p:to>
                                    </p:set>
                                    <p:animEffect transition="in" filter="wipe(left)">
                                      <p:cBhvr>
                                        <p:cTn id="52" dur="750"/>
                                        <p:tgtEl>
                                          <p:spTgt spid="92"/>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97"/>
                                        </p:tgtEl>
                                        <p:attrNameLst>
                                          <p:attrName>style.visibility</p:attrName>
                                        </p:attrNameLst>
                                      </p:cBhvr>
                                      <p:to>
                                        <p:strVal val="visible"/>
                                      </p:to>
                                    </p:set>
                                    <p:animEffect transition="in" filter="fade">
                                      <p:cBhvr>
                                        <p:cTn id="55" dur="500"/>
                                        <p:tgtEl>
                                          <p:spTgt spid="97"/>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8"/>
                                        </p:tgtEl>
                                        <p:attrNameLst>
                                          <p:attrName>style.visibility</p:attrName>
                                        </p:attrNameLst>
                                      </p:cBhvr>
                                      <p:to>
                                        <p:strVal val="visible"/>
                                      </p:to>
                                    </p:set>
                                    <p:animEffect transition="in" filter="fade">
                                      <p:cBhvr>
                                        <p:cTn id="58" dur="500"/>
                                        <p:tgtEl>
                                          <p:spTgt spid="98"/>
                                        </p:tgtEl>
                                      </p:cBhvr>
                                    </p:animEffect>
                                  </p:childTnLst>
                                </p:cTn>
                              </p:par>
                              <p:par>
                                <p:cTn id="59" presetID="10" presetClass="entr" presetSubtype="0" fill="hold" grpId="0" nodeType="withEffect">
                                  <p:stCondLst>
                                    <p:cond delay="325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par>
                                <p:cTn id="62" presetID="42" presetClass="path" presetSubtype="0" decel="50000" fill="hold" grpId="1" nodeType="withEffect">
                                  <p:stCondLst>
                                    <p:cond delay="3250"/>
                                  </p:stCondLst>
                                  <p:childTnLst>
                                    <p:animMotion origin="layout" path="M 2.70833E-6 7.40741E-7 L 2.70833E-6 -0.09144 " pathEditMode="relative" rAng="0" ptsTypes="AA">
                                      <p:cBhvr>
                                        <p:cTn id="63" dur="1250" spd="-100000" fill="hold"/>
                                        <p:tgtEl>
                                          <p:spTgt spid="97"/>
                                        </p:tgtEl>
                                        <p:attrNameLst>
                                          <p:attrName>ppt_x</p:attrName>
                                          <p:attrName>ppt_y</p:attrName>
                                        </p:attrNameLst>
                                      </p:cBhvr>
                                      <p:rCtr x="0" y="-4583"/>
                                    </p:animMotion>
                                  </p:childTnLst>
                                </p:cTn>
                              </p:par>
                              <p:par>
                                <p:cTn id="64" presetID="42" presetClass="path" presetSubtype="0" decel="50000" fill="hold" grpId="1" nodeType="withEffect">
                                  <p:stCondLst>
                                    <p:cond delay="3250"/>
                                  </p:stCondLst>
                                  <p:childTnLst>
                                    <p:animMotion origin="layout" path="M 2.70833E-6 -1.11111E-6 L 2.70833E-6 -0.18055 " pathEditMode="relative" rAng="0" ptsTypes="AA">
                                      <p:cBhvr>
                                        <p:cTn id="65" dur="1250" spd="-100000" fill="hold"/>
                                        <p:tgtEl>
                                          <p:spTgt spid="98"/>
                                        </p:tgtEl>
                                        <p:attrNameLst>
                                          <p:attrName>ppt_x</p:attrName>
                                          <p:attrName>ppt_y</p:attrName>
                                        </p:attrNameLst>
                                      </p:cBhvr>
                                      <p:rCtr x="0" y="-9028"/>
                                    </p:animMotion>
                                  </p:childTnLst>
                                </p:cTn>
                              </p:par>
                              <p:par>
                                <p:cTn id="66" presetID="42" presetClass="path" presetSubtype="0" decel="50000" fill="hold" grpId="1" nodeType="withEffect">
                                  <p:stCondLst>
                                    <p:cond delay="3250"/>
                                  </p:stCondLst>
                                  <p:childTnLst>
                                    <p:animMotion origin="layout" path="M 2.70833E-6 -1.48148E-6 L 2.70833E-6 -0.26875 " pathEditMode="relative" rAng="0" ptsTypes="AA">
                                      <p:cBhvr>
                                        <p:cTn id="67" dur="1250" spd="-100000" fill="hold"/>
                                        <p:tgtEl>
                                          <p:spTgt spid="99"/>
                                        </p:tgtEl>
                                        <p:attrNameLst>
                                          <p:attrName>ppt_x</p:attrName>
                                          <p:attrName>ppt_y</p:attrName>
                                        </p:attrNameLst>
                                      </p:cBhvr>
                                      <p:rCtr x="0" y="-13449"/>
                                    </p:animMotion>
                                  </p:childTnLst>
                                </p:cTn>
                              </p:par>
                              <p:par>
                                <p:cTn id="68" presetID="10" presetClass="entr" presetSubtype="0" fill="hold" grpId="0" nodeType="withEffect">
                                  <p:stCondLst>
                                    <p:cond delay="4500"/>
                                  </p:stCondLst>
                                  <p:childTnLst>
                                    <p:set>
                                      <p:cBhvr>
                                        <p:cTn id="69" dur="1" fill="hold">
                                          <p:stCondLst>
                                            <p:cond delay="0"/>
                                          </p:stCondLst>
                                        </p:cTn>
                                        <p:tgtEl>
                                          <p:spTgt spid="93"/>
                                        </p:tgtEl>
                                        <p:attrNameLst>
                                          <p:attrName>style.visibility</p:attrName>
                                        </p:attrNameLst>
                                      </p:cBhvr>
                                      <p:to>
                                        <p:strVal val="visible"/>
                                      </p:to>
                                    </p:set>
                                    <p:animEffect transition="in" filter="fade">
                                      <p:cBhvr>
                                        <p:cTn id="70" dur="750"/>
                                        <p:tgtEl>
                                          <p:spTgt spid="93"/>
                                        </p:tgtEl>
                                      </p:cBhvr>
                                    </p:animEffect>
                                  </p:childTnLst>
                                </p:cTn>
                              </p:par>
                              <p:par>
                                <p:cTn id="71" presetID="10" presetClass="entr" presetSubtype="0" fill="hold" grpId="0" nodeType="withEffect">
                                  <p:stCondLst>
                                    <p:cond delay="4500"/>
                                  </p:stCondLst>
                                  <p:childTnLst>
                                    <p:set>
                                      <p:cBhvr>
                                        <p:cTn id="72" dur="1" fill="hold">
                                          <p:stCondLst>
                                            <p:cond delay="0"/>
                                          </p:stCondLst>
                                        </p:cTn>
                                        <p:tgtEl>
                                          <p:spTgt spid="94"/>
                                        </p:tgtEl>
                                        <p:attrNameLst>
                                          <p:attrName>style.visibility</p:attrName>
                                        </p:attrNameLst>
                                      </p:cBhvr>
                                      <p:to>
                                        <p:strVal val="visible"/>
                                      </p:to>
                                    </p:set>
                                    <p:animEffect transition="in" filter="fade">
                                      <p:cBhvr>
                                        <p:cTn id="73" dur="750"/>
                                        <p:tgtEl>
                                          <p:spTgt spid="94"/>
                                        </p:tgtEl>
                                      </p:cBhvr>
                                    </p:animEffect>
                                  </p:childTnLst>
                                </p:cTn>
                              </p:par>
                              <p:par>
                                <p:cTn id="74" presetID="10" presetClass="entr" presetSubtype="0" fill="hold" grpId="0" nodeType="withEffect">
                                  <p:stCondLst>
                                    <p:cond delay="450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750"/>
                                        <p:tgtEl>
                                          <p:spTgt spid="95"/>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06"/>
                                        </p:tgtEl>
                                        <p:attrNameLst>
                                          <p:attrName>style.visibility</p:attrName>
                                        </p:attrNameLst>
                                      </p:cBhvr>
                                      <p:to>
                                        <p:strVal val="visible"/>
                                      </p:to>
                                    </p:set>
                                    <p:animEffect transition="in" filter="fade">
                                      <p:cBhvr>
                                        <p:cTn id="80" dur="75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48" grpId="0" animBg="1"/>
      <p:bldP spid="48" grpId="1" animBg="1"/>
      <p:bldP spid="48" grpId="2" animBg="1"/>
      <p:bldP spid="68" grpId="0"/>
      <p:bldP spid="72" grpId="0"/>
      <p:bldP spid="92" grpId="0"/>
      <p:bldP spid="93" grpId="0"/>
      <p:bldP spid="94" grpId="0"/>
      <p:bldP spid="95" grpId="0"/>
      <p:bldP spid="97" grpId="0" animBg="1"/>
      <p:bldP spid="97" grpId="1" animBg="1"/>
      <p:bldP spid="98" grpId="0" animBg="1"/>
      <p:bldP spid="98" grpId="1" animBg="1"/>
      <p:bldP spid="99" grpId="0" animBg="1"/>
      <p:bldP spid="99" grpId="1" animBg="1"/>
      <p:bldP spid="100" grpId="0" animBg="1"/>
      <p:bldP spid="10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a:spLocks noChangeAspect="1"/>
          </p:cNvSpPr>
          <p:nvPr/>
        </p:nvSpPr>
        <p:spPr>
          <a:xfrm rot="2700000">
            <a:off x="1556281" y="1988999"/>
            <a:ext cx="2880000" cy="288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70873" y="1750703"/>
            <a:ext cx="2450817" cy="3364010"/>
            <a:chOff x="1770873" y="1750703"/>
            <a:chExt cx="2450817" cy="3364010"/>
          </a:xfrm>
        </p:grpSpPr>
        <p:sp>
          <p:nvSpPr>
            <p:cNvPr id="9" name="圆角矩形 8"/>
            <p:cNvSpPr>
              <a:spLocks noChangeAspect="1"/>
            </p:cNvSpPr>
            <p:nvPr/>
          </p:nvSpPr>
          <p:spPr>
            <a:xfrm rot="2700000">
              <a:off x="1770873" y="2203591"/>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544464" y="4408177"/>
              <a:ext cx="721176" cy="706536"/>
              <a:chOff x="3161408" y="4408176"/>
              <a:chExt cx="721176" cy="706536"/>
            </a:xfrm>
          </p:grpSpPr>
          <p:sp>
            <p:nvSpPr>
              <p:cNvPr id="34" name="任意多边形 3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flipH="1" flipV="1">
              <a:off x="2724722" y="1750703"/>
              <a:ext cx="721176" cy="706536"/>
              <a:chOff x="3161408" y="4408176"/>
              <a:chExt cx="721176" cy="706536"/>
            </a:xfrm>
          </p:grpSpPr>
          <p:sp>
            <p:nvSpPr>
              <p:cNvPr id="38" name="任意多边形 3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p:cNvSpPr txBox="1"/>
          <p:nvPr/>
        </p:nvSpPr>
        <p:spPr>
          <a:xfrm>
            <a:off x="2123985" y="2890390"/>
            <a:ext cx="1836208" cy="1015663"/>
          </a:xfrm>
          <a:prstGeom prst="rect">
            <a:avLst/>
          </a:prstGeom>
          <a:noFill/>
        </p:spPr>
        <p:txBody>
          <a:bodyPr wrap="none" rtlCol="0">
            <a:spAutoFit/>
          </a:bodyPr>
          <a:lstStyle/>
          <a:p>
            <a:pPr algn="ctr"/>
            <a:r>
              <a:rPr lang="zh-CN" altLang="en-US" sz="3600" b="1" dirty="0">
                <a:solidFill>
                  <a:schemeClr val="tx1">
                    <a:lumMod val="65000"/>
                    <a:lumOff val="35000"/>
                  </a:schemeClr>
                </a:solidFill>
                <a:latin typeface="+mj-ea"/>
                <a:ea typeface="+mj-ea"/>
              </a:rPr>
              <a:t>目 录</a:t>
            </a:r>
            <a:endParaRPr lang="en-US" altLang="zh-CN" sz="3600" b="1"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CONTENTS</a:t>
            </a:r>
            <a:endParaRPr lang="en-US" altLang="zh-CN" sz="2400" dirty="0">
              <a:solidFill>
                <a:schemeClr val="tx1">
                  <a:lumMod val="65000"/>
                  <a:lumOff val="35000"/>
                </a:schemeClr>
              </a:solidFill>
              <a:latin typeface="+mj-ea"/>
              <a:ea typeface="+mj-ea"/>
            </a:endParaRPr>
          </a:p>
        </p:txBody>
      </p:sp>
      <p:sp>
        <p:nvSpPr>
          <p:cNvPr id="50" name="矩形 49"/>
          <p:cNvSpPr/>
          <p:nvPr/>
        </p:nvSpPr>
        <p:spPr>
          <a:xfrm>
            <a:off x="6829304" y="882569"/>
            <a:ext cx="4220614" cy="553085"/>
          </a:xfrm>
          <a:prstGeom prst="rect">
            <a:avLst/>
          </a:prstGeom>
        </p:spPr>
        <p:txBody>
          <a:bodyPr wrap="square">
            <a:spAutoFit/>
          </a:bodyPr>
          <a:lstStyle/>
          <a:p>
            <a:r>
              <a:rPr lang="zh-CN" altLang="en-US" dirty="0">
                <a:solidFill>
                  <a:srgbClr val="4384F1"/>
                </a:solidFill>
                <a:latin typeface="+mj-ea"/>
                <a:ea typeface="+mj-ea"/>
              </a:rPr>
              <a:t>什么是区块链</a:t>
            </a:r>
            <a:endParaRPr lang="en-US" altLang="zh-CN" dirty="0">
              <a:solidFill>
                <a:srgbClr val="4384F1"/>
              </a:solidFill>
              <a:latin typeface="+mj-ea"/>
              <a:ea typeface="+mj-ea"/>
            </a:endParaRPr>
          </a:p>
          <a:p>
            <a:r>
              <a:rPr lang="en-US" sz="1200" dirty="0">
                <a:solidFill>
                  <a:prstClr val="black">
                    <a:lumMod val="50000"/>
                    <a:lumOff val="50000"/>
                  </a:prstClr>
                </a:solidFill>
              </a:rPr>
              <a:t>What the blockchain realy is?</a:t>
            </a:r>
            <a:endParaRPr lang="en-US" dirty="0"/>
          </a:p>
        </p:txBody>
      </p:sp>
      <p:sp>
        <p:nvSpPr>
          <p:cNvPr id="51" name="矩形 50"/>
          <p:cNvSpPr/>
          <p:nvPr/>
        </p:nvSpPr>
        <p:spPr>
          <a:xfrm>
            <a:off x="6829304" y="2335336"/>
            <a:ext cx="4220614" cy="553085"/>
          </a:xfrm>
          <a:prstGeom prst="rect">
            <a:avLst/>
          </a:prstGeom>
        </p:spPr>
        <p:txBody>
          <a:bodyPr wrap="square">
            <a:spAutoFit/>
          </a:bodyPr>
          <a:lstStyle/>
          <a:p>
            <a:r>
              <a:rPr lang="zh-CN" altLang="en-US" dirty="0">
                <a:solidFill>
                  <a:srgbClr val="E94236"/>
                </a:solidFill>
                <a:latin typeface="+mj-ea"/>
                <a:ea typeface="+mj-ea"/>
              </a:rPr>
              <a:t>区块链技术</a:t>
            </a:r>
            <a:endParaRPr lang="en-US" altLang="zh-CN" dirty="0">
              <a:solidFill>
                <a:srgbClr val="E94236"/>
              </a:solidFill>
              <a:latin typeface="+mj-ea"/>
              <a:ea typeface="+mj-ea"/>
            </a:endParaRPr>
          </a:p>
          <a:p>
            <a:r>
              <a:rPr lang="en-US" sz="1200" dirty="0">
                <a:solidFill>
                  <a:prstClr val="black">
                    <a:lumMod val="50000"/>
                    <a:lumOff val="50000"/>
                  </a:prstClr>
                </a:solidFill>
              </a:rPr>
              <a:t>Technology of blockchain</a:t>
            </a:r>
            <a:endParaRPr lang="en-US" sz="1200" dirty="0">
              <a:solidFill>
                <a:prstClr val="black">
                  <a:lumMod val="50000"/>
                  <a:lumOff val="50000"/>
                </a:prstClr>
              </a:solidFill>
            </a:endParaRPr>
          </a:p>
        </p:txBody>
      </p:sp>
      <p:sp>
        <p:nvSpPr>
          <p:cNvPr id="52" name="矩形 51"/>
          <p:cNvSpPr/>
          <p:nvPr/>
        </p:nvSpPr>
        <p:spPr>
          <a:xfrm>
            <a:off x="6829304" y="3788103"/>
            <a:ext cx="4220614" cy="553085"/>
          </a:xfrm>
          <a:prstGeom prst="rect">
            <a:avLst/>
          </a:prstGeom>
        </p:spPr>
        <p:txBody>
          <a:bodyPr wrap="square">
            <a:spAutoFit/>
          </a:bodyPr>
          <a:lstStyle/>
          <a:p>
            <a:r>
              <a:rPr lang="zh-CN" altLang="en-US" dirty="0">
                <a:solidFill>
                  <a:srgbClr val="FBBD06"/>
                </a:solidFill>
                <a:latin typeface="+mj-ea"/>
                <a:ea typeface="+mj-ea"/>
              </a:rPr>
              <a:t>区块链应用</a:t>
            </a:r>
            <a:endParaRPr lang="en-US" altLang="zh-CN" dirty="0">
              <a:solidFill>
                <a:srgbClr val="FBBD06"/>
              </a:solidFill>
              <a:latin typeface="+mj-ea"/>
              <a:ea typeface="+mj-ea"/>
            </a:endParaRPr>
          </a:p>
          <a:p>
            <a:r>
              <a:rPr lang="en-US" sz="1200" dirty="0">
                <a:solidFill>
                  <a:prstClr val="black">
                    <a:lumMod val="50000"/>
                    <a:lumOff val="50000"/>
                  </a:prstClr>
                </a:solidFill>
              </a:rPr>
              <a:t>Usage of blockchain</a:t>
            </a:r>
            <a:endParaRPr lang="en-US" dirty="0"/>
          </a:p>
        </p:txBody>
      </p:sp>
      <p:sp>
        <p:nvSpPr>
          <p:cNvPr id="53" name="矩形 52"/>
          <p:cNvSpPr/>
          <p:nvPr/>
        </p:nvSpPr>
        <p:spPr>
          <a:xfrm>
            <a:off x="6829304" y="5240871"/>
            <a:ext cx="4220614" cy="553085"/>
          </a:xfrm>
          <a:prstGeom prst="rect">
            <a:avLst/>
          </a:prstGeom>
        </p:spPr>
        <p:txBody>
          <a:bodyPr wrap="square">
            <a:spAutoFit/>
          </a:bodyPr>
          <a:lstStyle/>
          <a:p>
            <a:r>
              <a:rPr lang="zh-CN" altLang="en-US" dirty="0">
                <a:solidFill>
                  <a:srgbClr val="33A952"/>
                </a:solidFill>
                <a:latin typeface="+mj-ea"/>
                <a:ea typeface="+mj-ea"/>
              </a:rPr>
              <a:t>入门区块链</a:t>
            </a:r>
            <a:endParaRPr lang="en-US" altLang="zh-CN" dirty="0">
              <a:solidFill>
                <a:srgbClr val="33A952"/>
              </a:solidFill>
              <a:latin typeface="+mj-ea"/>
              <a:ea typeface="+mj-ea"/>
            </a:endParaRPr>
          </a:p>
          <a:p>
            <a:r>
              <a:rPr lang="en-US" sz="1200" dirty="0">
                <a:solidFill>
                  <a:prstClr val="black">
                    <a:lumMod val="50000"/>
                    <a:lumOff val="50000"/>
                  </a:prstClr>
                </a:solidFill>
              </a:rPr>
              <a:t>Get into blockchain</a:t>
            </a:r>
            <a:endParaRPr lang="en-US" dirty="0"/>
          </a:p>
        </p:txBody>
      </p:sp>
      <p:grpSp>
        <p:nvGrpSpPr>
          <p:cNvPr id="63" name="组合 62"/>
          <p:cNvGrpSpPr/>
          <p:nvPr/>
        </p:nvGrpSpPr>
        <p:grpSpPr>
          <a:xfrm>
            <a:off x="5736000" y="742784"/>
            <a:ext cx="720000" cy="923330"/>
            <a:chOff x="5736000" y="742784"/>
            <a:chExt cx="720000" cy="923330"/>
          </a:xfrm>
        </p:grpSpPr>
        <p:sp>
          <p:nvSpPr>
            <p:cNvPr id="44" name="圆角矩形 43"/>
            <p:cNvSpPr>
              <a:spLocks noChangeAspect="1"/>
            </p:cNvSpPr>
            <p:nvPr/>
          </p:nvSpPr>
          <p:spPr>
            <a:xfrm rot="2700000">
              <a:off x="5736000" y="891901"/>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a:spLocks noChangeAspect="1"/>
            </p:cNvSpPr>
            <p:nvPr/>
          </p:nvSpPr>
          <p:spPr>
            <a:xfrm rot="2700000">
              <a:off x="5825169" y="981901"/>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860198" y="742784"/>
              <a:ext cx="471604" cy="923330"/>
            </a:xfrm>
            <a:prstGeom prst="rect">
              <a:avLst/>
            </a:prstGeom>
            <a:noFill/>
          </p:spPr>
          <p:txBody>
            <a:bodyPr wrap="none" rtlCol="0">
              <a:spAutoFit/>
            </a:bodyPr>
            <a:lstStyle/>
            <a:p>
              <a:pPr algn="ctr"/>
              <a:r>
                <a:rPr lang="en-US" altLang="zh-CN" sz="5400" dirty="0">
                  <a:solidFill>
                    <a:srgbClr val="4384F1"/>
                  </a:solidFill>
                  <a:latin typeface="Aharoni" panose="02010803020104030203" pitchFamily="2" charset="-79"/>
                  <a:cs typeface="Aharoni" panose="02010803020104030203" pitchFamily="2" charset="-79"/>
                </a:rPr>
                <a:t>1</a:t>
              </a:r>
              <a:endParaRPr lang="zh-CN" altLang="en-US" sz="5400" dirty="0">
                <a:solidFill>
                  <a:srgbClr val="4384F1"/>
                </a:solidFill>
                <a:latin typeface="Aharoni" panose="02010803020104030203" pitchFamily="2" charset="-79"/>
                <a:cs typeface="Aharoni" panose="02010803020104030203" pitchFamily="2" charset="-79"/>
              </a:endParaRPr>
            </a:p>
          </p:txBody>
        </p:sp>
      </p:grpSp>
      <p:grpSp>
        <p:nvGrpSpPr>
          <p:cNvPr id="64" name="组合 63"/>
          <p:cNvGrpSpPr/>
          <p:nvPr/>
        </p:nvGrpSpPr>
        <p:grpSpPr>
          <a:xfrm>
            <a:off x="5736000" y="2195551"/>
            <a:ext cx="720000" cy="923330"/>
            <a:chOff x="5736000" y="2195551"/>
            <a:chExt cx="720000" cy="923330"/>
          </a:xfrm>
        </p:grpSpPr>
        <p:sp>
          <p:nvSpPr>
            <p:cNvPr id="45" name="圆角矩形 44"/>
            <p:cNvSpPr>
              <a:spLocks noChangeAspect="1"/>
            </p:cNvSpPr>
            <p:nvPr/>
          </p:nvSpPr>
          <p:spPr>
            <a:xfrm rot="2700000">
              <a:off x="5736000" y="2344668"/>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a:spLocks noChangeAspect="1"/>
            </p:cNvSpPr>
            <p:nvPr/>
          </p:nvSpPr>
          <p:spPr>
            <a:xfrm rot="2700000">
              <a:off x="5825169" y="2434668"/>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860198" y="2195551"/>
              <a:ext cx="471604" cy="923330"/>
            </a:xfrm>
            <a:prstGeom prst="rect">
              <a:avLst/>
            </a:prstGeom>
            <a:noFill/>
          </p:spPr>
          <p:txBody>
            <a:bodyPr wrap="none" rtlCol="0">
              <a:spAutoFit/>
            </a:bodyPr>
            <a:lstStyle/>
            <a:p>
              <a:pPr algn="ctr"/>
              <a:r>
                <a:rPr lang="en-US" altLang="zh-CN" sz="5400" dirty="0">
                  <a:solidFill>
                    <a:srgbClr val="E94236"/>
                  </a:solidFill>
                  <a:latin typeface="Aharoni" panose="02010803020104030203" pitchFamily="2" charset="-79"/>
                  <a:cs typeface="Aharoni" panose="02010803020104030203" pitchFamily="2" charset="-79"/>
                </a:rPr>
                <a:t>2</a:t>
              </a:r>
              <a:endParaRPr lang="zh-CN" altLang="en-US" sz="5400" dirty="0">
                <a:solidFill>
                  <a:srgbClr val="E94236"/>
                </a:solidFill>
                <a:latin typeface="Aharoni" panose="02010803020104030203" pitchFamily="2" charset="-79"/>
                <a:cs typeface="Aharoni" panose="02010803020104030203" pitchFamily="2" charset="-79"/>
              </a:endParaRPr>
            </a:p>
          </p:txBody>
        </p:sp>
      </p:grpSp>
      <p:grpSp>
        <p:nvGrpSpPr>
          <p:cNvPr id="65" name="组合 64"/>
          <p:cNvGrpSpPr/>
          <p:nvPr/>
        </p:nvGrpSpPr>
        <p:grpSpPr>
          <a:xfrm>
            <a:off x="5736000" y="3648318"/>
            <a:ext cx="720000" cy="923330"/>
            <a:chOff x="5736000" y="3648318"/>
            <a:chExt cx="720000" cy="923330"/>
          </a:xfrm>
        </p:grpSpPr>
        <p:sp>
          <p:nvSpPr>
            <p:cNvPr id="46" name="圆角矩形 45"/>
            <p:cNvSpPr>
              <a:spLocks noChangeAspect="1"/>
            </p:cNvSpPr>
            <p:nvPr/>
          </p:nvSpPr>
          <p:spPr>
            <a:xfrm rot="2700000">
              <a:off x="5736000" y="3797435"/>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a:spLocks noChangeAspect="1"/>
            </p:cNvSpPr>
            <p:nvPr/>
          </p:nvSpPr>
          <p:spPr>
            <a:xfrm rot="2700000">
              <a:off x="5825169" y="3887435"/>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860198" y="3648318"/>
              <a:ext cx="471604" cy="923330"/>
            </a:xfrm>
            <a:prstGeom prst="rect">
              <a:avLst/>
            </a:prstGeom>
            <a:noFill/>
          </p:spPr>
          <p:txBody>
            <a:bodyPr wrap="none" rtlCol="0">
              <a:spAutoFit/>
            </a:bodyPr>
            <a:lstStyle/>
            <a:p>
              <a:pPr algn="ctr"/>
              <a:r>
                <a:rPr lang="en-US" altLang="zh-CN" sz="5400" dirty="0">
                  <a:solidFill>
                    <a:srgbClr val="FBBD06"/>
                  </a:solidFill>
                  <a:latin typeface="Aharoni" panose="02010803020104030203" pitchFamily="2" charset="-79"/>
                  <a:cs typeface="Aharoni" panose="02010803020104030203" pitchFamily="2" charset="-79"/>
                </a:rPr>
                <a:t>3</a:t>
              </a:r>
              <a:endParaRPr lang="zh-CN" altLang="en-US" sz="5400" dirty="0">
                <a:solidFill>
                  <a:srgbClr val="FBBD06"/>
                </a:solidFill>
                <a:latin typeface="Aharoni" panose="02010803020104030203" pitchFamily="2" charset="-79"/>
                <a:cs typeface="Aharoni" panose="02010803020104030203" pitchFamily="2" charset="-79"/>
              </a:endParaRPr>
            </a:p>
          </p:txBody>
        </p:sp>
      </p:grpSp>
      <p:grpSp>
        <p:nvGrpSpPr>
          <p:cNvPr id="66" name="组合 65"/>
          <p:cNvGrpSpPr/>
          <p:nvPr/>
        </p:nvGrpSpPr>
        <p:grpSpPr>
          <a:xfrm>
            <a:off x="5736000" y="5087838"/>
            <a:ext cx="720000" cy="923330"/>
            <a:chOff x="5736000" y="5087838"/>
            <a:chExt cx="720000" cy="923330"/>
          </a:xfrm>
        </p:grpSpPr>
        <p:sp>
          <p:nvSpPr>
            <p:cNvPr id="47" name="圆角矩形 46"/>
            <p:cNvSpPr>
              <a:spLocks noChangeAspect="1"/>
            </p:cNvSpPr>
            <p:nvPr/>
          </p:nvSpPr>
          <p:spPr>
            <a:xfrm rot="2700000">
              <a:off x="5736000" y="5250203"/>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a:spLocks noChangeAspect="1"/>
            </p:cNvSpPr>
            <p:nvPr/>
          </p:nvSpPr>
          <p:spPr>
            <a:xfrm rot="2700000">
              <a:off x="5825169" y="5340203"/>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860198" y="5087838"/>
              <a:ext cx="471604" cy="923330"/>
            </a:xfrm>
            <a:prstGeom prst="rect">
              <a:avLst/>
            </a:prstGeom>
            <a:noFill/>
          </p:spPr>
          <p:txBody>
            <a:bodyPr wrap="none" rtlCol="0">
              <a:spAutoFit/>
            </a:bodyPr>
            <a:lstStyle/>
            <a:p>
              <a:pPr algn="ctr"/>
              <a:r>
                <a:rPr lang="en-US" altLang="zh-CN" sz="5400" dirty="0">
                  <a:solidFill>
                    <a:srgbClr val="33A952"/>
                  </a:solidFill>
                  <a:latin typeface="Aharoni" panose="02010803020104030203" pitchFamily="2" charset="-79"/>
                  <a:cs typeface="Aharoni" panose="02010803020104030203" pitchFamily="2" charset="-79"/>
                </a:rPr>
                <a:t>4</a:t>
              </a:r>
              <a:endParaRPr lang="zh-CN" altLang="en-US" sz="5400" dirty="0">
                <a:solidFill>
                  <a:srgbClr val="33A952"/>
                </a:solidFill>
                <a:latin typeface="Aharoni" panose="02010803020104030203" pitchFamily="2" charset="-79"/>
                <a:cs typeface="Aharoni" panose="02010803020104030203" pitchFamily="2" charset="-79"/>
              </a:endParaRPr>
            </a:p>
          </p:txBody>
        </p:sp>
      </p:grpSp>
      <p:sp>
        <p:nvSpPr>
          <p:cNvPr id="42" name="矩形 4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2"/>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43"/>
                                        </p:tgtEl>
                                        <p:attrNameLst>
                                          <p:attrName>ppt_x</p:attrName>
                                          <p:attrName>ppt_y</p:attrName>
                                        </p:attrNameLst>
                                      </p:cBhvr>
                                      <p:rCtr x="-807" y="0"/>
                                    </p:animMotion>
                                  </p:childTnLst>
                                </p:cTn>
                              </p:par>
                              <p:par>
                                <p:cTn id="17" presetID="21" presetClass="entr" presetSubtype="2" fill="hold" grpId="0" nodeType="withEffect">
                                  <p:stCondLst>
                                    <p:cond delay="1250"/>
                                  </p:stCondLst>
                                  <p:childTnLst>
                                    <p:set>
                                      <p:cBhvr>
                                        <p:cTn id="18" dur="1" fill="hold">
                                          <p:stCondLst>
                                            <p:cond delay="0"/>
                                          </p:stCondLst>
                                        </p:cTn>
                                        <p:tgtEl>
                                          <p:spTgt spid="58"/>
                                        </p:tgtEl>
                                        <p:attrNameLst>
                                          <p:attrName>style.visibility</p:attrName>
                                        </p:attrNameLst>
                                      </p:cBhvr>
                                      <p:to>
                                        <p:strVal val="visible"/>
                                      </p:to>
                                    </p:set>
                                    <p:animEffect transition="in" filter="wheel(2)">
                                      <p:cBhvr>
                                        <p:cTn id="19" dur="750"/>
                                        <p:tgtEl>
                                          <p:spTgt spid="58"/>
                                        </p:tgtEl>
                                      </p:cBhvr>
                                    </p:animEffect>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750" fill="hold"/>
                                        <p:tgtEl>
                                          <p:spTgt spid="6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750"/>
                                        <p:tgtEl>
                                          <p:spTgt spid="64"/>
                                        </p:tgtEl>
                                      </p:cBhvr>
                                    </p:animEffect>
                                    <p:anim calcmode="lin" valueType="num">
                                      <p:cBhvr>
                                        <p:cTn id="34" dur="750" fill="hold"/>
                                        <p:tgtEl>
                                          <p:spTgt spid="64"/>
                                        </p:tgtEl>
                                        <p:attrNameLst>
                                          <p:attrName>ppt_x</p:attrName>
                                        </p:attrNameLst>
                                      </p:cBhvr>
                                      <p:tavLst>
                                        <p:tav tm="0">
                                          <p:val>
                                            <p:strVal val="#ppt_x"/>
                                          </p:val>
                                        </p:tav>
                                        <p:tav tm="100000">
                                          <p:val>
                                            <p:strVal val="#ppt_x"/>
                                          </p:val>
                                        </p:tav>
                                      </p:tavLst>
                                    </p:anim>
                                    <p:anim calcmode="lin" valueType="num">
                                      <p:cBhvr>
                                        <p:cTn id="35" dur="750" fill="hold"/>
                                        <p:tgtEl>
                                          <p:spTgt spid="64"/>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4000"/>
                            </p:stCondLst>
                            <p:childTnLst>
                              <p:par>
                                <p:cTn id="41" presetID="42" presetClass="entr" presetSubtype="0"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750"/>
                                        <p:tgtEl>
                                          <p:spTgt spid="65"/>
                                        </p:tgtEl>
                                      </p:cBhvr>
                                    </p:animEffect>
                                    <p:anim calcmode="lin" valueType="num">
                                      <p:cBhvr>
                                        <p:cTn id="44" dur="750" fill="hold"/>
                                        <p:tgtEl>
                                          <p:spTgt spid="65"/>
                                        </p:tgtEl>
                                        <p:attrNameLst>
                                          <p:attrName>ppt_x</p:attrName>
                                        </p:attrNameLst>
                                      </p:cBhvr>
                                      <p:tavLst>
                                        <p:tav tm="0">
                                          <p:val>
                                            <p:strVal val="#ppt_x"/>
                                          </p:val>
                                        </p:tav>
                                        <p:tav tm="100000">
                                          <p:val>
                                            <p:strVal val="#ppt_x"/>
                                          </p:val>
                                        </p:tav>
                                      </p:tavLst>
                                    </p:anim>
                                    <p:anim calcmode="lin" valueType="num">
                                      <p:cBhvr>
                                        <p:cTn id="45" dur="750" fill="hold"/>
                                        <p:tgtEl>
                                          <p:spTgt spid="65"/>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par>
                          <p:cTn id="50" fill="hold">
                            <p:stCondLst>
                              <p:cond delay="5500"/>
                            </p:stCondLst>
                            <p:childTnLst>
                              <p:par>
                                <p:cTn id="51" presetID="42" presetClass="entr" presetSubtype="0"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750"/>
                                        <p:tgtEl>
                                          <p:spTgt spid="66"/>
                                        </p:tgtEl>
                                      </p:cBhvr>
                                    </p:animEffect>
                                    <p:anim calcmode="lin" valueType="num">
                                      <p:cBhvr>
                                        <p:cTn id="54" dur="750" fill="hold"/>
                                        <p:tgtEl>
                                          <p:spTgt spid="66"/>
                                        </p:tgtEl>
                                        <p:attrNameLst>
                                          <p:attrName>ppt_x</p:attrName>
                                        </p:attrNameLst>
                                      </p:cBhvr>
                                      <p:tavLst>
                                        <p:tav tm="0">
                                          <p:val>
                                            <p:strVal val="#ppt_x"/>
                                          </p:val>
                                        </p:tav>
                                        <p:tav tm="100000">
                                          <p:val>
                                            <p:strVal val="#ppt_x"/>
                                          </p:val>
                                        </p:tav>
                                      </p:tavLst>
                                    </p:anim>
                                    <p:anim calcmode="lin" valueType="num">
                                      <p:cBhvr>
                                        <p:cTn id="55" dur="750" fill="hold"/>
                                        <p:tgtEl>
                                          <p:spTgt spid="66"/>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left)">
                                      <p:cBhvr>
                                        <p:cTn id="59" dur="500"/>
                                        <p:tgtEl>
                                          <p:spTgt spid="53"/>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3" grpId="0"/>
      <p:bldP spid="43" grpId="1"/>
      <p:bldP spid="50" grpId="0"/>
      <p:bldP spid="51" grpId="0"/>
      <p:bldP spid="52" grpId="0"/>
      <p:bldP spid="53"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41297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圆角矩形 42"/>
          <p:cNvSpPr>
            <a:spLocks noChangeAspect="1"/>
          </p:cNvSpPr>
          <p:nvPr/>
        </p:nvSpPr>
        <p:spPr>
          <a:xfrm rot="2700000">
            <a:off x="4191436"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a:spLocks noChangeAspect="1"/>
          </p:cNvSpPr>
          <p:nvPr/>
        </p:nvSpPr>
        <p:spPr>
          <a:xfrm rot="2700000">
            <a:off x="6536364"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a:spLocks noChangeAspect="1"/>
          </p:cNvSpPr>
          <p:nvPr/>
        </p:nvSpPr>
        <p:spPr>
          <a:xfrm rot="2700000">
            <a:off x="8881291" y="3395089"/>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a:spLocks noChangeAspect="1"/>
          </p:cNvSpPr>
          <p:nvPr/>
        </p:nvSpPr>
        <p:spPr>
          <a:xfrm rot="2700000">
            <a:off x="1846508"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图表 19"/>
          <p:cNvGraphicFramePr/>
          <p:nvPr/>
        </p:nvGraphicFramePr>
        <p:xfrm>
          <a:off x="1424304" y="3356108"/>
          <a:ext cx="2320790" cy="1547192"/>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1" name="图表 20"/>
          <p:cNvGraphicFramePr/>
          <p:nvPr/>
        </p:nvGraphicFramePr>
        <p:xfrm>
          <a:off x="3769232" y="3356108"/>
          <a:ext cx="2320790" cy="15471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图表 21"/>
          <p:cNvGraphicFramePr/>
          <p:nvPr/>
        </p:nvGraphicFramePr>
        <p:xfrm>
          <a:off x="6114160" y="3356108"/>
          <a:ext cx="2320790" cy="154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图表 22"/>
          <p:cNvGraphicFramePr/>
          <p:nvPr/>
        </p:nvGraphicFramePr>
        <p:xfrm>
          <a:off x="8459088" y="3356108"/>
          <a:ext cx="2320790" cy="1547192"/>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6178474" y="5225809"/>
            <a:ext cx="2192163"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endParaRPr lang="zh-CN" altLang="en-US" sz="1600" dirty="0">
              <a:solidFill>
                <a:prstClr val="black">
                  <a:lumMod val="75000"/>
                  <a:lumOff val="25000"/>
                </a:prstClr>
              </a:solidFill>
            </a:endParaRPr>
          </a:p>
        </p:txBody>
      </p:sp>
      <p:sp>
        <p:nvSpPr>
          <p:cNvPr id="29" name="文本框 28"/>
          <p:cNvSpPr txBox="1"/>
          <p:nvPr/>
        </p:nvSpPr>
        <p:spPr>
          <a:xfrm>
            <a:off x="8944351"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endParaRPr lang="zh-CN" altLang="en-US" sz="1600" dirty="0">
              <a:solidFill>
                <a:prstClr val="black">
                  <a:lumMod val="75000"/>
                  <a:lumOff val="25000"/>
                </a:prstClr>
              </a:solidFill>
            </a:endParaRPr>
          </a:p>
        </p:txBody>
      </p:sp>
      <p:sp>
        <p:nvSpPr>
          <p:cNvPr id="30" name="文本框 29"/>
          <p:cNvSpPr txBox="1"/>
          <p:nvPr/>
        </p:nvSpPr>
        <p:spPr>
          <a:xfrm>
            <a:off x="4254495"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endParaRPr lang="zh-CN" altLang="en-US" sz="1600" dirty="0">
              <a:solidFill>
                <a:prstClr val="black">
                  <a:lumMod val="75000"/>
                  <a:lumOff val="25000"/>
                </a:prstClr>
              </a:solidFill>
            </a:endParaRPr>
          </a:p>
        </p:txBody>
      </p:sp>
      <p:sp>
        <p:nvSpPr>
          <p:cNvPr id="31" name="文本框 30"/>
          <p:cNvSpPr txBox="1"/>
          <p:nvPr/>
        </p:nvSpPr>
        <p:spPr>
          <a:xfrm>
            <a:off x="1909567"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endParaRPr lang="zh-CN" altLang="en-US" sz="1600" dirty="0">
              <a:solidFill>
                <a:prstClr val="black">
                  <a:lumMod val="75000"/>
                  <a:lumOff val="25000"/>
                </a:prstClr>
              </a:solidFill>
            </a:endParaRPr>
          </a:p>
        </p:txBody>
      </p:sp>
      <p:sp>
        <p:nvSpPr>
          <p:cNvPr id="34" name="矩形 33"/>
          <p:cNvSpPr/>
          <p:nvPr/>
        </p:nvSpPr>
        <p:spPr>
          <a:xfrm>
            <a:off x="1450144" y="1864096"/>
            <a:ext cx="9290882" cy="736805"/>
          </a:xfrm>
          <a:prstGeom prst="rect">
            <a:avLst/>
          </a:prstGeom>
        </p:spPr>
        <p:txBody>
          <a:bodyPr wrap="square">
            <a:spAutoFit/>
          </a:bodyPr>
          <a:lstStyle/>
          <a:p>
            <a:pPr algn="ctr">
              <a:lnSpc>
                <a:spcPct val="120000"/>
              </a:lnSpc>
            </a:pPr>
            <a:r>
              <a:rPr lang="en-US" altLang="zh-CN" sz="1200" dirty="0">
                <a:solidFill>
                  <a:prstClr val="black">
                    <a:lumMod val="75000"/>
                    <a:lumOff val="25000"/>
                  </a:prstClr>
                </a:solidFill>
              </a:rPr>
              <a:t>Please enter your content here, can be used to paste by copying your text and choose to keep only text. Please enter your content here, can be used to paste by copying your text and choose to keep only text. Please enter your content here, can be used to paste by copying your text and choose to keep only text. </a:t>
            </a:r>
            <a:endParaRPr lang="en-US" altLang="zh-CN" sz="1200" dirty="0">
              <a:solidFill>
                <a:prstClr val="black">
                  <a:lumMod val="75000"/>
                  <a:lumOff val="25000"/>
                </a:prstClr>
              </a:solidFill>
            </a:endParaRPr>
          </a:p>
        </p:txBody>
      </p:sp>
      <p:sp>
        <p:nvSpPr>
          <p:cNvPr id="35" name="文本框 34"/>
          <p:cNvSpPr txBox="1"/>
          <p:nvPr/>
        </p:nvSpPr>
        <p:spPr>
          <a:xfrm>
            <a:off x="4558727" y="1463986"/>
            <a:ext cx="3073714" cy="400110"/>
          </a:xfrm>
          <a:prstGeom prst="rect">
            <a:avLst/>
          </a:prstGeom>
          <a:noFill/>
        </p:spPr>
        <p:txBody>
          <a:bodyPr wrap="square" rtlCol="0">
            <a:spAutoFit/>
          </a:bodyPr>
          <a:lstStyle/>
          <a:p>
            <a:pPr algn="ctr"/>
            <a:r>
              <a:rPr lang="zh-CN" altLang="en-US" sz="2000" dirty="0">
                <a:solidFill>
                  <a:prstClr val="black">
                    <a:lumMod val="75000"/>
                    <a:lumOff val="25000"/>
                  </a:prstClr>
                </a:solidFill>
              </a:rPr>
              <a:t>请输入您的标题</a:t>
            </a:r>
            <a:endParaRPr lang="zh-CN" altLang="en-US" sz="2000" dirty="0">
              <a:solidFill>
                <a:prstClr val="black">
                  <a:lumMod val="75000"/>
                  <a:lumOff val="25000"/>
                </a:prstClr>
              </a:solidFill>
            </a:endParaRPr>
          </a:p>
        </p:txBody>
      </p:sp>
      <p:sp>
        <p:nvSpPr>
          <p:cNvPr id="39" name="圆角矩形 38"/>
          <p:cNvSpPr/>
          <p:nvPr/>
        </p:nvSpPr>
        <p:spPr>
          <a:xfrm rot="16200000">
            <a:off x="867962" y="4020428"/>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11262398" y="4020428"/>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41" name="矩形 4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prstClr val="black">
                    <a:lumMod val="75000"/>
                    <a:lumOff val="25000"/>
                  </a:prstClr>
                </a:solidFill>
              </a:rPr>
              <a:t>Experience as your reference, prudence as your brother.</a:t>
            </a:r>
            <a:endParaRPr lang="zh-CN" altLang="en-US" sz="1000" dirty="0">
              <a:solidFill>
                <a:prstClr val="black">
                  <a:lumMod val="75000"/>
                  <a:lumOff val="25000"/>
                </a:prstClr>
              </a:solidFill>
              <a:latin typeface="ITC Avant Garde Std XLt" panose="020B0302020202020204" pitchFamily="34" charset="0"/>
            </a:endParaRPr>
          </a:p>
        </p:txBody>
      </p:sp>
      <p:sp>
        <p:nvSpPr>
          <p:cNvPr id="46" name="矩形 45"/>
          <p:cNvSpPr>
            <a:spLocks noChangeAspect="1"/>
          </p:cNvSpPr>
          <p:nvPr>
            <p:custDataLst>
              <p:tags r:id="rId5"/>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750"/>
                                        <p:tgtEl>
                                          <p:spTgt spid="4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4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750"/>
                                        <p:tgtEl>
                                          <p:spTgt spid="39"/>
                                        </p:tgtEl>
                                      </p:cBhvr>
                                    </p:animEffect>
                                  </p:childTnLst>
                                </p:cTn>
                              </p:par>
                              <p:par>
                                <p:cTn id="20" presetID="63" presetClass="path" presetSubtype="0" decel="50000" fill="hold" grpId="1" nodeType="withEffect">
                                  <p:stCondLst>
                                    <p:cond delay="0"/>
                                  </p:stCondLst>
                                  <p:childTnLst>
                                    <p:animMotion origin="layout" path="M 0.01523 -4.81481E-6 L -0.10886 -4.81481E-6 " pathEditMode="relative" rAng="0" ptsTypes="AA">
                                      <p:cBhvr>
                                        <p:cTn id="21" dur="750" spd="-100000" fill="hold"/>
                                        <p:tgtEl>
                                          <p:spTgt spid="39"/>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1 -4.81481E-6 L 1.45833E-6 -4.81481E-6 " pathEditMode="relative" rAng="0" ptsTypes="AA">
                                      <p:cBhvr>
                                        <p:cTn id="23" dur="750" fill="hold"/>
                                        <p:tgtEl>
                                          <p:spTgt spid="39"/>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750"/>
                                        <p:tgtEl>
                                          <p:spTgt spid="40"/>
                                        </p:tgtEl>
                                      </p:cBhvr>
                                    </p:animEffect>
                                  </p:childTnLst>
                                </p:cTn>
                              </p:par>
                              <p:par>
                                <p:cTn id="27" presetID="63" presetClass="path" presetSubtype="0" decel="50000" fill="hold" grpId="1" nodeType="withEffect">
                                  <p:stCondLst>
                                    <p:cond delay="0"/>
                                  </p:stCondLst>
                                  <p:childTnLst>
                                    <p:animMotion origin="layout" path="M -0.01562 -4.81481E-6 L 0.11081 -4.81481E-6 " pathEditMode="relative" rAng="0" ptsTypes="AA">
                                      <p:cBhvr>
                                        <p:cTn id="28" dur="750" spd="-100000" fill="hold"/>
                                        <p:tgtEl>
                                          <p:spTgt spid="40"/>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4.81481E-6 L -2.70833E-6 -4.81481E-6 " pathEditMode="relative" rAng="0" ptsTypes="AA">
                                      <p:cBhvr>
                                        <p:cTn id="30" dur="750" fill="hold"/>
                                        <p:tgtEl>
                                          <p:spTgt spid="40"/>
                                        </p:tgtEl>
                                        <p:attrNameLst>
                                          <p:attrName>ppt_x</p:attrName>
                                          <p:attrName>ppt_y</p:attrName>
                                        </p:attrNameLst>
                                      </p:cBhvr>
                                      <p:rCtr x="781" y="0"/>
                                    </p:animMotion>
                                  </p:childTnLst>
                                </p:cTn>
                              </p:par>
                              <p:par>
                                <p:cTn id="31" presetID="16" presetClass="entr" presetSubtype="21"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inVertical)">
                                      <p:cBhvr>
                                        <p:cTn id="33" dur="500"/>
                                        <p:tgtEl>
                                          <p:spTgt spid="33"/>
                                        </p:tgtEl>
                                      </p:cBhvr>
                                    </p:animEffect>
                                  </p:childTnLst>
                                </p:cTn>
                              </p:par>
                              <p:par>
                                <p:cTn id="34" presetID="10" presetClass="entr" presetSubtype="0" fill="hold" grpId="0" nodeType="withEffect">
                                  <p:stCondLst>
                                    <p:cond delay="125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63" presetClass="path" presetSubtype="0" decel="50000" fill="hold" grpId="1" nodeType="withEffect">
                                  <p:stCondLst>
                                    <p:cond delay="1250"/>
                                  </p:stCondLst>
                                  <p:childTnLst>
                                    <p:animMotion origin="layout" path="M 0.01523 2.22222E-6 L -0.10885 2.22222E-6 " pathEditMode="relative" rAng="0" ptsTypes="AA">
                                      <p:cBhvr>
                                        <p:cTn id="38" dur="750" spd="-100000" fill="hold"/>
                                        <p:tgtEl>
                                          <p:spTgt spid="42"/>
                                        </p:tgtEl>
                                        <p:attrNameLst>
                                          <p:attrName>ppt_x</p:attrName>
                                          <p:attrName>ppt_y</p:attrName>
                                        </p:attrNameLst>
                                      </p:cBhvr>
                                      <p:rCtr x="-6211" y="0"/>
                                    </p:animMotion>
                                  </p:childTnLst>
                                </p:cTn>
                              </p:par>
                              <p:par>
                                <p:cTn id="39" presetID="35" presetClass="path" presetSubtype="0" accel="50000" decel="50000" fill="hold" grpId="2" nodeType="withEffect">
                                  <p:stCondLst>
                                    <p:cond delay="2000"/>
                                  </p:stCondLst>
                                  <p:childTnLst>
                                    <p:animMotion origin="layout" path="M 0.01601 2.22222E-6 L 8.33333E-7 2.22222E-6 " pathEditMode="relative" rAng="0" ptsTypes="AA">
                                      <p:cBhvr>
                                        <p:cTn id="40" dur="750" fill="hold"/>
                                        <p:tgtEl>
                                          <p:spTgt spid="42"/>
                                        </p:tgtEl>
                                        <p:attrNameLst>
                                          <p:attrName>ppt_x</p:attrName>
                                          <p:attrName>ppt_y</p:attrName>
                                        </p:attrNameLst>
                                      </p:cBhvr>
                                      <p:rCtr x="-807" y="0"/>
                                    </p:animMotion>
                                  </p:childTnLst>
                                </p:cTn>
                              </p:par>
                              <p:par>
                                <p:cTn id="41" presetID="10" presetClass="entr" presetSubtype="0" fill="hold" grpId="0" nodeType="withEffect">
                                  <p:stCondLst>
                                    <p:cond delay="125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42" presetClass="path" presetSubtype="0" decel="30000" fill="hold" grpId="1" nodeType="withEffect">
                                  <p:stCondLst>
                                    <p:cond delay="1250"/>
                                  </p:stCondLst>
                                  <p:childTnLst>
                                    <p:animMotion origin="layout" path="M 3.125E-6 -0.03982 L 3.125E-6 0.14815 " pathEditMode="relative" rAng="0" ptsTypes="AA">
                                      <p:cBhvr>
                                        <p:cTn id="45" dur="750" spd="-100000" fill="hold"/>
                                        <p:tgtEl>
                                          <p:spTgt spid="43"/>
                                        </p:tgtEl>
                                        <p:attrNameLst>
                                          <p:attrName>ppt_x</p:attrName>
                                          <p:attrName>ppt_y</p:attrName>
                                        </p:attrNameLst>
                                      </p:cBhvr>
                                      <p:rCtr x="0" y="9398"/>
                                    </p:animMotion>
                                  </p:childTnLst>
                                </p:cTn>
                              </p:par>
                              <p:par>
                                <p:cTn id="46" presetID="42" presetClass="path" presetSubtype="0" accel="30000" decel="30000" fill="hold" grpId="2" nodeType="withEffect">
                                  <p:stCondLst>
                                    <p:cond delay="2000"/>
                                  </p:stCondLst>
                                  <p:childTnLst>
                                    <p:animMotion origin="layout" path="M 3.125E-6 -0.03982 L 3.125E-6 2.22222E-6 " pathEditMode="relative" rAng="0" ptsTypes="AA">
                                      <p:cBhvr>
                                        <p:cTn id="47" dur="750" fill="hold"/>
                                        <p:tgtEl>
                                          <p:spTgt spid="43"/>
                                        </p:tgtEl>
                                        <p:attrNameLst>
                                          <p:attrName>ppt_x</p:attrName>
                                          <p:attrName>ppt_y</p:attrName>
                                        </p:attrNameLst>
                                      </p:cBhvr>
                                      <p:rCtr x="0" y="1991"/>
                                    </p:animMotion>
                                  </p:childTnLst>
                                </p:cTn>
                              </p:par>
                              <p:par>
                                <p:cTn id="48" presetID="10" presetClass="entr" presetSubtype="0" fill="hold" grpId="0" nodeType="withEffect">
                                  <p:stCondLst>
                                    <p:cond delay="125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64" presetClass="path" presetSubtype="0" decel="30000" fill="hold" grpId="1" nodeType="withEffect">
                                  <p:stCondLst>
                                    <p:cond delay="1250"/>
                                  </p:stCondLst>
                                  <p:childTnLst>
                                    <p:animMotion origin="layout" path="M -4.58333E-6 0.03889 L -4.58333E-6 -0.14815 " pathEditMode="relative" rAng="0" ptsTypes="AA">
                                      <p:cBhvr>
                                        <p:cTn id="52" dur="750" spd="-100000" fill="hold"/>
                                        <p:tgtEl>
                                          <p:spTgt spid="44"/>
                                        </p:tgtEl>
                                        <p:attrNameLst>
                                          <p:attrName>ppt_x</p:attrName>
                                          <p:attrName>ppt_y</p:attrName>
                                        </p:attrNameLst>
                                      </p:cBhvr>
                                      <p:rCtr x="0" y="-9352"/>
                                    </p:animMotion>
                                  </p:childTnLst>
                                </p:cTn>
                              </p:par>
                              <p:par>
                                <p:cTn id="53" presetID="64" presetClass="path" presetSubtype="0" accel="30000" decel="30000" fill="hold" grpId="2" nodeType="withEffect">
                                  <p:stCondLst>
                                    <p:cond delay="2000"/>
                                  </p:stCondLst>
                                  <p:childTnLst>
                                    <p:animMotion origin="layout" path="M -4.58333E-6 0.03842 L -4.58333E-6 2.22222E-6 " pathEditMode="relative" rAng="0" ptsTypes="AA">
                                      <p:cBhvr>
                                        <p:cTn id="54" dur="750" fill="hold"/>
                                        <p:tgtEl>
                                          <p:spTgt spid="44"/>
                                        </p:tgtEl>
                                        <p:attrNameLst>
                                          <p:attrName>ppt_x</p:attrName>
                                          <p:attrName>ppt_y</p:attrName>
                                        </p:attrNameLst>
                                      </p:cBhvr>
                                      <p:rCtr x="0" y="-1921"/>
                                    </p:animMotion>
                                  </p:childTnLst>
                                </p:cTn>
                              </p:par>
                              <p:par>
                                <p:cTn id="55" presetID="10" presetClass="entr" presetSubtype="0" fill="hold" grpId="0" nodeType="withEffect">
                                  <p:stCondLst>
                                    <p:cond delay="125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63" presetClass="path" presetSubtype="0" decel="50000" fill="hold" grpId="1" nodeType="withEffect">
                                  <p:stCondLst>
                                    <p:cond delay="1250"/>
                                  </p:stCondLst>
                                  <p:childTnLst>
                                    <p:animMotion origin="layout" path="M -0.01562 2.22222E-6 L 0.11081 2.22222E-6 " pathEditMode="relative" rAng="0" ptsTypes="AA">
                                      <p:cBhvr>
                                        <p:cTn id="59" dur="750" spd="-100000" fill="hold"/>
                                        <p:tgtEl>
                                          <p:spTgt spid="45"/>
                                        </p:tgtEl>
                                        <p:attrNameLst>
                                          <p:attrName>ppt_x</p:attrName>
                                          <p:attrName>ppt_y</p:attrName>
                                        </p:attrNameLst>
                                      </p:cBhvr>
                                      <p:rCtr x="6315" y="0"/>
                                    </p:animMotion>
                                  </p:childTnLst>
                                </p:cTn>
                              </p:par>
                              <p:par>
                                <p:cTn id="60" presetID="35" presetClass="path" presetSubtype="0" accel="50000" decel="50000" fill="hold" grpId="2" nodeType="withEffect">
                                  <p:stCondLst>
                                    <p:cond delay="2000"/>
                                  </p:stCondLst>
                                  <p:childTnLst>
                                    <p:animMotion origin="layout" path="M -0.01562 2.22222E-6 L -2.5E-6 2.22222E-6 " pathEditMode="relative" rAng="0" ptsTypes="AA">
                                      <p:cBhvr>
                                        <p:cTn id="61" dur="750" fill="hold"/>
                                        <p:tgtEl>
                                          <p:spTgt spid="45"/>
                                        </p:tgtEl>
                                        <p:attrNameLst>
                                          <p:attrName>ppt_x</p:attrName>
                                          <p:attrName>ppt_y</p:attrName>
                                        </p:attrNameLst>
                                      </p:cBhvr>
                                      <p:rCtr x="781" y="0"/>
                                    </p:animMotion>
                                  </p:childTnLst>
                                </p:cTn>
                              </p:par>
                              <p:par>
                                <p:cTn id="62" presetID="10" presetClass="entr" presetSubtype="0" fill="hold" grpId="0" nodeType="withEffect">
                                  <p:stCondLst>
                                    <p:cond delay="20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35" presetClass="path" presetSubtype="0" accel="50000" decel="50000" fill="hold" grpId="1" nodeType="withEffect">
                                  <p:stCondLst>
                                    <p:cond delay="2000"/>
                                  </p:stCondLst>
                                  <p:childTnLst>
                                    <p:animMotion origin="layout" path="M 0.01601 -3.33333E-6 L 8.33333E-7 -3.33333E-6 " pathEditMode="relative" rAng="0" ptsTypes="AA">
                                      <p:cBhvr>
                                        <p:cTn id="66" dur="750" fill="hold"/>
                                        <p:tgtEl>
                                          <p:spTgt spid="20"/>
                                        </p:tgtEl>
                                        <p:attrNameLst>
                                          <p:attrName>ppt_x</p:attrName>
                                          <p:attrName>ppt_y</p:attrName>
                                        </p:attrNameLst>
                                      </p:cBhvr>
                                      <p:rCtr x="-807" y="0"/>
                                    </p:animMotion>
                                  </p:childTnLst>
                                </p:cTn>
                              </p:par>
                              <p:par>
                                <p:cTn id="67" presetID="10" presetClass="entr" presetSubtype="0" fill="hold" grpId="0" nodeType="withEffect">
                                  <p:stCondLst>
                                    <p:cond delay="20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42" presetClass="path" presetSubtype="0" accel="30000" decel="30000" fill="hold" grpId="1" nodeType="withEffect">
                                  <p:stCondLst>
                                    <p:cond delay="2000"/>
                                  </p:stCondLst>
                                  <p:childTnLst>
                                    <p:animMotion origin="layout" path="M 3.125E-6 -0.03981 L 3.125E-6 -3.33333E-6 " pathEditMode="relative" rAng="0" ptsTypes="AA">
                                      <p:cBhvr>
                                        <p:cTn id="71" dur="750" fill="hold"/>
                                        <p:tgtEl>
                                          <p:spTgt spid="21"/>
                                        </p:tgtEl>
                                        <p:attrNameLst>
                                          <p:attrName>ppt_x</p:attrName>
                                          <p:attrName>ppt_y</p:attrName>
                                        </p:attrNameLst>
                                      </p:cBhvr>
                                      <p:rCtr x="0" y="1991"/>
                                    </p:animMotion>
                                  </p:childTnLst>
                                </p:cTn>
                              </p:par>
                              <p:par>
                                <p:cTn id="72" presetID="10" presetClass="entr" presetSubtype="0" fill="hold" grpId="0" nodeType="withEffect">
                                  <p:stCondLst>
                                    <p:cond delay="200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64" presetClass="path" presetSubtype="0" accel="30000" decel="30000" fill="hold" grpId="1" nodeType="withEffect">
                                  <p:stCondLst>
                                    <p:cond delay="2000"/>
                                  </p:stCondLst>
                                  <p:childTnLst>
                                    <p:animMotion origin="layout" path="M -4.58333E-6 0.03843 L -4.58333E-6 -3.33333E-6 " pathEditMode="relative" rAng="0" ptsTypes="AA">
                                      <p:cBhvr>
                                        <p:cTn id="76" dur="750" fill="hold"/>
                                        <p:tgtEl>
                                          <p:spTgt spid="22"/>
                                        </p:tgtEl>
                                        <p:attrNameLst>
                                          <p:attrName>ppt_x</p:attrName>
                                          <p:attrName>ppt_y</p:attrName>
                                        </p:attrNameLst>
                                      </p:cBhvr>
                                      <p:rCtr x="0" y="-1921"/>
                                    </p:animMotion>
                                  </p:childTnLst>
                                </p:cTn>
                              </p:par>
                              <p:par>
                                <p:cTn id="77" presetID="10" presetClass="entr" presetSubtype="0" fill="hold" grpId="0" nodeType="withEffect">
                                  <p:stCondLst>
                                    <p:cond delay="200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35" presetClass="path" presetSubtype="0" accel="50000" decel="50000" fill="hold" grpId="1" nodeType="withEffect">
                                  <p:stCondLst>
                                    <p:cond delay="2000"/>
                                  </p:stCondLst>
                                  <p:childTnLst>
                                    <p:animMotion origin="layout" path="M -0.01562 -3.33333E-6 L -2.29167E-6 -3.33333E-6 " pathEditMode="relative" rAng="0" ptsTypes="AA">
                                      <p:cBhvr>
                                        <p:cTn id="81" dur="750" fill="hold"/>
                                        <p:tgtEl>
                                          <p:spTgt spid="23"/>
                                        </p:tgtEl>
                                        <p:attrNameLst>
                                          <p:attrName>ppt_x</p:attrName>
                                          <p:attrName>ppt_y</p:attrName>
                                        </p:attrNameLst>
                                      </p:cBhvr>
                                      <p:rCtr x="781" y="0"/>
                                    </p:animMotion>
                                  </p:childTnLst>
                                </p:cTn>
                              </p:par>
                              <p:par>
                                <p:cTn id="82" presetID="10" presetClass="entr" presetSubtype="0" fill="hold" grpId="0" nodeType="withEffect">
                                  <p:stCondLst>
                                    <p:cond delay="250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750"/>
                                        <p:tgtEl>
                                          <p:spTgt spid="31"/>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750"/>
                                        <p:tgtEl>
                                          <p:spTgt spid="30"/>
                                        </p:tgtEl>
                                      </p:cBhvr>
                                    </p:animEffect>
                                  </p:childTnLst>
                                </p:cTn>
                              </p:par>
                              <p:par>
                                <p:cTn id="88" presetID="10" presetClass="entr" presetSubtype="0" fill="hold" grpId="0" nodeType="withEffect">
                                  <p:stCondLst>
                                    <p:cond delay="250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750"/>
                                        <p:tgtEl>
                                          <p:spTgt spid="28"/>
                                        </p:tgtEl>
                                      </p:cBhvr>
                                    </p:animEffect>
                                  </p:childTnLst>
                                </p:cTn>
                              </p:par>
                              <p:par>
                                <p:cTn id="91" presetID="10" presetClass="entr" presetSubtype="0" fill="hold" grpId="0" nodeType="withEffect">
                                  <p:stCondLst>
                                    <p:cond delay="250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750"/>
                                        <p:tgtEl>
                                          <p:spTgt spid="29"/>
                                        </p:tgtEl>
                                      </p:cBhvr>
                                    </p:animEffect>
                                  </p:childTnLst>
                                </p:cTn>
                              </p:par>
                              <p:par>
                                <p:cTn id="94" presetID="22" presetClass="entr" presetSubtype="8" fill="hold" grpId="0" nodeType="withEffect">
                                  <p:stCondLst>
                                    <p:cond delay="250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750"/>
                                        <p:tgtEl>
                                          <p:spTgt spid="35"/>
                                        </p:tgtEl>
                                      </p:cBhvr>
                                    </p:animEffect>
                                  </p:childTnLst>
                                </p:cTn>
                              </p:par>
                              <p:par>
                                <p:cTn id="97" presetID="10" presetClass="entr" presetSubtype="0" fill="hold" grpId="0" nodeType="withEffect">
                                  <p:stCondLst>
                                    <p:cond delay="300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750"/>
                                        <p:tgtEl>
                                          <p:spTgt spid="34"/>
                                        </p:tgtEl>
                                      </p:cBhvr>
                                    </p:animEffect>
                                  </p:childTnLst>
                                </p:cTn>
                              </p:par>
                            </p:childTnLst>
                          </p:cTn>
                        </p:par>
                        <p:par>
                          <p:cTn id="100" fill="hold">
                            <p:stCondLst>
                              <p:cond delay="1000"/>
                            </p:stCondLst>
                            <p:childTnLst>
                              <p:par>
                                <p:cTn id="101" presetID="10" presetClass="entr" presetSubtype="0" fill="hold" grpId="0" nodeType="after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3" grpId="2" animBg="1"/>
      <p:bldP spid="44" grpId="0" animBg="1"/>
      <p:bldP spid="44" grpId="1" animBg="1"/>
      <p:bldP spid="44" grpId="2" animBg="1"/>
      <p:bldP spid="45" grpId="0" animBg="1"/>
      <p:bldP spid="45" grpId="1" animBg="1"/>
      <p:bldP spid="45" grpId="2" animBg="1"/>
      <p:bldP spid="42" grpId="0" animBg="1"/>
      <p:bldP spid="42" grpId="1" animBg="1"/>
      <p:bldP spid="42" grpId="2" animBg="1"/>
      <p:bldGraphic spid="20" grpId="0">
        <p:bldAsOne/>
      </p:bldGraphic>
      <p:bldGraphic spid="20" grpId="1">
        <p:bldAsOne/>
      </p:bldGraphic>
      <p:bldGraphic spid="21" grpId="0">
        <p:bldAsOne/>
      </p:bldGraphic>
      <p:bldGraphic spid="21" grpId="1">
        <p:bldAsOne/>
      </p:bldGraphic>
      <p:bldGraphic spid="22" grpId="0">
        <p:bldAsOne/>
      </p:bldGraphic>
      <p:bldGraphic spid="22" grpId="1">
        <p:bldAsOne/>
      </p:bldGraphic>
      <p:bldGraphic spid="23" grpId="0">
        <p:bldAsOne/>
      </p:bldGraphic>
      <p:bldGraphic spid="23" grpId="1">
        <p:bldAsOne/>
      </p:bldGraphic>
      <p:bldP spid="28" grpId="0"/>
      <p:bldP spid="29" grpId="0"/>
      <p:bldP spid="30" grpId="0"/>
      <p:bldP spid="31" grpId="0"/>
      <p:bldP spid="34" grpId="0"/>
      <p:bldP spid="35" grpId="0"/>
      <p:bldP spid="39" grpId="0" animBg="1"/>
      <p:bldP spid="39" grpId="1" animBg="1"/>
      <p:bldP spid="39" grpId="2" animBg="1"/>
      <p:bldP spid="40" grpId="0" animBg="1"/>
      <p:bldP spid="40" grpId="1" animBg="1"/>
      <p:bldP spid="40" grpId="2" animBg="1"/>
      <p:bldP spid="38" grpId="0"/>
      <p:bldP spid="38" grpId="1"/>
      <p:bldP spid="38" grpId="2"/>
      <p:bldP spid="41" grpId="0"/>
      <p:bldP spid="41" grpId="1"/>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a:spLocks noChangeAspect="1"/>
          </p:cNvSpPr>
          <p:nvPr/>
        </p:nvSpPr>
        <p:spPr>
          <a:xfrm rot="2700000">
            <a:off x="4888702" y="2628702"/>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430603" y="3149426"/>
            <a:ext cx="1409370" cy="1409368"/>
          </a:xfrm>
          <a:prstGeom prst="ellipse">
            <a:avLst/>
          </a:prstGeom>
          <a:solidFill>
            <a:schemeClr val="bg1"/>
          </a:solidFill>
          <a:ln w="15875">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5942051" y="3482879"/>
            <a:ext cx="344120" cy="252963"/>
            <a:chOff x="5373688" y="3252788"/>
            <a:chExt cx="479425" cy="352426"/>
          </a:xfrm>
          <a:solidFill>
            <a:srgbClr val="E94236"/>
          </a:solidFill>
        </p:grpSpPr>
        <p:sp>
          <p:nvSpPr>
            <p:cNvPr id="54" name="Freeform 106"/>
            <p:cNvSpPr>
              <a:spLocks noEditPoints="1"/>
            </p:cNvSpPr>
            <p:nvPr/>
          </p:nvSpPr>
          <p:spPr bwMode="auto">
            <a:xfrm>
              <a:off x="5373688" y="3365501"/>
              <a:ext cx="330200" cy="239713"/>
            </a:xfrm>
            <a:custGeom>
              <a:avLst/>
              <a:gdLst>
                <a:gd name="T0" fmla="*/ 29 w 88"/>
                <a:gd name="T1" fmla="*/ 0 h 64"/>
                <a:gd name="T2" fmla="*/ 10 w 88"/>
                <a:gd name="T3" fmla="*/ 0 h 64"/>
                <a:gd name="T4" fmla="*/ 10 w 88"/>
                <a:gd name="T5" fmla="*/ 5 h 64"/>
                <a:gd name="T6" fmla="*/ 0 w 88"/>
                <a:gd name="T7" fmla="*/ 5 h 64"/>
                <a:gd name="T8" fmla="*/ 0 w 88"/>
                <a:gd name="T9" fmla="*/ 64 h 64"/>
                <a:gd name="T10" fmla="*/ 88 w 88"/>
                <a:gd name="T11" fmla="*/ 64 h 64"/>
                <a:gd name="T12" fmla="*/ 88 w 88"/>
                <a:gd name="T13" fmla="*/ 5 h 64"/>
                <a:gd name="T14" fmla="*/ 29 w 88"/>
                <a:gd name="T15" fmla="*/ 5 h 64"/>
                <a:gd name="T16" fmla="*/ 29 w 88"/>
                <a:gd name="T17" fmla="*/ 0 h 64"/>
                <a:gd name="T18" fmla="*/ 59 w 88"/>
                <a:gd name="T19" fmla="*/ 15 h 64"/>
                <a:gd name="T20" fmla="*/ 78 w 88"/>
                <a:gd name="T21" fmla="*/ 35 h 64"/>
                <a:gd name="T22" fmla="*/ 59 w 88"/>
                <a:gd name="T23" fmla="*/ 54 h 64"/>
                <a:gd name="T24" fmla="*/ 39 w 88"/>
                <a:gd name="T25" fmla="*/ 35 h 64"/>
                <a:gd name="T26" fmla="*/ 59 w 88"/>
                <a:gd name="T27" fmla="*/ 15 h 64"/>
                <a:gd name="T28" fmla="*/ 29 w 88"/>
                <a:gd name="T29" fmla="*/ 25 h 64"/>
                <a:gd name="T30" fmla="*/ 10 w 88"/>
                <a:gd name="T31" fmla="*/ 25 h 64"/>
                <a:gd name="T32" fmla="*/ 10 w 88"/>
                <a:gd name="T33" fmla="*/ 15 h 64"/>
                <a:gd name="T34" fmla="*/ 29 w 88"/>
                <a:gd name="T35" fmla="*/ 15 h 64"/>
                <a:gd name="T36" fmla="*/ 29 w 88"/>
                <a:gd name="T37" fmla="*/ 2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64">
                  <a:moveTo>
                    <a:pt x="29" y="0"/>
                  </a:moveTo>
                  <a:cubicBezTo>
                    <a:pt x="10" y="0"/>
                    <a:pt x="10" y="0"/>
                    <a:pt x="10" y="0"/>
                  </a:cubicBezTo>
                  <a:cubicBezTo>
                    <a:pt x="10" y="5"/>
                    <a:pt x="10" y="5"/>
                    <a:pt x="10" y="5"/>
                  </a:cubicBezTo>
                  <a:cubicBezTo>
                    <a:pt x="0" y="5"/>
                    <a:pt x="0" y="5"/>
                    <a:pt x="0" y="5"/>
                  </a:cubicBezTo>
                  <a:cubicBezTo>
                    <a:pt x="0" y="64"/>
                    <a:pt x="0" y="64"/>
                    <a:pt x="0" y="64"/>
                  </a:cubicBezTo>
                  <a:cubicBezTo>
                    <a:pt x="88" y="64"/>
                    <a:pt x="88" y="64"/>
                    <a:pt x="88" y="64"/>
                  </a:cubicBezTo>
                  <a:cubicBezTo>
                    <a:pt x="88" y="5"/>
                    <a:pt x="88" y="5"/>
                    <a:pt x="88" y="5"/>
                  </a:cubicBezTo>
                  <a:cubicBezTo>
                    <a:pt x="29" y="5"/>
                    <a:pt x="29" y="5"/>
                    <a:pt x="29" y="5"/>
                  </a:cubicBezTo>
                  <a:lnTo>
                    <a:pt x="29" y="0"/>
                  </a:lnTo>
                  <a:close/>
                  <a:moveTo>
                    <a:pt x="59" y="15"/>
                  </a:moveTo>
                  <a:cubicBezTo>
                    <a:pt x="70" y="15"/>
                    <a:pt x="78" y="24"/>
                    <a:pt x="78" y="35"/>
                  </a:cubicBezTo>
                  <a:cubicBezTo>
                    <a:pt x="78" y="46"/>
                    <a:pt x="70" y="54"/>
                    <a:pt x="59" y="54"/>
                  </a:cubicBezTo>
                  <a:cubicBezTo>
                    <a:pt x="48" y="54"/>
                    <a:pt x="39" y="46"/>
                    <a:pt x="39" y="35"/>
                  </a:cubicBezTo>
                  <a:cubicBezTo>
                    <a:pt x="39" y="24"/>
                    <a:pt x="48" y="15"/>
                    <a:pt x="59" y="15"/>
                  </a:cubicBezTo>
                  <a:close/>
                  <a:moveTo>
                    <a:pt x="29" y="25"/>
                  </a:moveTo>
                  <a:cubicBezTo>
                    <a:pt x="10" y="25"/>
                    <a:pt x="10" y="25"/>
                    <a:pt x="10" y="25"/>
                  </a:cubicBezTo>
                  <a:cubicBezTo>
                    <a:pt x="10" y="15"/>
                    <a:pt x="10" y="15"/>
                    <a:pt x="10" y="15"/>
                  </a:cubicBezTo>
                  <a:cubicBezTo>
                    <a:pt x="29" y="15"/>
                    <a:pt x="29" y="15"/>
                    <a:pt x="29" y="15"/>
                  </a:cubicBezTo>
                  <a:lnTo>
                    <a:pt x="29"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75000"/>
                    <a:lumOff val="25000"/>
                  </a:schemeClr>
                </a:solidFill>
              </a:endParaRPr>
            </a:p>
          </p:txBody>
        </p:sp>
        <p:sp>
          <p:nvSpPr>
            <p:cNvPr id="55" name="Oval 107"/>
            <p:cNvSpPr>
              <a:spLocks noChangeArrowheads="1"/>
            </p:cNvSpPr>
            <p:nvPr/>
          </p:nvSpPr>
          <p:spPr bwMode="auto">
            <a:xfrm>
              <a:off x="5557838" y="3459163"/>
              <a:ext cx="71438"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75000"/>
                    <a:lumOff val="25000"/>
                  </a:schemeClr>
                </a:solidFill>
              </a:endParaRPr>
            </a:p>
          </p:txBody>
        </p:sp>
        <p:sp>
          <p:nvSpPr>
            <p:cNvPr id="56" name="Freeform 108"/>
            <p:cNvSpPr/>
            <p:nvPr/>
          </p:nvSpPr>
          <p:spPr bwMode="auto">
            <a:xfrm>
              <a:off x="5553075" y="3252788"/>
              <a:ext cx="300038" cy="307975"/>
            </a:xfrm>
            <a:custGeom>
              <a:avLst/>
              <a:gdLst>
                <a:gd name="T0" fmla="*/ 26 w 189"/>
                <a:gd name="T1" fmla="*/ 0 h 194"/>
                <a:gd name="T2" fmla="*/ 0 w 189"/>
                <a:gd name="T3" fmla="*/ 59 h 194"/>
                <a:gd name="T4" fmla="*/ 24 w 189"/>
                <a:gd name="T5" fmla="*/ 59 h 194"/>
                <a:gd name="T6" fmla="*/ 38 w 189"/>
                <a:gd name="T7" fmla="*/ 26 h 194"/>
                <a:gd name="T8" fmla="*/ 163 w 189"/>
                <a:gd name="T9" fmla="*/ 78 h 194"/>
                <a:gd name="T10" fmla="*/ 126 w 189"/>
                <a:gd name="T11" fmla="*/ 168 h 194"/>
                <a:gd name="T12" fmla="*/ 118 w 189"/>
                <a:gd name="T13" fmla="*/ 163 h 194"/>
                <a:gd name="T14" fmla="*/ 118 w 189"/>
                <a:gd name="T15" fmla="*/ 184 h 194"/>
                <a:gd name="T16" fmla="*/ 137 w 189"/>
                <a:gd name="T17" fmla="*/ 194 h 194"/>
                <a:gd name="T18" fmla="*/ 189 w 189"/>
                <a:gd name="T19" fmla="*/ 68 h 194"/>
                <a:gd name="T20" fmla="*/ 26 w 189"/>
                <a:gd name="T2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94">
                  <a:moveTo>
                    <a:pt x="26" y="0"/>
                  </a:moveTo>
                  <a:lnTo>
                    <a:pt x="0" y="59"/>
                  </a:lnTo>
                  <a:lnTo>
                    <a:pt x="24" y="59"/>
                  </a:lnTo>
                  <a:lnTo>
                    <a:pt x="38" y="26"/>
                  </a:lnTo>
                  <a:lnTo>
                    <a:pt x="163" y="78"/>
                  </a:lnTo>
                  <a:lnTo>
                    <a:pt x="126" y="168"/>
                  </a:lnTo>
                  <a:lnTo>
                    <a:pt x="118" y="163"/>
                  </a:lnTo>
                  <a:lnTo>
                    <a:pt x="118" y="184"/>
                  </a:lnTo>
                  <a:lnTo>
                    <a:pt x="137" y="194"/>
                  </a:lnTo>
                  <a:lnTo>
                    <a:pt x="189" y="68"/>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75000"/>
                    <a:lumOff val="25000"/>
                  </a:schemeClr>
                </a:solidFill>
              </a:endParaRPr>
            </a:p>
          </p:txBody>
        </p:sp>
      </p:grpSp>
      <p:sp>
        <p:nvSpPr>
          <p:cNvPr id="57" name="文本框 56"/>
          <p:cNvSpPr txBox="1"/>
          <p:nvPr/>
        </p:nvSpPr>
        <p:spPr>
          <a:xfrm>
            <a:off x="4813742" y="3854109"/>
            <a:ext cx="2600738" cy="400110"/>
          </a:xfrm>
          <a:prstGeom prst="rect">
            <a:avLst/>
          </a:prstGeom>
          <a:noFill/>
        </p:spPr>
        <p:txBody>
          <a:bodyPr wrap="square" rtlCol="0">
            <a:spAutoFit/>
          </a:bodyPr>
          <a:lstStyle/>
          <a:p>
            <a:pPr algn="ctr"/>
            <a:r>
              <a:rPr lang="en-US" altLang="zh-CN" sz="2000" dirty="0">
                <a:solidFill>
                  <a:srgbClr val="E94236"/>
                </a:solidFill>
              </a:rPr>
              <a:t>Photoshop Cs6</a:t>
            </a:r>
            <a:endParaRPr lang="en-US" altLang="zh-CN" sz="2000" dirty="0">
              <a:solidFill>
                <a:srgbClr val="E94236"/>
              </a:solidFill>
            </a:endParaRPr>
          </a:p>
        </p:txBody>
      </p:sp>
      <p:sp>
        <p:nvSpPr>
          <p:cNvPr id="58" name="文本框 57"/>
          <p:cNvSpPr txBox="1"/>
          <p:nvPr/>
        </p:nvSpPr>
        <p:spPr>
          <a:xfrm>
            <a:off x="7070445" y="1980088"/>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59" name="文本框 58"/>
          <p:cNvSpPr txBox="1"/>
          <p:nvPr/>
        </p:nvSpPr>
        <p:spPr>
          <a:xfrm>
            <a:off x="7070445" y="1688446"/>
            <a:ext cx="2194469" cy="338554"/>
          </a:xfrm>
          <a:prstGeom prst="rect">
            <a:avLst/>
          </a:prstGeom>
          <a:noFill/>
        </p:spPr>
        <p:txBody>
          <a:bodyPr wrap="square" rtlCol="0">
            <a:spAutoFit/>
          </a:bodyPr>
          <a:lstStyle/>
          <a:p>
            <a:r>
              <a:rPr lang="zh-CN" altLang="en-US" sz="1600" dirty="0">
                <a:solidFill>
                  <a:srgbClr val="4384F1"/>
                </a:solidFill>
              </a:rPr>
              <a:t>请输入您的标题</a:t>
            </a:r>
            <a:endParaRPr lang="zh-CN" altLang="en-US" sz="1600" dirty="0">
              <a:solidFill>
                <a:srgbClr val="4384F1"/>
              </a:solidFill>
            </a:endParaRPr>
          </a:p>
        </p:txBody>
      </p:sp>
      <p:sp>
        <p:nvSpPr>
          <p:cNvPr id="73" name="文本框 72"/>
          <p:cNvSpPr txBox="1"/>
          <p:nvPr/>
        </p:nvSpPr>
        <p:spPr>
          <a:xfrm>
            <a:off x="7070445" y="5517763"/>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74" name="文本框 73"/>
          <p:cNvSpPr txBox="1"/>
          <p:nvPr/>
        </p:nvSpPr>
        <p:spPr>
          <a:xfrm>
            <a:off x="7070445" y="5226121"/>
            <a:ext cx="2194469" cy="338554"/>
          </a:xfrm>
          <a:prstGeom prst="rect">
            <a:avLst/>
          </a:prstGeom>
          <a:noFill/>
        </p:spPr>
        <p:txBody>
          <a:bodyPr wrap="square" rtlCol="0">
            <a:spAutoFit/>
          </a:bodyPr>
          <a:lstStyle/>
          <a:p>
            <a:r>
              <a:rPr lang="zh-CN" altLang="en-US" sz="1600" dirty="0">
                <a:solidFill>
                  <a:srgbClr val="4384F1"/>
                </a:solidFill>
              </a:rPr>
              <a:t>请输入您的标题</a:t>
            </a:r>
            <a:endParaRPr lang="zh-CN" altLang="en-US" sz="1600" dirty="0">
              <a:solidFill>
                <a:srgbClr val="4384F1"/>
              </a:solidFill>
            </a:endParaRPr>
          </a:p>
        </p:txBody>
      </p:sp>
      <p:sp>
        <p:nvSpPr>
          <p:cNvPr id="77" name="文本框 76"/>
          <p:cNvSpPr txBox="1"/>
          <p:nvPr/>
        </p:nvSpPr>
        <p:spPr>
          <a:xfrm>
            <a:off x="1639008" y="1980088"/>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78" name="文本框 77"/>
          <p:cNvSpPr txBox="1"/>
          <p:nvPr/>
        </p:nvSpPr>
        <p:spPr>
          <a:xfrm>
            <a:off x="2963174" y="1688446"/>
            <a:ext cx="2194469" cy="338554"/>
          </a:xfrm>
          <a:prstGeom prst="rect">
            <a:avLst/>
          </a:prstGeom>
          <a:noFill/>
        </p:spPr>
        <p:txBody>
          <a:bodyPr wrap="square" rtlCol="0">
            <a:spAutoFit/>
          </a:bodyPr>
          <a:lstStyle/>
          <a:p>
            <a:pPr algn="r"/>
            <a:r>
              <a:rPr lang="zh-CN" altLang="en-US" sz="1600" dirty="0">
                <a:solidFill>
                  <a:srgbClr val="4384F1"/>
                </a:solidFill>
              </a:rPr>
              <a:t>请输入您的标题</a:t>
            </a:r>
            <a:endParaRPr lang="zh-CN" altLang="en-US" sz="1600" dirty="0">
              <a:solidFill>
                <a:srgbClr val="4384F1"/>
              </a:solidFill>
            </a:endParaRPr>
          </a:p>
        </p:txBody>
      </p:sp>
      <p:sp>
        <p:nvSpPr>
          <p:cNvPr id="79" name="文本框 78"/>
          <p:cNvSpPr txBox="1"/>
          <p:nvPr/>
        </p:nvSpPr>
        <p:spPr>
          <a:xfrm>
            <a:off x="1639008" y="5517763"/>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80" name="文本框 79"/>
          <p:cNvSpPr txBox="1"/>
          <p:nvPr/>
        </p:nvSpPr>
        <p:spPr>
          <a:xfrm>
            <a:off x="2963174" y="5226121"/>
            <a:ext cx="2194469" cy="338554"/>
          </a:xfrm>
          <a:prstGeom prst="rect">
            <a:avLst/>
          </a:prstGeom>
          <a:noFill/>
        </p:spPr>
        <p:txBody>
          <a:bodyPr wrap="square" rtlCol="0">
            <a:spAutoFit/>
          </a:bodyPr>
          <a:lstStyle/>
          <a:p>
            <a:pPr algn="r"/>
            <a:r>
              <a:rPr lang="zh-CN" altLang="en-US" sz="1600" dirty="0">
                <a:solidFill>
                  <a:srgbClr val="4384F1"/>
                </a:solidFill>
              </a:rPr>
              <a:t>请输入您的标题</a:t>
            </a:r>
            <a:endParaRPr lang="zh-CN" altLang="en-US" sz="1600" dirty="0">
              <a:solidFill>
                <a:srgbClr val="4384F1"/>
              </a:solidFill>
            </a:endParaRPr>
          </a:p>
        </p:txBody>
      </p:sp>
      <p:sp>
        <p:nvSpPr>
          <p:cNvPr id="75" name="文本框 74"/>
          <p:cNvSpPr txBox="1"/>
          <p:nvPr/>
        </p:nvSpPr>
        <p:spPr>
          <a:xfrm>
            <a:off x="7845024" y="3732166"/>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76" name="文本框 75"/>
          <p:cNvSpPr txBox="1"/>
          <p:nvPr/>
        </p:nvSpPr>
        <p:spPr>
          <a:xfrm>
            <a:off x="7845024" y="3440524"/>
            <a:ext cx="2194469" cy="338554"/>
          </a:xfrm>
          <a:prstGeom prst="rect">
            <a:avLst/>
          </a:prstGeom>
          <a:noFill/>
        </p:spPr>
        <p:txBody>
          <a:bodyPr wrap="square" rtlCol="0">
            <a:spAutoFit/>
          </a:bodyPr>
          <a:lstStyle/>
          <a:p>
            <a:r>
              <a:rPr lang="zh-CN" altLang="en-US" sz="1600" dirty="0">
                <a:solidFill>
                  <a:srgbClr val="4384F1"/>
                </a:solidFill>
              </a:rPr>
              <a:t>请输入您的标题</a:t>
            </a:r>
            <a:endParaRPr lang="zh-CN" altLang="en-US" sz="1600" dirty="0">
              <a:solidFill>
                <a:srgbClr val="4384F1"/>
              </a:solidFill>
            </a:endParaRPr>
          </a:p>
        </p:txBody>
      </p:sp>
      <p:sp>
        <p:nvSpPr>
          <p:cNvPr id="81" name="文本框 80"/>
          <p:cNvSpPr txBox="1"/>
          <p:nvPr/>
        </p:nvSpPr>
        <p:spPr>
          <a:xfrm>
            <a:off x="864563" y="3732166"/>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82" name="文本框 81"/>
          <p:cNvSpPr txBox="1"/>
          <p:nvPr/>
        </p:nvSpPr>
        <p:spPr>
          <a:xfrm>
            <a:off x="2188729" y="3440524"/>
            <a:ext cx="2194469" cy="338554"/>
          </a:xfrm>
          <a:prstGeom prst="rect">
            <a:avLst/>
          </a:prstGeom>
          <a:noFill/>
        </p:spPr>
        <p:txBody>
          <a:bodyPr wrap="square" rtlCol="0">
            <a:spAutoFit/>
          </a:bodyPr>
          <a:lstStyle/>
          <a:p>
            <a:pPr algn="r"/>
            <a:r>
              <a:rPr lang="zh-CN" altLang="en-US" sz="1600" dirty="0">
                <a:solidFill>
                  <a:srgbClr val="4384F1"/>
                </a:solidFill>
              </a:rPr>
              <a:t>请输入您的标题</a:t>
            </a:r>
            <a:endParaRPr lang="zh-CN" altLang="en-US" sz="1600" dirty="0">
              <a:solidFill>
                <a:srgbClr val="4384F1"/>
              </a:solidFill>
            </a:endParaRPr>
          </a:p>
        </p:txBody>
      </p:sp>
      <p:sp>
        <p:nvSpPr>
          <p:cNvPr id="51" name="文本框 50"/>
          <p:cNvSpPr txBox="1"/>
          <p:nvPr/>
        </p:nvSpPr>
        <p:spPr>
          <a:xfrm>
            <a:off x="1342723" y="178376"/>
            <a:ext cx="33164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52" name="矩形 51"/>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83" name="组合 82"/>
          <p:cNvGrpSpPr/>
          <p:nvPr/>
        </p:nvGrpSpPr>
        <p:grpSpPr>
          <a:xfrm>
            <a:off x="5044146" y="2807261"/>
            <a:ext cx="2103708" cy="2103708"/>
            <a:chOff x="1123476" y="1763462"/>
            <a:chExt cx="2798050" cy="2798050"/>
          </a:xfrm>
        </p:grpSpPr>
        <p:grpSp>
          <p:nvGrpSpPr>
            <p:cNvPr id="85" name="组合 84"/>
            <p:cNvGrpSpPr/>
            <p:nvPr/>
          </p:nvGrpSpPr>
          <p:grpSpPr>
            <a:xfrm>
              <a:off x="1123476" y="1763462"/>
              <a:ext cx="2798050" cy="2798050"/>
              <a:chOff x="1123476" y="1763462"/>
              <a:chExt cx="2798050" cy="2798050"/>
            </a:xfrm>
          </p:grpSpPr>
          <p:sp>
            <p:nvSpPr>
              <p:cNvPr id="91" name="弧形 90"/>
              <p:cNvSpPr/>
              <p:nvPr/>
            </p:nvSpPr>
            <p:spPr>
              <a:xfrm rot="1800000" flipV="1">
                <a:off x="1165447" y="1805433"/>
                <a:ext cx="2714109" cy="2714109"/>
              </a:xfrm>
              <a:prstGeom prst="arc">
                <a:avLst>
                  <a:gd name="adj1" fmla="val 17040575"/>
                  <a:gd name="adj2" fmla="val 18695273"/>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弧形 91"/>
              <p:cNvSpPr/>
              <p:nvPr/>
            </p:nvSpPr>
            <p:spPr>
              <a:xfrm rot="2700000" flipV="1">
                <a:off x="1207418" y="1847404"/>
                <a:ext cx="2630167" cy="2630167"/>
              </a:xfrm>
              <a:prstGeom prst="arc">
                <a:avLst>
                  <a:gd name="adj1" fmla="val 19281952"/>
                  <a:gd name="adj2" fmla="val 0"/>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flipV="1">
                <a:off x="1249388" y="1889374"/>
                <a:ext cx="2546226" cy="2546226"/>
              </a:xfrm>
              <a:prstGeom prst="arc">
                <a:avLst>
                  <a:gd name="adj1" fmla="val 16200000"/>
                  <a:gd name="adj2" fmla="val 1754938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弧形 93"/>
              <p:cNvSpPr/>
              <p:nvPr/>
            </p:nvSpPr>
            <p:spPr>
              <a:xfrm flipV="1">
                <a:off x="1123476" y="1763462"/>
                <a:ext cx="2798050" cy="2798050"/>
              </a:xfrm>
              <a:prstGeom prst="arc">
                <a:avLst>
                  <a:gd name="adj1" fmla="val 16550962"/>
                  <a:gd name="adj2" fmla="val 1941382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6" name="组合 85"/>
            <p:cNvGrpSpPr/>
            <p:nvPr/>
          </p:nvGrpSpPr>
          <p:grpSpPr>
            <a:xfrm rot="14400000">
              <a:off x="1123476" y="1763462"/>
              <a:ext cx="2798050" cy="2798050"/>
              <a:chOff x="1123476" y="1763462"/>
              <a:chExt cx="2798050" cy="2798050"/>
            </a:xfrm>
          </p:grpSpPr>
          <p:sp>
            <p:nvSpPr>
              <p:cNvPr id="87" name="弧形 86"/>
              <p:cNvSpPr/>
              <p:nvPr/>
            </p:nvSpPr>
            <p:spPr>
              <a:xfrm rot="1800000" flipV="1">
                <a:off x="1165447" y="1805433"/>
                <a:ext cx="2714109" cy="2714109"/>
              </a:xfrm>
              <a:prstGeom prst="arc">
                <a:avLst>
                  <a:gd name="adj1" fmla="val 20395266"/>
                  <a:gd name="adj2" fmla="val 140477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弧形 87"/>
              <p:cNvSpPr/>
              <p:nvPr/>
            </p:nvSpPr>
            <p:spPr>
              <a:xfrm rot="2700000" flipV="1">
                <a:off x="1207418" y="1847404"/>
                <a:ext cx="2630167" cy="2630167"/>
              </a:xfrm>
              <a:prstGeom prst="arc">
                <a:avLst>
                  <a:gd name="adj1" fmla="val 1973607"/>
                  <a:gd name="adj2" fmla="val 36974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弧形 88"/>
              <p:cNvSpPr/>
              <p:nvPr/>
            </p:nvSpPr>
            <p:spPr>
              <a:xfrm flipV="1">
                <a:off x="1249388" y="1889374"/>
                <a:ext cx="2546226" cy="2546226"/>
              </a:xfrm>
              <a:prstGeom prst="arc">
                <a:avLst>
                  <a:gd name="adj1" fmla="val 20190874"/>
                  <a:gd name="adj2" fmla="val 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弧形 89"/>
              <p:cNvSpPr/>
              <p:nvPr/>
            </p:nvSpPr>
            <p:spPr>
              <a:xfrm flipV="1">
                <a:off x="1123476" y="1763462"/>
                <a:ext cx="2798050" cy="2798050"/>
              </a:xfrm>
              <a:prstGeom prst="arc">
                <a:avLst>
                  <a:gd name="adj1" fmla="val 19260812"/>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95" name="矩形 9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75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750"/>
                                        <p:tgtEl>
                                          <p:spTgt spid="60"/>
                                        </p:tgtEl>
                                      </p:cBhvr>
                                    </p:animEffect>
                                  </p:childTnLst>
                                </p:cTn>
                              </p:par>
                              <p:par>
                                <p:cTn id="20" presetID="63" presetClass="path" presetSubtype="0" decel="50000" fill="hold" grpId="1" nodeType="withEffect">
                                  <p:stCondLst>
                                    <p:cond delay="0"/>
                                  </p:stCondLst>
                                  <p:childTnLst>
                                    <p:animMotion origin="layout" path="M 0.01524 2.96296E-6 L -0.10885 2.96296E-6 " pathEditMode="relative" rAng="0" ptsTypes="AA">
                                      <p:cBhvr>
                                        <p:cTn id="21" dur="750" spd="-100000" fill="hold"/>
                                        <p:tgtEl>
                                          <p:spTgt spid="6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2.96296E-6 L -2.29167E-6 2.96296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750"/>
                                        <p:tgtEl>
                                          <p:spTgt spid="8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8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84"/>
                                        </p:tgtEl>
                                        <p:attrNameLst>
                                          <p:attrName>ppt_x</p:attrName>
                                          <p:attrName>ppt_y</p:attrName>
                                        </p:attrNameLst>
                                      </p:cBhvr>
                                      <p:rCtr x="781" y="0"/>
                                    </p:animMotion>
                                  </p:childTnLst>
                                </p:cTn>
                              </p:par>
                              <p:par>
                                <p:cTn id="31" presetID="10" presetClass="entr" presetSubtype="0" fill="hold" nodeType="withEffect">
                                  <p:stCondLst>
                                    <p:cond delay="150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750"/>
                                        <p:tgtEl>
                                          <p:spTgt spid="83"/>
                                        </p:tgtEl>
                                      </p:cBhvr>
                                    </p:animEffect>
                                  </p:childTnLst>
                                </p:cTn>
                              </p:par>
                              <p:par>
                                <p:cTn id="34" presetID="53" presetClass="entr" presetSubtype="16" fill="hold" nodeType="withEffect">
                                  <p:stCondLst>
                                    <p:cond delay="1500"/>
                                  </p:stCondLst>
                                  <p:childTnLst>
                                    <p:set>
                                      <p:cBhvr>
                                        <p:cTn id="35" dur="1" fill="hold">
                                          <p:stCondLst>
                                            <p:cond delay="0"/>
                                          </p:stCondLst>
                                        </p:cTn>
                                        <p:tgtEl>
                                          <p:spTgt spid="53"/>
                                        </p:tgtEl>
                                        <p:attrNameLst>
                                          <p:attrName>style.visibility</p:attrName>
                                        </p:attrNameLst>
                                      </p:cBhvr>
                                      <p:to>
                                        <p:strVal val="visible"/>
                                      </p:to>
                                    </p:set>
                                    <p:anim calcmode="lin" valueType="num">
                                      <p:cBhvr>
                                        <p:cTn id="36" dur="750" fill="hold"/>
                                        <p:tgtEl>
                                          <p:spTgt spid="53"/>
                                        </p:tgtEl>
                                        <p:attrNameLst>
                                          <p:attrName>ppt_w</p:attrName>
                                        </p:attrNameLst>
                                      </p:cBhvr>
                                      <p:tavLst>
                                        <p:tav tm="0">
                                          <p:val>
                                            <p:fltVal val="0"/>
                                          </p:val>
                                        </p:tav>
                                        <p:tav tm="100000">
                                          <p:val>
                                            <p:strVal val="#ppt_w"/>
                                          </p:val>
                                        </p:tav>
                                      </p:tavLst>
                                    </p:anim>
                                    <p:anim calcmode="lin" valueType="num">
                                      <p:cBhvr>
                                        <p:cTn id="37" dur="750" fill="hold"/>
                                        <p:tgtEl>
                                          <p:spTgt spid="53"/>
                                        </p:tgtEl>
                                        <p:attrNameLst>
                                          <p:attrName>ppt_h</p:attrName>
                                        </p:attrNameLst>
                                      </p:cBhvr>
                                      <p:tavLst>
                                        <p:tav tm="0">
                                          <p:val>
                                            <p:fltVal val="0"/>
                                          </p:val>
                                        </p:tav>
                                        <p:tav tm="100000">
                                          <p:val>
                                            <p:strVal val="#ppt_h"/>
                                          </p:val>
                                        </p:tav>
                                      </p:tavLst>
                                    </p:anim>
                                    <p:animEffect transition="in" filter="fade">
                                      <p:cBhvr>
                                        <p:cTn id="38" dur="750"/>
                                        <p:tgtEl>
                                          <p:spTgt spid="53"/>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750"/>
                                        <p:tgtEl>
                                          <p:spTgt spid="57"/>
                                        </p:tgtEl>
                                      </p:cBhvr>
                                    </p:animEffect>
                                  </p:childTnLst>
                                </p:cTn>
                              </p:par>
                              <p:par>
                                <p:cTn id="42" presetID="22" presetClass="entr" presetSubtype="2" fill="hold" grpId="0" nodeType="withEffect">
                                  <p:stCondLst>
                                    <p:cond delay="2000"/>
                                  </p:stCondLst>
                                  <p:childTnLst>
                                    <p:set>
                                      <p:cBhvr>
                                        <p:cTn id="43" dur="1" fill="hold">
                                          <p:stCondLst>
                                            <p:cond delay="0"/>
                                          </p:stCondLst>
                                        </p:cTn>
                                        <p:tgtEl>
                                          <p:spTgt spid="78"/>
                                        </p:tgtEl>
                                        <p:attrNameLst>
                                          <p:attrName>style.visibility</p:attrName>
                                        </p:attrNameLst>
                                      </p:cBhvr>
                                      <p:to>
                                        <p:strVal val="visible"/>
                                      </p:to>
                                    </p:set>
                                    <p:animEffect transition="in" filter="wipe(right)">
                                      <p:cBhvr>
                                        <p:cTn id="44" dur="750"/>
                                        <p:tgtEl>
                                          <p:spTgt spid="78"/>
                                        </p:tgtEl>
                                      </p:cBhvr>
                                    </p:animEffect>
                                  </p:childTnLst>
                                </p:cTn>
                              </p:par>
                              <p:par>
                                <p:cTn id="45" presetID="22" presetClass="entr" presetSubtype="2" fill="hold" grpId="0" nodeType="withEffect">
                                  <p:stCondLst>
                                    <p:cond delay="2000"/>
                                  </p:stCondLst>
                                  <p:childTnLst>
                                    <p:set>
                                      <p:cBhvr>
                                        <p:cTn id="46" dur="1" fill="hold">
                                          <p:stCondLst>
                                            <p:cond delay="0"/>
                                          </p:stCondLst>
                                        </p:cTn>
                                        <p:tgtEl>
                                          <p:spTgt spid="82"/>
                                        </p:tgtEl>
                                        <p:attrNameLst>
                                          <p:attrName>style.visibility</p:attrName>
                                        </p:attrNameLst>
                                      </p:cBhvr>
                                      <p:to>
                                        <p:strVal val="visible"/>
                                      </p:to>
                                    </p:set>
                                    <p:animEffect transition="in" filter="wipe(right)">
                                      <p:cBhvr>
                                        <p:cTn id="47" dur="750"/>
                                        <p:tgtEl>
                                          <p:spTgt spid="82"/>
                                        </p:tgtEl>
                                      </p:cBhvr>
                                    </p:animEffect>
                                  </p:childTnLst>
                                </p:cTn>
                              </p:par>
                              <p:par>
                                <p:cTn id="48" presetID="22" presetClass="entr" presetSubtype="2" fill="hold" grpId="0" nodeType="withEffect">
                                  <p:stCondLst>
                                    <p:cond delay="2000"/>
                                  </p:stCondLst>
                                  <p:childTnLst>
                                    <p:set>
                                      <p:cBhvr>
                                        <p:cTn id="49" dur="1" fill="hold">
                                          <p:stCondLst>
                                            <p:cond delay="0"/>
                                          </p:stCondLst>
                                        </p:cTn>
                                        <p:tgtEl>
                                          <p:spTgt spid="80"/>
                                        </p:tgtEl>
                                        <p:attrNameLst>
                                          <p:attrName>style.visibility</p:attrName>
                                        </p:attrNameLst>
                                      </p:cBhvr>
                                      <p:to>
                                        <p:strVal val="visible"/>
                                      </p:to>
                                    </p:set>
                                    <p:animEffect transition="in" filter="wipe(right)">
                                      <p:cBhvr>
                                        <p:cTn id="50" dur="750"/>
                                        <p:tgtEl>
                                          <p:spTgt spid="80"/>
                                        </p:tgtEl>
                                      </p:cBhvr>
                                    </p:animEffect>
                                  </p:childTnLst>
                                </p:cTn>
                              </p:par>
                              <p:par>
                                <p:cTn id="51" presetID="22" presetClass="entr" presetSubtype="8" fill="hold" grpId="0" nodeType="withEffect">
                                  <p:stCondLst>
                                    <p:cond delay="2000"/>
                                  </p:stCondLst>
                                  <p:childTnLst>
                                    <p:set>
                                      <p:cBhvr>
                                        <p:cTn id="52" dur="1" fill="hold">
                                          <p:stCondLst>
                                            <p:cond delay="0"/>
                                          </p:stCondLst>
                                        </p:cTn>
                                        <p:tgtEl>
                                          <p:spTgt spid="74"/>
                                        </p:tgtEl>
                                        <p:attrNameLst>
                                          <p:attrName>style.visibility</p:attrName>
                                        </p:attrNameLst>
                                      </p:cBhvr>
                                      <p:to>
                                        <p:strVal val="visible"/>
                                      </p:to>
                                    </p:set>
                                    <p:animEffect transition="in" filter="wipe(left)">
                                      <p:cBhvr>
                                        <p:cTn id="53" dur="750"/>
                                        <p:tgtEl>
                                          <p:spTgt spid="74"/>
                                        </p:tgtEl>
                                      </p:cBhvr>
                                    </p:animEffect>
                                  </p:childTnLst>
                                </p:cTn>
                              </p:par>
                              <p:par>
                                <p:cTn id="54" presetID="22" presetClass="entr" presetSubtype="8" fill="hold" grpId="0" nodeType="withEffect">
                                  <p:stCondLst>
                                    <p:cond delay="2000"/>
                                  </p:stCondLst>
                                  <p:childTnLst>
                                    <p:set>
                                      <p:cBhvr>
                                        <p:cTn id="55" dur="1" fill="hold">
                                          <p:stCondLst>
                                            <p:cond delay="0"/>
                                          </p:stCondLst>
                                        </p:cTn>
                                        <p:tgtEl>
                                          <p:spTgt spid="76"/>
                                        </p:tgtEl>
                                        <p:attrNameLst>
                                          <p:attrName>style.visibility</p:attrName>
                                        </p:attrNameLst>
                                      </p:cBhvr>
                                      <p:to>
                                        <p:strVal val="visible"/>
                                      </p:to>
                                    </p:set>
                                    <p:animEffect transition="in" filter="wipe(left)">
                                      <p:cBhvr>
                                        <p:cTn id="56" dur="750"/>
                                        <p:tgtEl>
                                          <p:spTgt spid="76"/>
                                        </p:tgtEl>
                                      </p:cBhvr>
                                    </p:animEffect>
                                  </p:childTnLst>
                                </p:cTn>
                              </p:par>
                              <p:par>
                                <p:cTn id="57" presetID="22" presetClass="entr" presetSubtype="8" fill="hold" grpId="0" nodeType="withEffect">
                                  <p:stCondLst>
                                    <p:cond delay="200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750"/>
                                        <p:tgtEl>
                                          <p:spTgt spid="59"/>
                                        </p:tgtEl>
                                      </p:cBhvr>
                                    </p:animEffect>
                                  </p:childTnLst>
                                </p:cTn>
                              </p:par>
                              <p:par>
                                <p:cTn id="60" presetID="10" presetClass="entr" presetSubtype="0" fill="hold" grpId="0" nodeType="withEffect">
                                  <p:stCondLst>
                                    <p:cond delay="250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750"/>
                                        <p:tgtEl>
                                          <p:spTgt spid="58"/>
                                        </p:tgtEl>
                                      </p:cBhvr>
                                    </p:animEffect>
                                  </p:childTnLst>
                                </p:cTn>
                              </p:par>
                              <p:par>
                                <p:cTn id="63" presetID="10" presetClass="entr" presetSubtype="0" fill="hold" grpId="0" nodeType="withEffect">
                                  <p:stCondLst>
                                    <p:cond delay="2500"/>
                                  </p:stCondLst>
                                  <p:childTnLst>
                                    <p:set>
                                      <p:cBhvr>
                                        <p:cTn id="64" dur="1" fill="hold">
                                          <p:stCondLst>
                                            <p:cond delay="0"/>
                                          </p:stCondLst>
                                        </p:cTn>
                                        <p:tgtEl>
                                          <p:spTgt spid="77"/>
                                        </p:tgtEl>
                                        <p:attrNameLst>
                                          <p:attrName>style.visibility</p:attrName>
                                        </p:attrNameLst>
                                      </p:cBhvr>
                                      <p:to>
                                        <p:strVal val="visible"/>
                                      </p:to>
                                    </p:set>
                                    <p:animEffect transition="in" filter="fade">
                                      <p:cBhvr>
                                        <p:cTn id="65" dur="750"/>
                                        <p:tgtEl>
                                          <p:spTgt spid="77"/>
                                        </p:tgtEl>
                                      </p:cBhvr>
                                    </p:animEffect>
                                  </p:childTnLst>
                                </p:cTn>
                              </p:par>
                              <p:par>
                                <p:cTn id="66" presetID="10" presetClass="entr" presetSubtype="0" fill="hold" grpId="0" nodeType="withEffect">
                                  <p:stCondLst>
                                    <p:cond delay="2500"/>
                                  </p:stCondLst>
                                  <p:childTnLst>
                                    <p:set>
                                      <p:cBhvr>
                                        <p:cTn id="67" dur="1" fill="hold">
                                          <p:stCondLst>
                                            <p:cond delay="0"/>
                                          </p:stCondLst>
                                        </p:cTn>
                                        <p:tgtEl>
                                          <p:spTgt spid="81"/>
                                        </p:tgtEl>
                                        <p:attrNameLst>
                                          <p:attrName>style.visibility</p:attrName>
                                        </p:attrNameLst>
                                      </p:cBhvr>
                                      <p:to>
                                        <p:strVal val="visible"/>
                                      </p:to>
                                    </p:set>
                                    <p:animEffect transition="in" filter="fade">
                                      <p:cBhvr>
                                        <p:cTn id="68" dur="750"/>
                                        <p:tgtEl>
                                          <p:spTgt spid="81"/>
                                        </p:tgtEl>
                                      </p:cBhvr>
                                    </p:animEffect>
                                  </p:childTnLst>
                                </p:cTn>
                              </p:par>
                              <p:par>
                                <p:cTn id="69" presetID="10" presetClass="entr" presetSubtype="0" fill="hold" grpId="0" nodeType="withEffect">
                                  <p:stCondLst>
                                    <p:cond delay="2500"/>
                                  </p:stCondLst>
                                  <p:childTnLst>
                                    <p:set>
                                      <p:cBhvr>
                                        <p:cTn id="70" dur="1" fill="hold">
                                          <p:stCondLst>
                                            <p:cond delay="0"/>
                                          </p:stCondLst>
                                        </p:cTn>
                                        <p:tgtEl>
                                          <p:spTgt spid="79"/>
                                        </p:tgtEl>
                                        <p:attrNameLst>
                                          <p:attrName>style.visibility</p:attrName>
                                        </p:attrNameLst>
                                      </p:cBhvr>
                                      <p:to>
                                        <p:strVal val="visible"/>
                                      </p:to>
                                    </p:set>
                                    <p:animEffect transition="in" filter="fade">
                                      <p:cBhvr>
                                        <p:cTn id="71" dur="750"/>
                                        <p:tgtEl>
                                          <p:spTgt spid="79"/>
                                        </p:tgtEl>
                                      </p:cBhvr>
                                    </p:animEffect>
                                  </p:childTnLst>
                                </p:cTn>
                              </p:par>
                              <p:par>
                                <p:cTn id="72" presetID="10" presetClass="entr" presetSubtype="0" fill="hold" grpId="0" nodeType="withEffect">
                                  <p:stCondLst>
                                    <p:cond delay="2500"/>
                                  </p:stCondLst>
                                  <p:childTnLst>
                                    <p:set>
                                      <p:cBhvr>
                                        <p:cTn id="73" dur="1" fill="hold">
                                          <p:stCondLst>
                                            <p:cond delay="0"/>
                                          </p:stCondLst>
                                        </p:cTn>
                                        <p:tgtEl>
                                          <p:spTgt spid="75"/>
                                        </p:tgtEl>
                                        <p:attrNameLst>
                                          <p:attrName>style.visibility</p:attrName>
                                        </p:attrNameLst>
                                      </p:cBhvr>
                                      <p:to>
                                        <p:strVal val="visible"/>
                                      </p:to>
                                    </p:set>
                                    <p:animEffect transition="in" filter="fade">
                                      <p:cBhvr>
                                        <p:cTn id="74" dur="750"/>
                                        <p:tgtEl>
                                          <p:spTgt spid="75"/>
                                        </p:tgtEl>
                                      </p:cBhvr>
                                    </p:animEffect>
                                  </p:childTnLst>
                                </p:cTn>
                              </p:par>
                              <p:par>
                                <p:cTn id="75" presetID="10" presetClass="entr" presetSubtype="0" fill="hold" grpId="0" nodeType="withEffect">
                                  <p:stCondLst>
                                    <p:cond delay="250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750"/>
                                        <p:tgtEl>
                                          <p:spTgt spid="73"/>
                                        </p:tgtEl>
                                      </p:cBhvr>
                                    </p:animEffect>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95"/>
                                        </p:tgtEl>
                                        <p:attrNameLst>
                                          <p:attrName>style.visibility</p:attrName>
                                        </p:attrNameLst>
                                      </p:cBhvr>
                                      <p:to>
                                        <p:strVal val="visible"/>
                                      </p:to>
                                    </p:set>
                                    <p:animEffect transition="in" filter="fade">
                                      <p:cBhvr>
                                        <p:cTn id="81" dur="75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84" grpId="0" animBg="1"/>
      <p:bldP spid="84" grpId="1" animBg="1"/>
      <p:bldP spid="84" grpId="2" animBg="1"/>
      <p:bldP spid="57" grpId="0"/>
      <p:bldP spid="58" grpId="0"/>
      <p:bldP spid="59" grpId="0"/>
      <p:bldP spid="73" grpId="0"/>
      <p:bldP spid="74" grpId="0"/>
      <p:bldP spid="77" grpId="0"/>
      <p:bldP spid="78" grpId="0"/>
      <p:bldP spid="79" grpId="0"/>
      <p:bldP spid="80" grpId="0"/>
      <p:bldP spid="75" grpId="0"/>
      <p:bldP spid="76" grpId="0"/>
      <p:bldP spid="81" grpId="0"/>
      <p:bldP spid="82" grpId="0"/>
      <p:bldP spid="51" grpId="0"/>
      <p:bldP spid="51" grpId="1"/>
      <p:bldP spid="51" grpId="2"/>
      <p:bldP spid="52" grpId="0"/>
      <p:bldP spid="52" grpId="1"/>
      <p:bldP spid="9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图表 39"/>
          <p:cNvGraphicFramePr/>
          <p:nvPr/>
        </p:nvGraphicFramePr>
        <p:xfrm>
          <a:off x="1881673" y="3053588"/>
          <a:ext cx="8428654" cy="3168661"/>
        </p:xfrm>
        <a:graphic>
          <a:graphicData uri="http://schemas.openxmlformats.org/drawingml/2006/chart">
            <c:chart xmlns:c="http://schemas.openxmlformats.org/drawingml/2006/chart" xmlns:r="http://schemas.openxmlformats.org/officeDocument/2006/relationships" r:id="rId1"/>
          </a:graphicData>
        </a:graphic>
      </p:graphicFrame>
      <p:sp>
        <p:nvSpPr>
          <p:cNvPr id="48" name="矩形 47"/>
          <p:cNvSpPr/>
          <p:nvPr/>
        </p:nvSpPr>
        <p:spPr>
          <a:xfrm>
            <a:off x="1450144" y="2159113"/>
            <a:ext cx="9290882" cy="515206"/>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49" name="文本框 48"/>
          <p:cNvSpPr txBox="1"/>
          <p:nvPr/>
        </p:nvSpPr>
        <p:spPr>
          <a:xfrm>
            <a:off x="4558727" y="1759003"/>
            <a:ext cx="3073714" cy="400110"/>
          </a:xfrm>
          <a:prstGeom prst="rect">
            <a:avLst/>
          </a:prstGeom>
          <a:noFill/>
        </p:spPr>
        <p:txBody>
          <a:bodyPr wrap="square" rtlCol="0">
            <a:spAutoFit/>
          </a:bodyPr>
          <a:lstStyle/>
          <a:p>
            <a:pPr algn="ctr"/>
            <a:r>
              <a:rPr lang="zh-CN" altLang="en-US" sz="2000" dirty="0">
                <a:solidFill>
                  <a:schemeClr val="tx1">
                    <a:lumMod val="75000"/>
                    <a:lumOff val="25000"/>
                  </a:schemeClr>
                </a:solidFill>
              </a:rPr>
              <a:t>请输入您的标题</a:t>
            </a:r>
            <a:endParaRPr lang="zh-CN" altLang="en-US" sz="2000" dirty="0">
              <a:solidFill>
                <a:schemeClr val="tx1">
                  <a:lumMod val="75000"/>
                  <a:lumOff val="25000"/>
                </a:schemeClr>
              </a:solidFill>
            </a:endParaRPr>
          </a:p>
        </p:txBody>
      </p:sp>
      <p:sp>
        <p:nvSpPr>
          <p:cNvPr id="30" name="文本框 29"/>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31" name="矩形 3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2" name="矩形 21"/>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750"/>
                                        <p:tgtEl>
                                          <p:spTgt spid="3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3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750"/>
                                        <p:tgtEl>
                                          <p:spTgt spid="40"/>
                                        </p:tgtEl>
                                      </p:cBhvr>
                                    </p:animEffect>
                                  </p:childTnLst>
                                </p:cTn>
                              </p:par>
                              <p:par>
                                <p:cTn id="20" presetID="63" presetClass="path" presetSubtype="0" decel="50000" fill="hold" grpId="1" nodeType="withEffect">
                                  <p:stCondLst>
                                    <p:cond delay="0"/>
                                  </p:stCondLst>
                                  <p:childTnLst>
                                    <p:animMotion origin="layout" path="M 0.01523 1.11111E-6 L -0.10885 1.11111E-6 " pathEditMode="relative" rAng="0" ptsTypes="AA">
                                      <p:cBhvr>
                                        <p:cTn id="21" dur="750" spd="-100000" fill="hold"/>
                                        <p:tgtEl>
                                          <p:spTgt spid="4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1.11111E-6 L 0 1.11111E-6 " pathEditMode="relative" rAng="0" ptsTypes="AA">
                                      <p:cBhvr>
                                        <p:cTn id="23" dur="750" fill="hold"/>
                                        <p:tgtEl>
                                          <p:spTgt spid="40"/>
                                        </p:tgtEl>
                                        <p:attrNameLst>
                                          <p:attrName>ppt_x</p:attrName>
                                          <p:attrName>ppt_y</p:attrName>
                                        </p:attrNameLst>
                                      </p:cBhvr>
                                      <p:rCtr x="-807" y="0"/>
                                    </p:animMotion>
                                  </p:childTnLst>
                                </p:cTn>
                              </p:par>
                              <p:par>
                                <p:cTn id="24" presetID="22" presetClass="entr" presetSubtype="8" fill="hold" grpId="0" nodeType="withEffect">
                                  <p:stCondLst>
                                    <p:cond delay="125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750"/>
                                        <p:tgtEl>
                                          <p:spTgt spid="49"/>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750"/>
                                        <p:tgtEl>
                                          <p:spTgt spid="4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0" grpId="1">
        <p:bldAsOne/>
      </p:bldGraphic>
      <p:bldGraphic spid="40" grpId="2">
        <p:bldAsOne/>
      </p:bldGraphic>
      <p:bldP spid="48" grpId="0"/>
      <p:bldP spid="49" grpId="0"/>
      <p:bldP spid="30" grpId="0"/>
      <p:bldP spid="30" grpId="1"/>
      <p:bldP spid="30" grpId="2"/>
      <p:bldP spid="31" grpId="0"/>
      <p:bldP spid="31" grpId="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a:blip r:embed="rId1"/>
          <a:stretch>
            <a:fillRect/>
          </a:stretch>
        </p:blipFill>
        <p:spPr>
          <a:xfrm>
            <a:off x="6616474" y="2258007"/>
            <a:ext cx="4446878" cy="2966616"/>
          </a:xfrm>
          <a:custGeom>
            <a:avLst/>
            <a:gdLst>
              <a:gd name="connsiteX0" fmla="*/ 42838 w 4449924"/>
              <a:gd name="connsiteY0" fmla="*/ 0 h 2966616"/>
              <a:gd name="connsiteX1" fmla="*/ 4407086 w 4449924"/>
              <a:gd name="connsiteY1" fmla="*/ 0 h 2966616"/>
              <a:gd name="connsiteX2" fmla="*/ 4449924 w 4449924"/>
              <a:gd name="connsiteY2" fmla="*/ 42838 h 2966616"/>
              <a:gd name="connsiteX3" fmla="*/ 4449924 w 4449924"/>
              <a:gd name="connsiteY3" fmla="*/ 2923778 h 2966616"/>
              <a:gd name="connsiteX4" fmla="*/ 4407086 w 4449924"/>
              <a:gd name="connsiteY4" fmla="*/ 2966616 h 2966616"/>
              <a:gd name="connsiteX5" fmla="*/ 42838 w 4449924"/>
              <a:gd name="connsiteY5" fmla="*/ 2966616 h 2966616"/>
              <a:gd name="connsiteX6" fmla="*/ 0 w 4449924"/>
              <a:gd name="connsiteY6" fmla="*/ 2923778 h 2966616"/>
              <a:gd name="connsiteX7" fmla="*/ 0 w 4449924"/>
              <a:gd name="connsiteY7" fmla="*/ 42838 h 2966616"/>
              <a:gd name="connsiteX8" fmla="*/ 42838 w 4449924"/>
              <a:gd name="connsiteY8" fmla="*/ 0 h 296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9924" h="2966616">
                <a:moveTo>
                  <a:pt x="42838" y="0"/>
                </a:moveTo>
                <a:lnTo>
                  <a:pt x="4407086" y="0"/>
                </a:lnTo>
                <a:cubicBezTo>
                  <a:pt x="4430745" y="0"/>
                  <a:pt x="4449924" y="19179"/>
                  <a:pt x="4449924" y="42838"/>
                </a:cubicBezTo>
                <a:lnTo>
                  <a:pt x="4449924" y="2923778"/>
                </a:lnTo>
                <a:cubicBezTo>
                  <a:pt x="4449924" y="2947437"/>
                  <a:pt x="4430745" y="2966616"/>
                  <a:pt x="4407086" y="2966616"/>
                </a:cubicBezTo>
                <a:lnTo>
                  <a:pt x="42838" y="2966616"/>
                </a:lnTo>
                <a:cubicBezTo>
                  <a:pt x="19179" y="2966616"/>
                  <a:pt x="0" y="2947437"/>
                  <a:pt x="0" y="2923778"/>
                </a:cubicBezTo>
                <a:lnTo>
                  <a:pt x="0" y="42838"/>
                </a:lnTo>
                <a:cubicBezTo>
                  <a:pt x="0" y="19179"/>
                  <a:pt x="19179" y="0"/>
                  <a:pt x="42838" y="0"/>
                </a:cubicBezTo>
                <a:close/>
              </a:path>
            </a:pathLst>
          </a:custGeom>
        </p:spPr>
      </p:pic>
      <p:sp>
        <p:nvSpPr>
          <p:cNvPr id="48" name="椭圆 47"/>
          <p:cNvSpPr/>
          <p:nvPr/>
        </p:nvSpPr>
        <p:spPr>
          <a:xfrm>
            <a:off x="5785304" y="2911668"/>
            <a:ext cx="1659294" cy="1659294"/>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342722" y="4327633"/>
            <a:ext cx="4078363" cy="978729"/>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0" name="文本框 49"/>
          <p:cNvSpPr txBox="1"/>
          <p:nvPr/>
        </p:nvSpPr>
        <p:spPr>
          <a:xfrm>
            <a:off x="1342723" y="2472199"/>
            <a:ext cx="2206946"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51" name="圆角矩形 50"/>
          <p:cNvSpPr/>
          <p:nvPr/>
        </p:nvSpPr>
        <p:spPr>
          <a:xfrm>
            <a:off x="1137447" y="2530879"/>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447" y="3205719"/>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37447" y="38173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137447" y="4429069"/>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342722" y="3096101"/>
            <a:ext cx="4162339"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6" name="矩形 55"/>
          <p:cNvSpPr/>
          <p:nvPr/>
        </p:nvSpPr>
        <p:spPr>
          <a:xfrm>
            <a:off x="1342722" y="3711867"/>
            <a:ext cx="4078363"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7" name="文本框 56"/>
          <p:cNvSpPr txBox="1"/>
          <p:nvPr/>
        </p:nvSpPr>
        <p:spPr>
          <a:xfrm>
            <a:off x="5868048" y="3364340"/>
            <a:ext cx="1493806" cy="338554"/>
          </a:xfrm>
          <a:prstGeom prst="rect">
            <a:avLst/>
          </a:prstGeom>
          <a:noFill/>
        </p:spPr>
        <p:txBody>
          <a:bodyPr wrap="square" rtlCol="0">
            <a:spAutoFit/>
          </a:bodyPr>
          <a:lstStyle/>
          <a:p>
            <a:pPr algn="ctr"/>
            <a:r>
              <a:rPr lang="en-US" altLang="zh-CN" sz="1600" dirty="0">
                <a:solidFill>
                  <a:schemeClr val="bg1"/>
                </a:solidFill>
              </a:rPr>
              <a:t>Windows 10</a:t>
            </a:r>
            <a:endParaRPr lang="zh-CN" altLang="en-US" sz="1600" dirty="0">
              <a:solidFill>
                <a:schemeClr val="bg1"/>
              </a:solidFill>
            </a:endParaRPr>
          </a:p>
        </p:txBody>
      </p:sp>
      <p:sp>
        <p:nvSpPr>
          <p:cNvPr id="58" name="文本框 57"/>
          <p:cNvSpPr txBox="1"/>
          <p:nvPr/>
        </p:nvSpPr>
        <p:spPr>
          <a:xfrm>
            <a:off x="5831179" y="3649490"/>
            <a:ext cx="1567543" cy="461665"/>
          </a:xfrm>
          <a:prstGeom prst="rect">
            <a:avLst/>
          </a:prstGeom>
          <a:noFill/>
        </p:spPr>
        <p:txBody>
          <a:bodyPr wrap="square" rtlCol="0">
            <a:spAutoFit/>
          </a:bodyPr>
          <a:lstStyle/>
          <a:p>
            <a:pPr algn="ctr"/>
            <a:r>
              <a:rPr lang="en-US" altLang="zh-CN" sz="2400" dirty="0">
                <a:solidFill>
                  <a:schemeClr val="bg1"/>
                </a:solidFill>
              </a:rPr>
              <a:t>37.5</a:t>
            </a:r>
            <a:r>
              <a:rPr lang="en-US" altLang="zh-CN" dirty="0">
                <a:solidFill>
                  <a:schemeClr val="bg1"/>
                </a:solidFill>
              </a:rPr>
              <a:t>%</a:t>
            </a:r>
            <a:endParaRPr lang="zh-CN" altLang="en-US" sz="2400" dirty="0">
              <a:solidFill>
                <a:schemeClr val="bg1"/>
              </a:solidFill>
            </a:endParaRPr>
          </a:p>
        </p:txBody>
      </p:sp>
      <p:grpSp>
        <p:nvGrpSpPr>
          <p:cNvPr id="128" name="组合 127"/>
          <p:cNvGrpSpPr/>
          <p:nvPr/>
        </p:nvGrpSpPr>
        <p:grpSpPr>
          <a:xfrm>
            <a:off x="5596888" y="2944074"/>
            <a:ext cx="2038226" cy="1615623"/>
            <a:chOff x="3591729" y="1915469"/>
            <a:chExt cx="4942643" cy="3917842"/>
          </a:xfrm>
        </p:grpSpPr>
        <p:sp>
          <p:nvSpPr>
            <p:cNvPr id="129" name="椭圆 128"/>
            <p:cNvSpPr/>
            <p:nvPr/>
          </p:nvSpPr>
          <p:spPr>
            <a:xfrm>
              <a:off x="4095361" y="3262175"/>
              <a:ext cx="190968" cy="1909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7858608" y="2229850"/>
              <a:ext cx="147361" cy="147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6257853" y="5132407"/>
              <a:ext cx="98241" cy="982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7686208" y="3631835"/>
              <a:ext cx="190968" cy="190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6357803" y="1915469"/>
              <a:ext cx="147361" cy="1473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3591729" y="4220249"/>
              <a:ext cx="98241" cy="982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7270294" y="5295054"/>
              <a:ext cx="190968" cy="1909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7046083" y="2728600"/>
              <a:ext cx="147361" cy="1473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5851967" y="5735070"/>
              <a:ext cx="98241" cy="982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104965" y="4934489"/>
              <a:ext cx="190968" cy="190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8387011" y="3980838"/>
              <a:ext cx="147361" cy="1473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369707" y="2375908"/>
              <a:ext cx="98241" cy="982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5217273" y="2679480"/>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6357803" y="3678199"/>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6730934" y="4497558"/>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5380299" y="4448438"/>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rot="16200000">
              <a:off x="5168994" y="5132408"/>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rot="16200000">
              <a:off x="7494927" y="5735071"/>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rot="16200000">
              <a:off x="5430603" y="3360469"/>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rot="16200000">
              <a:off x="6938900" y="5550265"/>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4" name="任意多边形 153"/>
          <p:cNvSpPr/>
          <p:nvPr/>
        </p:nvSpPr>
        <p:spPr>
          <a:xfrm rot="16200000">
            <a:off x="8643245" y="2802992"/>
            <a:ext cx="2966616" cy="1876645"/>
          </a:xfrm>
          <a:custGeom>
            <a:avLst/>
            <a:gdLst>
              <a:gd name="connsiteX0" fmla="*/ 2966616 w 2966616"/>
              <a:gd name="connsiteY0" fmla="*/ 0 h 1876645"/>
              <a:gd name="connsiteX1" fmla="*/ 2966616 w 2966616"/>
              <a:gd name="connsiteY1" fmla="*/ 1833807 h 1876645"/>
              <a:gd name="connsiteX2" fmla="*/ 2923778 w 2966616"/>
              <a:gd name="connsiteY2" fmla="*/ 1876645 h 1876645"/>
              <a:gd name="connsiteX3" fmla="*/ 42838 w 2966616"/>
              <a:gd name="connsiteY3" fmla="*/ 1876645 h 1876645"/>
              <a:gd name="connsiteX4" fmla="*/ 0 w 2966616"/>
              <a:gd name="connsiteY4" fmla="*/ 1833807 h 1876645"/>
              <a:gd name="connsiteX5" fmla="*/ 0 w 2966616"/>
              <a:gd name="connsiteY5" fmla="*/ 296662 h 18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6616" h="1876645">
                <a:moveTo>
                  <a:pt x="2966616" y="0"/>
                </a:moveTo>
                <a:lnTo>
                  <a:pt x="2966616" y="1833807"/>
                </a:lnTo>
                <a:cubicBezTo>
                  <a:pt x="2966616" y="1857466"/>
                  <a:pt x="2947437" y="1876645"/>
                  <a:pt x="2923778" y="1876645"/>
                </a:cubicBezTo>
                <a:lnTo>
                  <a:pt x="42838" y="1876645"/>
                </a:lnTo>
                <a:cubicBezTo>
                  <a:pt x="19179" y="1876645"/>
                  <a:pt x="0" y="1857466"/>
                  <a:pt x="0" y="1833807"/>
                </a:cubicBezTo>
                <a:lnTo>
                  <a:pt x="0" y="296662"/>
                </a:lnTo>
                <a:close/>
              </a:path>
            </a:pathLst>
          </a:custGeom>
          <a:solidFill>
            <a:srgbClr val="D4D0C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1342723" y="178376"/>
            <a:ext cx="3374420"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61" name="矩形 6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62" name="矩形 61"/>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750"/>
                                        <p:tgtEl>
                                          <p:spTgt spid="6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6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5E-6 1.85185E-6 " pathEditMode="relative" rAng="0" ptsTypes="AA">
                                      <p:cBhvr>
                                        <p:cTn id="11" dur="750" fill="hold"/>
                                        <p:tgtEl>
                                          <p:spTgt spid="6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750"/>
                                        <p:tgtEl>
                                          <p:spTgt spid="6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6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750"/>
                                        <p:tgtEl>
                                          <p:spTgt spid="84"/>
                                        </p:tgtEl>
                                      </p:cBhvr>
                                    </p:animEffect>
                                  </p:childTnLst>
                                </p:cTn>
                              </p:par>
                              <p:par>
                                <p:cTn id="20" presetID="63" presetClass="path" presetSubtype="0" decel="50000" fill="hold" nodeType="withEffect">
                                  <p:stCondLst>
                                    <p:cond delay="0"/>
                                  </p:stCondLst>
                                  <p:childTnLst>
                                    <p:animMotion origin="layout" path="M -0.01562 -3.7037E-7 L 0.11081 -3.7037E-7 " pathEditMode="relative" rAng="0" ptsTypes="AA">
                                      <p:cBhvr>
                                        <p:cTn id="21" dur="750" spd="-100000" fill="hold"/>
                                        <p:tgtEl>
                                          <p:spTgt spid="84"/>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7 L 1.11022E-16 -3.7037E-7 " pathEditMode="relative" rAng="0" ptsTypes="AA">
                                      <p:cBhvr>
                                        <p:cTn id="23" dur="750" fill="hold"/>
                                        <p:tgtEl>
                                          <p:spTgt spid="84"/>
                                        </p:tgtEl>
                                        <p:attrNameLst>
                                          <p:attrName>ppt_x</p:attrName>
                                          <p:attrName>ppt_y</p:attrName>
                                        </p:attrNameLst>
                                      </p:cBhvr>
                                      <p:rCtr x="781" y="0"/>
                                    </p:animMotion>
                                  </p:childTnLst>
                                </p:cTn>
                              </p:par>
                              <p:par>
                                <p:cTn id="24" presetID="10" presetClass="entr" presetSubtype="0" fill="hold" grpId="0" nodeType="with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750"/>
                                        <p:tgtEl>
                                          <p:spTgt spid="15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15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154"/>
                                        </p:tgtEl>
                                        <p:attrNameLst>
                                          <p:attrName>ppt_x</p:attrName>
                                          <p:attrName>ppt_y</p:attrName>
                                        </p:attrNameLst>
                                      </p:cBhvr>
                                      <p:rCtr x="781" y="0"/>
                                    </p:animMotion>
                                  </p:childTnLst>
                                </p:cTn>
                              </p:par>
                              <p:par>
                                <p:cTn id="31" presetID="10"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750"/>
                                        <p:tgtEl>
                                          <p:spTgt spid="48"/>
                                        </p:tgtEl>
                                      </p:cBhvr>
                                    </p:animEffect>
                                  </p:childTnLst>
                                </p:cTn>
                              </p:par>
                              <p:par>
                                <p:cTn id="34" presetID="63" presetClass="path" presetSubtype="0" decel="50000" fill="hold" grpId="1" nodeType="withEffect">
                                  <p:stCondLst>
                                    <p:cond delay="0"/>
                                  </p:stCondLst>
                                  <p:childTnLst>
                                    <p:animMotion origin="layout" path="M 0.01523 -1.11111E-6 L -0.10886 -1.11111E-6 " pathEditMode="relative" rAng="0" ptsTypes="AA">
                                      <p:cBhvr>
                                        <p:cTn id="35" dur="750" spd="-100000" fill="hold"/>
                                        <p:tgtEl>
                                          <p:spTgt spid="48"/>
                                        </p:tgtEl>
                                        <p:attrNameLst>
                                          <p:attrName>ppt_x</p:attrName>
                                          <p:attrName>ppt_y</p:attrName>
                                        </p:attrNameLst>
                                      </p:cBhvr>
                                      <p:rCtr x="-6198" y="0"/>
                                    </p:animMotion>
                                  </p:childTnLst>
                                </p:cTn>
                              </p:par>
                              <p:par>
                                <p:cTn id="36" presetID="35" presetClass="path" presetSubtype="0" accel="50000" decel="50000" fill="hold" grpId="2" nodeType="withEffect">
                                  <p:stCondLst>
                                    <p:cond delay="750"/>
                                  </p:stCondLst>
                                  <p:childTnLst>
                                    <p:animMotion origin="layout" path="M 0.01601 -1.11111E-6 L 3.125E-6 -1.11111E-6 " pathEditMode="relative" rAng="0" ptsTypes="AA">
                                      <p:cBhvr>
                                        <p:cTn id="37" dur="750" fill="hold"/>
                                        <p:tgtEl>
                                          <p:spTgt spid="48"/>
                                        </p:tgtEl>
                                        <p:attrNameLst>
                                          <p:attrName>ppt_x</p:attrName>
                                          <p:attrName>ppt_y</p:attrName>
                                        </p:attrNameLst>
                                      </p:cBhvr>
                                      <p:rCtr x="-807" y="0"/>
                                    </p:animMotion>
                                  </p:childTnLst>
                                </p:cTn>
                              </p:par>
                              <p:par>
                                <p:cTn id="38" presetID="53" presetClass="entr" presetSubtype="16" fill="hold" nodeType="withEffect">
                                  <p:stCondLst>
                                    <p:cond delay="1250"/>
                                  </p:stCondLst>
                                  <p:childTnLst>
                                    <p:set>
                                      <p:cBhvr>
                                        <p:cTn id="39" dur="1" fill="hold">
                                          <p:stCondLst>
                                            <p:cond delay="0"/>
                                          </p:stCondLst>
                                        </p:cTn>
                                        <p:tgtEl>
                                          <p:spTgt spid="58">
                                            <p:txEl>
                                              <p:pRg st="0" end="0"/>
                                            </p:txEl>
                                          </p:spTgt>
                                        </p:tgtEl>
                                        <p:attrNameLst>
                                          <p:attrName>style.visibility</p:attrName>
                                        </p:attrNameLst>
                                      </p:cBhvr>
                                      <p:to>
                                        <p:strVal val="visible"/>
                                      </p:to>
                                    </p:set>
                                    <p:anim calcmode="lin" valueType="num">
                                      <p:cBhvr>
                                        <p:cTn id="40" dur="750" fill="hold"/>
                                        <p:tgtEl>
                                          <p:spTgt spid="58">
                                            <p:txEl>
                                              <p:pRg st="0" end="0"/>
                                            </p:txEl>
                                          </p:spTgt>
                                        </p:tgtEl>
                                        <p:attrNameLst>
                                          <p:attrName>ppt_w</p:attrName>
                                        </p:attrNameLst>
                                      </p:cBhvr>
                                      <p:tavLst>
                                        <p:tav tm="0">
                                          <p:val>
                                            <p:fltVal val="0"/>
                                          </p:val>
                                        </p:tav>
                                        <p:tav tm="100000">
                                          <p:val>
                                            <p:strVal val="#ppt_w"/>
                                          </p:val>
                                        </p:tav>
                                      </p:tavLst>
                                    </p:anim>
                                    <p:anim calcmode="lin" valueType="num">
                                      <p:cBhvr>
                                        <p:cTn id="41" dur="75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42" dur="750"/>
                                        <p:tgtEl>
                                          <p:spTgt spid="58">
                                            <p:txEl>
                                              <p:pRg st="0" end="0"/>
                                            </p:txEl>
                                          </p:spTgt>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750"/>
                                        <p:tgtEl>
                                          <p:spTgt spid="57"/>
                                        </p:tgtEl>
                                      </p:cBhvr>
                                    </p:animEffect>
                                  </p:childTnLst>
                                </p:cTn>
                              </p:par>
                              <p:par>
                                <p:cTn id="46" presetID="10" presetClass="entr" presetSubtype="0" fill="hold" nodeType="withEffect">
                                  <p:stCondLst>
                                    <p:cond delay="1750"/>
                                  </p:stCondLst>
                                  <p:childTnLst>
                                    <p:set>
                                      <p:cBhvr>
                                        <p:cTn id="47" dur="1" fill="hold">
                                          <p:stCondLst>
                                            <p:cond delay="0"/>
                                          </p:stCondLst>
                                        </p:cTn>
                                        <p:tgtEl>
                                          <p:spTgt spid="128"/>
                                        </p:tgtEl>
                                        <p:attrNameLst>
                                          <p:attrName>style.visibility</p:attrName>
                                        </p:attrNameLst>
                                      </p:cBhvr>
                                      <p:to>
                                        <p:strVal val="visible"/>
                                      </p:to>
                                    </p:set>
                                    <p:animEffect transition="in" filter="fade">
                                      <p:cBhvr>
                                        <p:cTn id="48" dur="750"/>
                                        <p:tgtEl>
                                          <p:spTgt spid="128"/>
                                        </p:tgtEl>
                                      </p:cBhvr>
                                    </p:animEffect>
                                  </p:childTnLst>
                                </p:cTn>
                              </p:par>
                              <p:par>
                                <p:cTn id="49" presetID="53" presetClass="entr" presetSubtype="16" fill="hold" grpId="0" nodeType="withEffect">
                                  <p:stCondLst>
                                    <p:cond delay="275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fltVal val="0"/>
                                          </p:val>
                                        </p:tav>
                                        <p:tav tm="100000">
                                          <p:val>
                                            <p:strVal val="#ppt_w"/>
                                          </p:val>
                                        </p:tav>
                                      </p:tavLst>
                                    </p:anim>
                                    <p:anim calcmode="lin" valueType="num">
                                      <p:cBhvr>
                                        <p:cTn id="52" dur="500" fill="hold"/>
                                        <p:tgtEl>
                                          <p:spTgt spid="51"/>
                                        </p:tgtEl>
                                        <p:attrNameLst>
                                          <p:attrName>ppt_h</p:attrName>
                                        </p:attrNameLst>
                                      </p:cBhvr>
                                      <p:tavLst>
                                        <p:tav tm="0">
                                          <p:val>
                                            <p:fltVal val="0"/>
                                          </p:val>
                                        </p:tav>
                                        <p:tav tm="100000">
                                          <p:val>
                                            <p:strVal val="#ppt_h"/>
                                          </p:val>
                                        </p:tav>
                                      </p:tavLst>
                                    </p:anim>
                                    <p:animEffect transition="in" filter="fade">
                                      <p:cBhvr>
                                        <p:cTn id="53" dur="500"/>
                                        <p:tgtEl>
                                          <p:spTgt spid="51"/>
                                        </p:tgtEl>
                                      </p:cBhvr>
                                    </p:animEffect>
                                  </p:childTnLst>
                                </p:cTn>
                              </p:par>
                              <p:par>
                                <p:cTn id="54" presetID="22" presetClass="entr" presetSubtype="8" fill="hold" grpId="0" nodeType="withEffect">
                                  <p:stCondLst>
                                    <p:cond delay="275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750"/>
                                        <p:tgtEl>
                                          <p:spTgt spid="50"/>
                                        </p:tgtEl>
                                      </p:cBhvr>
                                    </p:animEffect>
                                  </p:childTnLst>
                                </p:cTn>
                              </p:par>
                              <p:par>
                                <p:cTn id="57" presetID="10" presetClass="entr" presetSubtype="0" fill="hold" grpId="0" nodeType="withEffect">
                                  <p:stCondLst>
                                    <p:cond delay="325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par>
                                <p:cTn id="60" presetID="42" presetClass="path" presetSubtype="0" decel="50000" fill="hold" grpId="1" nodeType="withEffect">
                                  <p:stCondLst>
                                    <p:cond delay="3250"/>
                                  </p:stCondLst>
                                  <p:childTnLst>
                                    <p:animMotion origin="layout" path="M 2.70833E-6 7.40741E-7 L 2.70833E-6 -0.09144 " pathEditMode="relative" rAng="0" ptsTypes="AA">
                                      <p:cBhvr>
                                        <p:cTn id="61" dur="1250" spd="-100000" fill="hold"/>
                                        <p:tgtEl>
                                          <p:spTgt spid="52"/>
                                        </p:tgtEl>
                                        <p:attrNameLst>
                                          <p:attrName>ppt_x</p:attrName>
                                          <p:attrName>ppt_y</p:attrName>
                                        </p:attrNameLst>
                                      </p:cBhvr>
                                      <p:rCtr x="0" y="-4583"/>
                                    </p:animMotion>
                                  </p:childTnLst>
                                </p:cTn>
                              </p:par>
                              <p:par>
                                <p:cTn id="62" presetID="10" presetClass="entr" presetSubtype="0" fill="hold" grpId="0" nodeType="withEffect">
                                  <p:stCondLst>
                                    <p:cond delay="325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42" presetClass="path" presetSubtype="0" decel="50000" fill="hold" grpId="1" nodeType="withEffect">
                                  <p:stCondLst>
                                    <p:cond delay="3250"/>
                                  </p:stCondLst>
                                  <p:childTnLst>
                                    <p:animMotion origin="layout" path="M 2.70833E-6 -1.11111E-6 L 2.70833E-6 -0.18055 " pathEditMode="relative" rAng="0" ptsTypes="AA">
                                      <p:cBhvr>
                                        <p:cTn id="66" dur="1250" spd="-100000" fill="hold"/>
                                        <p:tgtEl>
                                          <p:spTgt spid="53"/>
                                        </p:tgtEl>
                                        <p:attrNameLst>
                                          <p:attrName>ppt_x</p:attrName>
                                          <p:attrName>ppt_y</p:attrName>
                                        </p:attrNameLst>
                                      </p:cBhvr>
                                      <p:rCtr x="0" y="-9028"/>
                                    </p:animMotion>
                                  </p:childTnLst>
                                </p:cTn>
                              </p:par>
                              <p:par>
                                <p:cTn id="67" presetID="10" presetClass="entr" presetSubtype="0" fill="hold" grpId="0" nodeType="withEffect">
                                  <p:stCondLst>
                                    <p:cond delay="325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par>
                                <p:cTn id="70" presetID="42" presetClass="path" presetSubtype="0" decel="50000" fill="hold" grpId="1" nodeType="withEffect">
                                  <p:stCondLst>
                                    <p:cond delay="3250"/>
                                  </p:stCondLst>
                                  <p:childTnLst>
                                    <p:animMotion origin="layout" path="M 2.70833E-6 -1.48148E-6 L 2.70833E-6 -0.26875 " pathEditMode="relative" rAng="0" ptsTypes="AA">
                                      <p:cBhvr>
                                        <p:cTn id="71" dur="1250" spd="-100000" fill="hold"/>
                                        <p:tgtEl>
                                          <p:spTgt spid="54"/>
                                        </p:tgtEl>
                                        <p:attrNameLst>
                                          <p:attrName>ppt_x</p:attrName>
                                          <p:attrName>ppt_y</p:attrName>
                                        </p:attrNameLst>
                                      </p:cBhvr>
                                      <p:rCtr x="0" y="-13449"/>
                                    </p:animMotion>
                                  </p:childTnLst>
                                </p:cTn>
                              </p:par>
                              <p:par>
                                <p:cTn id="72" presetID="10" presetClass="entr" presetSubtype="0" fill="hold" grpId="0" nodeType="withEffect">
                                  <p:stCondLst>
                                    <p:cond delay="450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750"/>
                                        <p:tgtEl>
                                          <p:spTgt spid="55"/>
                                        </p:tgtEl>
                                      </p:cBhvr>
                                    </p:animEffect>
                                  </p:childTnLst>
                                </p:cTn>
                              </p:par>
                              <p:par>
                                <p:cTn id="75" presetID="10" presetClass="entr" presetSubtype="0" fill="hold" grpId="0" nodeType="withEffect">
                                  <p:stCondLst>
                                    <p:cond delay="450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750"/>
                                        <p:tgtEl>
                                          <p:spTgt spid="56"/>
                                        </p:tgtEl>
                                      </p:cBhvr>
                                    </p:animEffect>
                                  </p:childTnLst>
                                </p:cTn>
                              </p:par>
                              <p:par>
                                <p:cTn id="78" presetID="10" presetClass="entr" presetSubtype="0" fill="hold" grpId="0" nodeType="withEffect">
                                  <p:stCondLst>
                                    <p:cond delay="450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750"/>
                                        <p:tgtEl>
                                          <p:spTgt spid="49"/>
                                        </p:tgtEl>
                                      </p:cBhvr>
                                    </p:animEffect>
                                  </p:childTnLst>
                                </p:cTn>
                              </p:par>
                            </p:childTnLst>
                          </p:cTn>
                        </p:par>
                        <p:par>
                          <p:cTn id="81" fill="hold">
                            <p:stCondLst>
                              <p:cond delay="1000"/>
                            </p:stCondLst>
                            <p:childTnLst>
                              <p:par>
                                <p:cTn id="82" presetID="10" presetClass="entr" presetSubtype="0" fill="hold" grpId="0" nodeType="after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7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p:bldP spid="50" grpId="0"/>
      <p:bldP spid="51" grpId="0" animBg="1"/>
      <p:bldP spid="52" grpId="0" animBg="1"/>
      <p:bldP spid="52" grpId="1" animBg="1"/>
      <p:bldP spid="53" grpId="0" animBg="1"/>
      <p:bldP spid="53" grpId="1" animBg="1"/>
      <p:bldP spid="54" grpId="0" animBg="1"/>
      <p:bldP spid="54" grpId="1" animBg="1"/>
      <p:bldP spid="55" grpId="0"/>
      <p:bldP spid="56" grpId="0"/>
      <p:bldP spid="57" grpId="0"/>
      <p:bldP spid="154" grpId="0" animBg="1"/>
      <p:bldP spid="154" grpId="1" animBg="1"/>
      <p:bldP spid="154" grpId="2" animBg="1"/>
      <p:bldP spid="60" grpId="0"/>
      <p:bldP spid="60" grpId="1"/>
      <p:bldP spid="60" grpId="2"/>
      <p:bldP spid="61" grpId="0"/>
      <p:bldP spid="61" grpId="1"/>
      <p:bldP spid="6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02</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Two</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组合 192"/>
          <p:cNvGrpSpPr/>
          <p:nvPr/>
        </p:nvGrpSpPr>
        <p:grpSpPr>
          <a:xfrm>
            <a:off x="9419632" y="2048870"/>
            <a:ext cx="1535475" cy="2110030"/>
            <a:chOff x="3384388" y="-1243695"/>
            <a:chExt cx="2448000" cy="3364010"/>
          </a:xfrm>
        </p:grpSpPr>
        <p:sp>
          <p:nvSpPr>
            <p:cNvPr id="194" name="圆角矩形 193"/>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圆角矩形 194"/>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6" name="组合 195"/>
            <p:cNvGrpSpPr/>
            <p:nvPr/>
          </p:nvGrpSpPr>
          <p:grpSpPr>
            <a:xfrm>
              <a:off x="4156571" y="1413779"/>
              <a:ext cx="721176" cy="706536"/>
              <a:chOff x="3161408" y="4408176"/>
              <a:chExt cx="721176" cy="706536"/>
            </a:xfrm>
          </p:grpSpPr>
          <p:sp>
            <p:nvSpPr>
              <p:cNvPr id="202" name="任意多边形 2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任意多边形 2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任意多边形 2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2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p:nvGrpSpPr>
          <p:grpSpPr>
            <a:xfrm flipH="1" flipV="1">
              <a:off x="4336829" y="-1243695"/>
              <a:ext cx="721176" cy="706536"/>
              <a:chOff x="3161408" y="4408176"/>
              <a:chExt cx="721176" cy="706536"/>
            </a:xfrm>
          </p:grpSpPr>
          <p:sp>
            <p:nvSpPr>
              <p:cNvPr id="198" name="任意多边形 19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任意多边形 19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任意多边形 19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任意多边形 2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0" name="组合 179"/>
          <p:cNvGrpSpPr/>
          <p:nvPr/>
        </p:nvGrpSpPr>
        <p:grpSpPr>
          <a:xfrm>
            <a:off x="6692053" y="2048870"/>
            <a:ext cx="1535475" cy="2110030"/>
            <a:chOff x="3384388" y="-1243695"/>
            <a:chExt cx="2448000" cy="3364010"/>
          </a:xfrm>
        </p:grpSpPr>
        <p:sp>
          <p:nvSpPr>
            <p:cNvPr id="181" name="圆角矩形 180"/>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圆角矩形 181"/>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p:nvGrpSpPr>
          <p:grpSpPr>
            <a:xfrm>
              <a:off x="4156571" y="1413779"/>
              <a:ext cx="721176" cy="706536"/>
              <a:chOff x="3161408" y="4408176"/>
              <a:chExt cx="721176" cy="706536"/>
            </a:xfrm>
          </p:grpSpPr>
          <p:sp>
            <p:nvSpPr>
              <p:cNvPr id="189" name="任意多边形 18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18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任意多边形 19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任意多边形 19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4" name="组合 183"/>
            <p:cNvGrpSpPr/>
            <p:nvPr/>
          </p:nvGrpSpPr>
          <p:grpSpPr>
            <a:xfrm flipH="1" flipV="1">
              <a:off x="4336829" y="-1243695"/>
              <a:ext cx="721176" cy="706536"/>
              <a:chOff x="3161408" y="4408176"/>
              <a:chExt cx="721176" cy="706536"/>
            </a:xfrm>
          </p:grpSpPr>
          <p:sp>
            <p:nvSpPr>
              <p:cNvPr id="185" name="任意多边形 184"/>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任意多边形 185"/>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任意多边形 186"/>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187"/>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7" name="组合 166"/>
          <p:cNvGrpSpPr/>
          <p:nvPr/>
        </p:nvGrpSpPr>
        <p:grpSpPr>
          <a:xfrm>
            <a:off x="3964474" y="2048870"/>
            <a:ext cx="1535475" cy="2110030"/>
            <a:chOff x="3384388" y="-1243695"/>
            <a:chExt cx="2448000" cy="3364010"/>
          </a:xfrm>
        </p:grpSpPr>
        <p:sp>
          <p:nvSpPr>
            <p:cNvPr id="168" name="圆角矩形 167"/>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0" name="组合 169"/>
            <p:cNvGrpSpPr/>
            <p:nvPr/>
          </p:nvGrpSpPr>
          <p:grpSpPr>
            <a:xfrm>
              <a:off x="4156571" y="1413779"/>
              <a:ext cx="721176" cy="706536"/>
              <a:chOff x="3161408" y="4408176"/>
              <a:chExt cx="721176" cy="706536"/>
            </a:xfrm>
          </p:grpSpPr>
          <p:sp>
            <p:nvSpPr>
              <p:cNvPr id="176" name="任意多边形 1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1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flipH="1" flipV="1">
              <a:off x="4336829" y="-1243695"/>
              <a:ext cx="721176" cy="706536"/>
              <a:chOff x="3161408" y="4408176"/>
              <a:chExt cx="721176" cy="706536"/>
            </a:xfrm>
          </p:grpSpPr>
          <p:sp>
            <p:nvSpPr>
              <p:cNvPr id="172" name="任意多边形 1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任意多边形 1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1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4" name="组合 153"/>
          <p:cNvGrpSpPr/>
          <p:nvPr/>
        </p:nvGrpSpPr>
        <p:grpSpPr>
          <a:xfrm>
            <a:off x="1236895" y="2048870"/>
            <a:ext cx="1535475" cy="2110030"/>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2" name="Freeform 124"/>
          <p:cNvSpPr/>
          <p:nvPr/>
        </p:nvSpPr>
        <p:spPr bwMode="auto">
          <a:xfrm>
            <a:off x="1778042" y="2923064"/>
            <a:ext cx="453179" cy="361644"/>
          </a:xfrm>
          <a:custGeom>
            <a:avLst/>
            <a:gdLst>
              <a:gd name="T0" fmla="*/ 139 w 302"/>
              <a:gd name="T1" fmla="*/ 33 h 241"/>
              <a:gd name="T2" fmla="*/ 92 w 302"/>
              <a:gd name="T3" fmla="*/ 0 h 241"/>
              <a:gd name="T4" fmla="*/ 0 w 302"/>
              <a:gd name="T5" fmla="*/ 0 h 241"/>
              <a:gd name="T6" fmla="*/ 0 w 302"/>
              <a:gd name="T7" fmla="*/ 241 h 241"/>
              <a:gd name="T8" fmla="*/ 302 w 302"/>
              <a:gd name="T9" fmla="*/ 241 h 241"/>
              <a:gd name="T10" fmla="*/ 302 w 302"/>
              <a:gd name="T11" fmla="*/ 33 h 241"/>
              <a:gd name="T12" fmla="*/ 139 w 302"/>
              <a:gd name="T13" fmla="*/ 33 h 241"/>
            </a:gdLst>
            <a:ahLst/>
            <a:cxnLst>
              <a:cxn ang="0">
                <a:pos x="T0" y="T1"/>
              </a:cxn>
              <a:cxn ang="0">
                <a:pos x="T2" y="T3"/>
              </a:cxn>
              <a:cxn ang="0">
                <a:pos x="T4" y="T5"/>
              </a:cxn>
              <a:cxn ang="0">
                <a:pos x="T6" y="T7"/>
              </a:cxn>
              <a:cxn ang="0">
                <a:pos x="T8" y="T9"/>
              </a:cxn>
              <a:cxn ang="0">
                <a:pos x="T10" y="T11"/>
              </a:cxn>
              <a:cxn ang="0">
                <a:pos x="T12" y="T13"/>
              </a:cxn>
            </a:cxnLst>
            <a:rect l="0" t="0" r="r" b="b"/>
            <a:pathLst>
              <a:path w="302" h="241">
                <a:moveTo>
                  <a:pt x="139" y="33"/>
                </a:moveTo>
                <a:lnTo>
                  <a:pt x="92" y="0"/>
                </a:lnTo>
                <a:lnTo>
                  <a:pt x="0" y="0"/>
                </a:lnTo>
                <a:lnTo>
                  <a:pt x="0" y="241"/>
                </a:lnTo>
                <a:lnTo>
                  <a:pt x="302" y="241"/>
                </a:lnTo>
                <a:lnTo>
                  <a:pt x="302" y="33"/>
                </a:lnTo>
                <a:lnTo>
                  <a:pt x="139" y="33"/>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grpSp>
        <p:nvGrpSpPr>
          <p:cNvPr id="33" name="组合 32"/>
          <p:cNvGrpSpPr/>
          <p:nvPr/>
        </p:nvGrpSpPr>
        <p:grpSpPr>
          <a:xfrm>
            <a:off x="4505622" y="2889716"/>
            <a:ext cx="453179" cy="433671"/>
            <a:chOff x="5373688" y="1268413"/>
            <a:chExt cx="479425" cy="458788"/>
          </a:xfrm>
          <a:solidFill>
            <a:schemeClr val="accent2"/>
          </a:solidFill>
        </p:grpSpPr>
        <p:sp>
          <p:nvSpPr>
            <p:cNvPr id="34"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10031307" y="2876546"/>
            <a:ext cx="312124" cy="454681"/>
            <a:chOff x="8331200" y="1257300"/>
            <a:chExt cx="330200" cy="481013"/>
          </a:xfrm>
          <a:solidFill>
            <a:schemeClr val="accent4"/>
          </a:solidFill>
        </p:grpSpPr>
        <p:sp>
          <p:nvSpPr>
            <p:cNvPr id="38" name="Oval 135"/>
            <p:cNvSpPr>
              <a:spLocks noChangeArrowheads="1"/>
            </p:cNvSpPr>
            <p:nvPr/>
          </p:nvSpPr>
          <p:spPr bwMode="auto">
            <a:xfrm>
              <a:off x="8440738" y="1365250"/>
              <a:ext cx="112713"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36"/>
            <p:cNvSpPr>
              <a:spLocks noEditPoints="1"/>
            </p:cNvSpPr>
            <p:nvPr/>
          </p:nvSpPr>
          <p:spPr bwMode="auto">
            <a:xfrm>
              <a:off x="8331200" y="1257300"/>
              <a:ext cx="330200" cy="330200"/>
            </a:xfrm>
            <a:custGeom>
              <a:avLst/>
              <a:gdLst>
                <a:gd name="T0" fmla="*/ 88 w 88"/>
                <a:gd name="T1" fmla="*/ 44 h 88"/>
                <a:gd name="T2" fmla="*/ 79 w 88"/>
                <a:gd name="T3" fmla="*/ 35 h 88"/>
                <a:gd name="T4" fmla="*/ 82 w 88"/>
                <a:gd name="T5" fmla="*/ 22 h 88"/>
                <a:gd name="T6" fmla="*/ 70 w 88"/>
                <a:gd name="T7" fmla="*/ 19 h 88"/>
                <a:gd name="T8" fmla="*/ 66 w 88"/>
                <a:gd name="T9" fmla="*/ 6 h 88"/>
                <a:gd name="T10" fmla="*/ 53 w 88"/>
                <a:gd name="T11" fmla="*/ 9 h 88"/>
                <a:gd name="T12" fmla="*/ 44 w 88"/>
                <a:gd name="T13" fmla="*/ 0 h 88"/>
                <a:gd name="T14" fmla="*/ 35 w 88"/>
                <a:gd name="T15" fmla="*/ 9 h 88"/>
                <a:gd name="T16" fmla="*/ 22 w 88"/>
                <a:gd name="T17" fmla="*/ 6 h 88"/>
                <a:gd name="T18" fmla="*/ 18 w 88"/>
                <a:gd name="T19" fmla="*/ 19 h 88"/>
                <a:gd name="T20" fmla="*/ 6 w 88"/>
                <a:gd name="T21" fmla="*/ 22 h 88"/>
                <a:gd name="T22" fmla="*/ 9 w 88"/>
                <a:gd name="T23" fmla="*/ 35 h 88"/>
                <a:gd name="T24" fmla="*/ 0 w 88"/>
                <a:gd name="T25" fmla="*/ 44 h 88"/>
                <a:gd name="T26" fmla="*/ 9 w 88"/>
                <a:gd name="T27" fmla="*/ 54 h 88"/>
                <a:gd name="T28" fmla="*/ 6 w 88"/>
                <a:gd name="T29" fmla="*/ 66 h 88"/>
                <a:gd name="T30" fmla="*/ 18 w 88"/>
                <a:gd name="T31" fmla="*/ 70 h 88"/>
                <a:gd name="T32" fmla="*/ 22 w 88"/>
                <a:gd name="T33" fmla="*/ 82 h 88"/>
                <a:gd name="T34" fmla="*/ 35 w 88"/>
                <a:gd name="T35" fmla="*/ 79 h 88"/>
                <a:gd name="T36" fmla="*/ 44 w 88"/>
                <a:gd name="T37" fmla="*/ 88 h 88"/>
                <a:gd name="T38" fmla="*/ 53 w 88"/>
                <a:gd name="T39" fmla="*/ 79 h 88"/>
                <a:gd name="T40" fmla="*/ 66 w 88"/>
                <a:gd name="T41" fmla="*/ 82 h 88"/>
                <a:gd name="T42" fmla="*/ 70 w 88"/>
                <a:gd name="T43" fmla="*/ 70 h 88"/>
                <a:gd name="T44" fmla="*/ 82 w 88"/>
                <a:gd name="T45" fmla="*/ 66 h 88"/>
                <a:gd name="T46" fmla="*/ 79 w 88"/>
                <a:gd name="T47" fmla="*/ 54 h 88"/>
                <a:gd name="T48" fmla="*/ 88 w 88"/>
                <a:gd name="T49" fmla="*/ 44 h 88"/>
                <a:gd name="T50" fmla="*/ 44 w 88"/>
                <a:gd name="T51" fmla="*/ 69 h 88"/>
                <a:gd name="T52" fmla="*/ 19 w 88"/>
                <a:gd name="T53" fmla="*/ 44 h 88"/>
                <a:gd name="T54" fmla="*/ 44 w 88"/>
                <a:gd name="T55" fmla="*/ 20 h 88"/>
                <a:gd name="T56" fmla="*/ 69 w 88"/>
                <a:gd name="T57" fmla="*/ 44 h 88"/>
                <a:gd name="T58" fmla="*/ 44 w 88"/>
                <a:gd name="T59" fmla="*/ 6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8" h="88">
                  <a:moveTo>
                    <a:pt x="88" y="44"/>
                  </a:moveTo>
                  <a:cubicBezTo>
                    <a:pt x="79" y="35"/>
                    <a:pt x="79" y="35"/>
                    <a:pt x="79" y="35"/>
                  </a:cubicBezTo>
                  <a:cubicBezTo>
                    <a:pt x="82" y="22"/>
                    <a:pt x="82" y="22"/>
                    <a:pt x="82" y="22"/>
                  </a:cubicBezTo>
                  <a:cubicBezTo>
                    <a:pt x="70" y="19"/>
                    <a:pt x="70" y="19"/>
                    <a:pt x="70" y="19"/>
                  </a:cubicBezTo>
                  <a:cubicBezTo>
                    <a:pt x="66" y="6"/>
                    <a:pt x="66" y="6"/>
                    <a:pt x="66" y="6"/>
                  </a:cubicBezTo>
                  <a:cubicBezTo>
                    <a:pt x="53" y="9"/>
                    <a:pt x="53" y="9"/>
                    <a:pt x="53" y="9"/>
                  </a:cubicBezTo>
                  <a:cubicBezTo>
                    <a:pt x="44" y="0"/>
                    <a:pt x="44" y="0"/>
                    <a:pt x="44" y="0"/>
                  </a:cubicBezTo>
                  <a:cubicBezTo>
                    <a:pt x="35" y="9"/>
                    <a:pt x="35" y="9"/>
                    <a:pt x="35" y="9"/>
                  </a:cubicBezTo>
                  <a:cubicBezTo>
                    <a:pt x="22" y="6"/>
                    <a:pt x="22" y="6"/>
                    <a:pt x="22" y="6"/>
                  </a:cubicBezTo>
                  <a:cubicBezTo>
                    <a:pt x="18" y="19"/>
                    <a:pt x="18" y="19"/>
                    <a:pt x="18" y="19"/>
                  </a:cubicBezTo>
                  <a:cubicBezTo>
                    <a:pt x="6" y="22"/>
                    <a:pt x="6" y="22"/>
                    <a:pt x="6" y="22"/>
                  </a:cubicBezTo>
                  <a:cubicBezTo>
                    <a:pt x="9" y="35"/>
                    <a:pt x="9" y="35"/>
                    <a:pt x="9" y="35"/>
                  </a:cubicBezTo>
                  <a:cubicBezTo>
                    <a:pt x="0" y="44"/>
                    <a:pt x="0" y="44"/>
                    <a:pt x="0" y="44"/>
                  </a:cubicBezTo>
                  <a:cubicBezTo>
                    <a:pt x="9" y="54"/>
                    <a:pt x="9" y="54"/>
                    <a:pt x="9" y="54"/>
                  </a:cubicBezTo>
                  <a:cubicBezTo>
                    <a:pt x="6" y="66"/>
                    <a:pt x="6" y="66"/>
                    <a:pt x="6" y="66"/>
                  </a:cubicBezTo>
                  <a:cubicBezTo>
                    <a:pt x="18" y="70"/>
                    <a:pt x="18" y="70"/>
                    <a:pt x="18" y="70"/>
                  </a:cubicBezTo>
                  <a:cubicBezTo>
                    <a:pt x="22" y="82"/>
                    <a:pt x="22" y="82"/>
                    <a:pt x="22" y="82"/>
                  </a:cubicBezTo>
                  <a:cubicBezTo>
                    <a:pt x="35" y="79"/>
                    <a:pt x="35" y="79"/>
                    <a:pt x="35" y="79"/>
                  </a:cubicBezTo>
                  <a:cubicBezTo>
                    <a:pt x="44" y="88"/>
                    <a:pt x="44" y="88"/>
                    <a:pt x="44" y="88"/>
                  </a:cubicBezTo>
                  <a:cubicBezTo>
                    <a:pt x="53" y="79"/>
                    <a:pt x="53" y="79"/>
                    <a:pt x="53" y="79"/>
                  </a:cubicBezTo>
                  <a:cubicBezTo>
                    <a:pt x="66" y="82"/>
                    <a:pt x="66" y="82"/>
                    <a:pt x="66" y="82"/>
                  </a:cubicBezTo>
                  <a:cubicBezTo>
                    <a:pt x="70" y="70"/>
                    <a:pt x="70" y="70"/>
                    <a:pt x="70" y="70"/>
                  </a:cubicBezTo>
                  <a:cubicBezTo>
                    <a:pt x="82" y="66"/>
                    <a:pt x="82" y="66"/>
                    <a:pt x="82" y="66"/>
                  </a:cubicBezTo>
                  <a:cubicBezTo>
                    <a:pt x="79" y="54"/>
                    <a:pt x="79" y="54"/>
                    <a:pt x="79" y="54"/>
                  </a:cubicBezTo>
                  <a:lnTo>
                    <a:pt x="88" y="44"/>
                  </a:lnTo>
                  <a:close/>
                  <a:moveTo>
                    <a:pt x="44" y="69"/>
                  </a:moveTo>
                  <a:cubicBezTo>
                    <a:pt x="30" y="69"/>
                    <a:pt x="19" y="58"/>
                    <a:pt x="19" y="44"/>
                  </a:cubicBezTo>
                  <a:cubicBezTo>
                    <a:pt x="19" y="31"/>
                    <a:pt x="30" y="20"/>
                    <a:pt x="44" y="20"/>
                  </a:cubicBezTo>
                  <a:cubicBezTo>
                    <a:pt x="58" y="20"/>
                    <a:pt x="69" y="31"/>
                    <a:pt x="69" y="44"/>
                  </a:cubicBezTo>
                  <a:cubicBezTo>
                    <a:pt x="69" y="58"/>
                    <a:pt x="58" y="69"/>
                    <a:pt x="44"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37"/>
            <p:cNvSpPr/>
            <p:nvPr/>
          </p:nvSpPr>
          <p:spPr bwMode="auto">
            <a:xfrm>
              <a:off x="8440738" y="1595438"/>
              <a:ext cx="112713" cy="142875"/>
            </a:xfrm>
            <a:custGeom>
              <a:avLst/>
              <a:gdLst>
                <a:gd name="T0" fmla="*/ 52 w 71"/>
                <a:gd name="T1" fmla="*/ 12 h 90"/>
                <a:gd name="T2" fmla="*/ 35 w 71"/>
                <a:gd name="T3" fmla="*/ 28 h 90"/>
                <a:gd name="T4" fmla="*/ 19 w 71"/>
                <a:gd name="T5" fmla="*/ 12 h 90"/>
                <a:gd name="T6" fmla="*/ 7 w 71"/>
                <a:gd name="T7" fmla="*/ 0 h 90"/>
                <a:gd name="T8" fmla="*/ 0 w 71"/>
                <a:gd name="T9" fmla="*/ 2 h 90"/>
                <a:gd name="T10" fmla="*/ 0 w 71"/>
                <a:gd name="T11" fmla="*/ 90 h 90"/>
                <a:gd name="T12" fmla="*/ 35 w 71"/>
                <a:gd name="T13" fmla="*/ 57 h 90"/>
                <a:gd name="T14" fmla="*/ 71 w 71"/>
                <a:gd name="T15" fmla="*/ 90 h 90"/>
                <a:gd name="T16" fmla="*/ 71 w 71"/>
                <a:gd name="T17" fmla="*/ 2 h 90"/>
                <a:gd name="T18" fmla="*/ 64 w 71"/>
                <a:gd name="T19" fmla="*/ 0 h 90"/>
                <a:gd name="T20" fmla="*/ 52 w 71"/>
                <a:gd name="T21"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90">
                  <a:moveTo>
                    <a:pt x="52" y="12"/>
                  </a:moveTo>
                  <a:lnTo>
                    <a:pt x="35" y="28"/>
                  </a:lnTo>
                  <a:lnTo>
                    <a:pt x="19" y="12"/>
                  </a:lnTo>
                  <a:lnTo>
                    <a:pt x="7" y="0"/>
                  </a:lnTo>
                  <a:lnTo>
                    <a:pt x="0" y="2"/>
                  </a:lnTo>
                  <a:lnTo>
                    <a:pt x="0" y="90"/>
                  </a:lnTo>
                  <a:lnTo>
                    <a:pt x="35" y="57"/>
                  </a:lnTo>
                  <a:lnTo>
                    <a:pt x="71" y="90"/>
                  </a:lnTo>
                  <a:lnTo>
                    <a:pt x="71" y="2"/>
                  </a:lnTo>
                  <a:lnTo>
                    <a:pt x="64" y="0"/>
                  </a:lnTo>
                  <a:lnTo>
                    <a:pt x="5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1" name="组合 40"/>
          <p:cNvGrpSpPr/>
          <p:nvPr/>
        </p:nvGrpSpPr>
        <p:grpSpPr>
          <a:xfrm>
            <a:off x="7303728" y="2876545"/>
            <a:ext cx="312124" cy="454681"/>
            <a:chOff x="5448300" y="295275"/>
            <a:chExt cx="330200" cy="481013"/>
          </a:xfrm>
          <a:solidFill>
            <a:schemeClr val="accent3"/>
          </a:solidFill>
        </p:grpSpPr>
        <p:sp>
          <p:nvSpPr>
            <p:cNvPr id="42" name="Freeform 166"/>
            <p:cNvSpPr>
              <a:spLocks noEditPoints="1"/>
            </p:cNvSpPr>
            <p:nvPr/>
          </p:nvSpPr>
          <p:spPr bwMode="auto">
            <a:xfrm>
              <a:off x="5448300" y="295275"/>
              <a:ext cx="330200" cy="481013"/>
            </a:xfrm>
            <a:custGeom>
              <a:avLst/>
              <a:gdLst>
                <a:gd name="T0" fmla="*/ 49 w 88"/>
                <a:gd name="T1" fmla="*/ 0 h 128"/>
                <a:gd name="T2" fmla="*/ 39 w 88"/>
                <a:gd name="T3" fmla="*/ 0 h 128"/>
                <a:gd name="T4" fmla="*/ 0 w 88"/>
                <a:gd name="T5" fmla="*/ 39 h 128"/>
                <a:gd name="T6" fmla="*/ 0 w 88"/>
                <a:gd name="T7" fmla="*/ 89 h 128"/>
                <a:gd name="T8" fmla="*/ 39 w 88"/>
                <a:gd name="T9" fmla="*/ 128 h 128"/>
                <a:gd name="T10" fmla="*/ 49 w 88"/>
                <a:gd name="T11" fmla="*/ 128 h 128"/>
                <a:gd name="T12" fmla="*/ 88 w 88"/>
                <a:gd name="T13" fmla="*/ 89 h 128"/>
                <a:gd name="T14" fmla="*/ 88 w 88"/>
                <a:gd name="T15" fmla="*/ 39 h 128"/>
                <a:gd name="T16" fmla="*/ 49 w 88"/>
                <a:gd name="T17" fmla="*/ 0 h 128"/>
                <a:gd name="T18" fmla="*/ 74 w 88"/>
                <a:gd name="T19" fmla="*/ 89 h 128"/>
                <a:gd name="T20" fmla="*/ 66 w 88"/>
                <a:gd name="T21" fmla="*/ 106 h 128"/>
                <a:gd name="T22" fmla="*/ 49 w 88"/>
                <a:gd name="T23" fmla="*/ 114 h 128"/>
                <a:gd name="T24" fmla="*/ 39 w 88"/>
                <a:gd name="T25" fmla="*/ 114 h 128"/>
                <a:gd name="T26" fmla="*/ 22 w 88"/>
                <a:gd name="T27" fmla="*/ 106 h 128"/>
                <a:gd name="T28" fmla="*/ 14 w 88"/>
                <a:gd name="T29" fmla="*/ 89 h 128"/>
                <a:gd name="T30" fmla="*/ 14 w 88"/>
                <a:gd name="T31" fmla="*/ 39 h 128"/>
                <a:gd name="T32" fmla="*/ 22 w 88"/>
                <a:gd name="T33" fmla="*/ 22 h 128"/>
                <a:gd name="T34" fmla="*/ 39 w 88"/>
                <a:gd name="T35" fmla="*/ 15 h 128"/>
                <a:gd name="T36" fmla="*/ 49 w 88"/>
                <a:gd name="T37" fmla="*/ 15 h 128"/>
                <a:gd name="T38" fmla="*/ 66 w 88"/>
                <a:gd name="T39" fmla="*/ 22 h 128"/>
                <a:gd name="T40" fmla="*/ 74 w 88"/>
                <a:gd name="T41" fmla="*/ 39 h 128"/>
                <a:gd name="T42" fmla="*/ 74 w 88"/>
                <a:gd name="T43" fmla="*/ 8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28">
                  <a:moveTo>
                    <a:pt x="49" y="0"/>
                  </a:moveTo>
                  <a:cubicBezTo>
                    <a:pt x="39" y="0"/>
                    <a:pt x="39" y="0"/>
                    <a:pt x="39" y="0"/>
                  </a:cubicBezTo>
                  <a:cubicBezTo>
                    <a:pt x="17" y="0"/>
                    <a:pt x="0" y="18"/>
                    <a:pt x="0" y="39"/>
                  </a:cubicBezTo>
                  <a:cubicBezTo>
                    <a:pt x="0" y="89"/>
                    <a:pt x="0" y="89"/>
                    <a:pt x="0" y="89"/>
                  </a:cubicBezTo>
                  <a:cubicBezTo>
                    <a:pt x="0" y="110"/>
                    <a:pt x="17" y="128"/>
                    <a:pt x="39" y="128"/>
                  </a:cubicBezTo>
                  <a:cubicBezTo>
                    <a:pt x="49" y="128"/>
                    <a:pt x="49" y="128"/>
                    <a:pt x="49" y="128"/>
                  </a:cubicBezTo>
                  <a:cubicBezTo>
                    <a:pt x="71" y="128"/>
                    <a:pt x="88" y="110"/>
                    <a:pt x="88" y="89"/>
                  </a:cubicBezTo>
                  <a:cubicBezTo>
                    <a:pt x="88" y="39"/>
                    <a:pt x="88" y="39"/>
                    <a:pt x="88" y="39"/>
                  </a:cubicBezTo>
                  <a:cubicBezTo>
                    <a:pt x="88" y="18"/>
                    <a:pt x="71" y="0"/>
                    <a:pt x="49" y="0"/>
                  </a:cubicBezTo>
                  <a:close/>
                  <a:moveTo>
                    <a:pt x="74" y="89"/>
                  </a:moveTo>
                  <a:cubicBezTo>
                    <a:pt x="74" y="95"/>
                    <a:pt x="71" y="102"/>
                    <a:pt x="66" y="106"/>
                  </a:cubicBezTo>
                  <a:cubicBezTo>
                    <a:pt x="62" y="111"/>
                    <a:pt x="56" y="114"/>
                    <a:pt x="49" y="114"/>
                  </a:cubicBezTo>
                  <a:cubicBezTo>
                    <a:pt x="39" y="114"/>
                    <a:pt x="39" y="114"/>
                    <a:pt x="39" y="114"/>
                  </a:cubicBezTo>
                  <a:cubicBezTo>
                    <a:pt x="32" y="114"/>
                    <a:pt x="26" y="111"/>
                    <a:pt x="22" y="106"/>
                  </a:cubicBezTo>
                  <a:cubicBezTo>
                    <a:pt x="17" y="102"/>
                    <a:pt x="14" y="95"/>
                    <a:pt x="14" y="89"/>
                  </a:cubicBezTo>
                  <a:cubicBezTo>
                    <a:pt x="14" y="39"/>
                    <a:pt x="14" y="39"/>
                    <a:pt x="14" y="39"/>
                  </a:cubicBezTo>
                  <a:cubicBezTo>
                    <a:pt x="14" y="33"/>
                    <a:pt x="17" y="26"/>
                    <a:pt x="22" y="22"/>
                  </a:cubicBezTo>
                  <a:cubicBezTo>
                    <a:pt x="26" y="17"/>
                    <a:pt x="32" y="15"/>
                    <a:pt x="39" y="15"/>
                  </a:cubicBezTo>
                  <a:cubicBezTo>
                    <a:pt x="49" y="15"/>
                    <a:pt x="49" y="15"/>
                    <a:pt x="49" y="15"/>
                  </a:cubicBezTo>
                  <a:cubicBezTo>
                    <a:pt x="56" y="15"/>
                    <a:pt x="62" y="17"/>
                    <a:pt x="66" y="22"/>
                  </a:cubicBezTo>
                  <a:cubicBezTo>
                    <a:pt x="71" y="26"/>
                    <a:pt x="74" y="33"/>
                    <a:pt x="74" y="39"/>
                  </a:cubicBezTo>
                  <a:lnTo>
                    <a:pt x="74"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43" name="Freeform 167"/>
            <p:cNvSpPr/>
            <p:nvPr/>
          </p:nvSpPr>
          <p:spPr bwMode="auto">
            <a:xfrm>
              <a:off x="5588000" y="385763"/>
              <a:ext cx="52388" cy="112713"/>
            </a:xfrm>
            <a:custGeom>
              <a:avLst/>
              <a:gdLst>
                <a:gd name="T0" fmla="*/ 7 w 14"/>
                <a:gd name="T1" fmla="*/ 0 h 30"/>
                <a:gd name="T2" fmla="*/ 0 w 14"/>
                <a:gd name="T3" fmla="*/ 8 h 30"/>
                <a:gd name="T4" fmla="*/ 0 w 14"/>
                <a:gd name="T5" fmla="*/ 23 h 30"/>
                <a:gd name="T6" fmla="*/ 7 w 14"/>
                <a:gd name="T7" fmla="*/ 30 h 30"/>
                <a:gd name="T8" fmla="*/ 14 w 14"/>
                <a:gd name="T9" fmla="*/ 23 h 30"/>
                <a:gd name="T10" fmla="*/ 14 w 14"/>
                <a:gd name="T11" fmla="*/ 8 h 30"/>
                <a:gd name="T12" fmla="*/ 7 w 1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4" h="30">
                  <a:moveTo>
                    <a:pt x="7" y="0"/>
                  </a:moveTo>
                  <a:cubicBezTo>
                    <a:pt x="3" y="0"/>
                    <a:pt x="0" y="4"/>
                    <a:pt x="0" y="8"/>
                  </a:cubicBezTo>
                  <a:cubicBezTo>
                    <a:pt x="0" y="23"/>
                    <a:pt x="0" y="23"/>
                    <a:pt x="0" y="23"/>
                  </a:cubicBezTo>
                  <a:cubicBezTo>
                    <a:pt x="0" y="27"/>
                    <a:pt x="3" y="30"/>
                    <a:pt x="7" y="30"/>
                  </a:cubicBezTo>
                  <a:cubicBezTo>
                    <a:pt x="11" y="30"/>
                    <a:pt x="14" y="27"/>
                    <a:pt x="14" y="23"/>
                  </a:cubicBezTo>
                  <a:cubicBezTo>
                    <a:pt x="14" y="8"/>
                    <a:pt x="14" y="8"/>
                    <a:pt x="14" y="8"/>
                  </a:cubicBezTo>
                  <a:cubicBezTo>
                    <a:pt x="14" y="4"/>
                    <a:pt x="11"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grpSp>
      <p:sp>
        <p:nvSpPr>
          <p:cNvPr id="44" name="文本框 43"/>
          <p:cNvSpPr txBox="1"/>
          <p:nvPr/>
        </p:nvSpPr>
        <p:spPr>
          <a:xfrm>
            <a:off x="1329499" y="4226527"/>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endParaRPr lang="zh-CN" altLang="en-US" sz="1600" dirty="0">
              <a:solidFill>
                <a:schemeClr val="tx1">
                  <a:lumMod val="75000"/>
                  <a:lumOff val="25000"/>
                </a:schemeClr>
              </a:solidFill>
            </a:endParaRPr>
          </a:p>
        </p:txBody>
      </p:sp>
      <p:sp>
        <p:nvSpPr>
          <p:cNvPr id="45" name="文本框 44"/>
          <p:cNvSpPr txBox="1"/>
          <p:nvPr/>
        </p:nvSpPr>
        <p:spPr>
          <a:xfrm>
            <a:off x="3769212"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endParaRPr lang="zh-CN" altLang="en-US" sz="1600" dirty="0">
              <a:solidFill>
                <a:schemeClr val="tx1">
                  <a:lumMod val="75000"/>
                  <a:lumOff val="25000"/>
                </a:schemeClr>
              </a:solidFill>
            </a:endParaRPr>
          </a:p>
        </p:txBody>
      </p:sp>
      <p:sp>
        <p:nvSpPr>
          <p:cNvPr id="46" name="文本框 45"/>
          <p:cNvSpPr txBox="1"/>
          <p:nvPr/>
        </p:nvSpPr>
        <p:spPr>
          <a:xfrm>
            <a:off x="6496430"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endParaRPr lang="zh-CN" altLang="en-US" sz="1600" dirty="0">
              <a:solidFill>
                <a:schemeClr val="tx1">
                  <a:lumMod val="75000"/>
                  <a:lumOff val="25000"/>
                </a:schemeClr>
              </a:solidFill>
            </a:endParaRPr>
          </a:p>
        </p:txBody>
      </p:sp>
      <p:sp>
        <p:nvSpPr>
          <p:cNvPr id="47" name="文本框 46"/>
          <p:cNvSpPr txBox="1"/>
          <p:nvPr/>
        </p:nvSpPr>
        <p:spPr>
          <a:xfrm>
            <a:off x="9228419"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endParaRPr lang="zh-CN" altLang="en-US" sz="1600" dirty="0">
              <a:solidFill>
                <a:schemeClr val="tx1">
                  <a:lumMod val="75000"/>
                  <a:lumOff val="25000"/>
                </a:schemeClr>
              </a:solidFill>
            </a:endParaRPr>
          </a:p>
        </p:txBody>
      </p:sp>
      <p:sp>
        <p:nvSpPr>
          <p:cNvPr id="48" name="矩形 47"/>
          <p:cNvSpPr/>
          <p:nvPr/>
        </p:nvSpPr>
        <p:spPr>
          <a:xfrm>
            <a:off x="820366"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49" name="矩形 48"/>
          <p:cNvSpPr/>
          <p:nvPr/>
        </p:nvSpPr>
        <p:spPr>
          <a:xfrm>
            <a:off x="3547946"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50" name="矩形 49"/>
          <p:cNvSpPr/>
          <p:nvPr/>
        </p:nvSpPr>
        <p:spPr>
          <a:xfrm>
            <a:off x="6275344"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51" name="矩形 50"/>
          <p:cNvSpPr/>
          <p:nvPr/>
        </p:nvSpPr>
        <p:spPr>
          <a:xfrm>
            <a:off x="9003522"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115" name="文本框 114"/>
          <p:cNvSpPr txBox="1"/>
          <p:nvPr/>
        </p:nvSpPr>
        <p:spPr>
          <a:xfrm>
            <a:off x="1342723" y="178376"/>
            <a:ext cx="31599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116" name="矩形 11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06" name="矩形 2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1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54167E-6 1.85185E-6 " pathEditMode="relative" rAng="0" ptsTypes="AA">
                                      <p:cBhvr>
                                        <p:cTn id="11" dur="750" fill="hold"/>
                                        <p:tgtEl>
                                          <p:spTgt spid="11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16"/>
                                        </p:tgtEl>
                                        <p:attrNameLst>
                                          <p:attrName>style.visibility</p:attrName>
                                        </p:attrNameLst>
                                      </p:cBhvr>
                                      <p:to>
                                        <p:strVal val="visible"/>
                                      </p:to>
                                    </p:set>
                                    <p:animEffect transition="in" filter="fade">
                                      <p:cBhvr>
                                        <p:cTn id="14" dur="750"/>
                                        <p:tgtEl>
                                          <p:spTgt spid="11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116"/>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54"/>
                                        </p:tgtEl>
                                        <p:attrNameLst>
                                          <p:attrName>style.visibility</p:attrName>
                                        </p:attrNameLst>
                                      </p:cBhvr>
                                      <p:to>
                                        <p:strVal val="visible"/>
                                      </p:to>
                                    </p:set>
                                    <p:animEffect transition="in" filter="fade">
                                      <p:cBhvr>
                                        <p:cTn id="19" dur="750"/>
                                        <p:tgtEl>
                                          <p:spTgt spid="154"/>
                                        </p:tgtEl>
                                      </p:cBhvr>
                                    </p:animEffect>
                                  </p:childTnLst>
                                </p:cTn>
                              </p:par>
                              <p:par>
                                <p:cTn id="20" presetID="63" presetClass="path" presetSubtype="0" decel="50000" fill="hold" nodeType="withEffect">
                                  <p:stCondLst>
                                    <p:cond delay="1500"/>
                                  </p:stCondLst>
                                  <p:childTnLst>
                                    <p:animMotion origin="layout" path="M 0.01524 3.7037E-6 L -0.10885 3.7037E-6 " pathEditMode="relative" rAng="0" ptsTypes="AA">
                                      <p:cBhvr>
                                        <p:cTn id="21" dur="750" spd="-100000" fill="hold"/>
                                        <p:tgtEl>
                                          <p:spTgt spid="154"/>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2 3.7037E-6 L -2.91667E-6 3.7037E-6 " pathEditMode="relative" rAng="0" ptsTypes="AA">
                                      <p:cBhvr>
                                        <p:cTn id="23" dur="750" fill="hold"/>
                                        <p:tgtEl>
                                          <p:spTgt spid="154"/>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67"/>
                                        </p:tgtEl>
                                        <p:attrNameLst>
                                          <p:attrName>style.visibility</p:attrName>
                                        </p:attrNameLst>
                                      </p:cBhvr>
                                      <p:to>
                                        <p:strVal val="visible"/>
                                      </p:to>
                                    </p:set>
                                    <p:animEffect transition="in" filter="fade">
                                      <p:cBhvr>
                                        <p:cTn id="26" dur="500"/>
                                        <p:tgtEl>
                                          <p:spTgt spid="167"/>
                                        </p:tgtEl>
                                      </p:cBhvr>
                                    </p:animEffect>
                                  </p:childTnLst>
                                </p:cTn>
                              </p:par>
                              <p:par>
                                <p:cTn id="27" presetID="42" presetClass="path" presetSubtype="0" decel="30000" fill="hold" nodeType="withEffect">
                                  <p:stCondLst>
                                    <p:cond delay="1500"/>
                                  </p:stCondLst>
                                  <p:childTnLst>
                                    <p:animMotion origin="layout" path="M 3.125E-6 -0.03981 L 3.125E-6 0.14815 " pathEditMode="relative" rAng="0" ptsTypes="AA">
                                      <p:cBhvr>
                                        <p:cTn id="28" dur="750" spd="-100000" fill="hold"/>
                                        <p:tgtEl>
                                          <p:spTgt spid="167"/>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3.125E-6 -0.03981 L 3.125E-6 -3.7037E-6 " pathEditMode="relative" rAng="0" ptsTypes="AA">
                                      <p:cBhvr>
                                        <p:cTn id="30" dur="750" fill="hold"/>
                                        <p:tgtEl>
                                          <p:spTgt spid="167"/>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80"/>
                                        </p:tgtEl>
                                        <p:attrNameLst>
                                          <p:attrName>style.visibility</p:attrName>
                                        </p:attrNameLst>
                                      </p:cBhvr>
                                      <p:to>
                                        <p:strVal val="visible"/>
                                      </p:to>
                                    </p:set>
                                    <p:animEffect transition="in" filter="fade">
                                      <p:cBhvr>
                                        <p:cTn id="33" dur="500"/>
                                        <p:tgtEl>
                                          <p:spTgt spid="180"/>
                                        </p:tgtEl>
                                      </p:cBhvr>
                                    </p:animEffect>
                                  </p:childTnLst>
                                </p:cTn>
                              </p:par>
                              <p:par>
                                <p:cTn id="34" presetID="64" presetClass="path" presetSubtype="0" decel="30000" fill="hold" nodeType="withEffect">
                                  <p:stCondLst>
                                    <p:cond delay="1500"/>
                                  </p:stCondLst>
                                  <p:childTnLst>
                                    <p:animMotion origin="layout" path="M -4.58333E-6 0.03889 L -4.58333E-6 -0.14814 " pathEditMode="relative" rAng="0" ptsTypes="AA">
                                      <p:cBhvr>
                                        <p:cTn id="35" dur="750" spd="-100000" fill="hold"/>
                                        <p:tgtEl>
                                          <p:spTgt spid="180"/>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4.58333E-6 0.03843 L -4.58333E-6 -3.7037E-6 " pathEditMode="relative" rAng="0" ptsTypes="AA">
                                      <p:cBhvr>
                                        <p:cTn id="37" dur="750" fill="hold"/>
                                        <p:tgtEl>
                                          <p:spTgt spid="180"/>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93"/>
                                        </p:tgtEl>
                                        <p:attrNameLst>
                                          <p:attrName>style.visibility</p:attrName>
                                        </p:attrNameLst>
                                      </p:cBhvr>
                                      <p:to>
                                        <p:strVal val="visible"/>
                                      </p:to>
                                    </p:set>
                                    <p:animEffect transition="in" filter="fade">
                                      <p:cBhvr>
                                        <p:cTn id="40" dur="750"/>
                                        <p:tgtEl>
                                          <p:spTgt spid="193"/>
                                        </p:tgtEl>
                                      </p:cBhvr>
                                    </p:animEffect>
                                  </p:childTnLst>
                                </p:cTn>
                              </p:par>
                              <p:par>
                                <p:cTn id="41" presetID="63" presetClass="path" presetSubtype="0" decel="50000" fill="hold" nodeType="withEffect">
                                  <p:stCondLst>
                                    <p:cond delay="1500"/>
                                  </p:stCondLst>
                                  <p:childTnLst>
                                    <p:animMotion origin="layout" path="M -0.01562 -3.7037E-6 L 0.11081 -3.7037E-6 " pathEditMode="relative" rAng="0" ptsTypes="AA">
                                      <p:cBhvr>
                                        <p:cTn id="42" dur="750" spd="-100000" fill="hold"/>
                                        <p:tgtEl>
                                          <p:spTgt spid="193"/>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3.7037E-6 L -2.29167E-6 -3.7037E-6 " pathEditMode="relative" rAng="0" ptsTypes="AA">
                                      <p:cBhvr>
                                        <p:cTn id="44" dur="750" fill="hold"/>
                                        <p:tgtEl>
                                          <p:spTgt spid="193"/>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32"/>
                                        </p:tgtEl>
                                        <p:attrNameLst>
                                          <p:attrName>style.visibility</p:attrName>
                                        </p:attrNameLst>
                                      </p:cBhvr>
                                      <p:to>
                                        <p:strVal val="visible"/>
                                      </p:to>
                                    </p:set>
                                    <p:anim calcmode="lin" valueType="num">
                                      <p:cBhvr>
                                        <p:cTn id="47" dur="750" fill="hold"/>
                                        <p:tgtEl>
                                          <p:spTgt spid="32"/>
                                        </p:tgtEl>
                                        <p:attrNameLst>
                                          <p:attrName>ppt_w</p:attrName>
                                        </p:attrNameLst>
                                      </p:cBhvr>
                                      <p:tavLst>
                                        <p:tav tm="0">
                                          <p:val>
                                            <p:fltVal val="0"/>
                                          </p:val>
                                        </p:tav>
                                        <p:tav tm="100000">
                                          <p:val>
                                            <p:strVal val="#ppt_w"/>
                                          </p:val>
                                        </p:tav>
                                      </p:tavLst>
                                    </p:anim>
                                    <p:anim calcmode="lin" valueType="num">
                                      <p:cBhvr>
                                        <p:cTn id="48" dur="750" fill="hold"/>
                                        <p:tgtEl>
                                          <p:spTgt spid="32"/>
                                        </p:tgtEl>
                                        <p:attrNameLst>
                                          <p:attrName>ppt_h</p:attrName>
                                        </p:attrNameLst>
                                      </p:cBhvr>
                                      <p:tavLst>
                                        <p:tav tm="0">
                                          <p:val>
                                            <p:fltVal val="0"/>
                                          </p:val>
                                        </p:tav>
                                        <p:tav tm="100000">
                                          <p:val>
                                            <p:strVal val="#ppt_h"/>
                                          </p:val>
                                        </p:tav>
                                      </p:tavLst>
                                    </p:anim>
                                    <p:animEffect transition="in" filter="fade">
                                      <p:cBhvr>
                                        <p:cTn id="49" dur="750"/>
                                        <p:tgtEl>
                                          <p:spTgt spid="32"/>
                                        </p:tgtEl>
                                      </p:cBhvr>
                                    </p:animEffect>
                                  </p:childTnLst>
                                </p:cTn>
                              </p:par>
                              <p:par>
                                <p:cTn id="50" presetID="53" presetClass="entr" presetSubtype="16" fill="hold" nodeType="withEffect">
                                  <p:stCondLst>
                                    <p:cond delay="2750"/>
                                  </p:stCondLst>
                                  <p:childTnLst>
                                    <p:set>
                                      <p:cBhvr>
                                        <p:cTn id="51" dur="1" fill="hold">
                                          <p:stCondLst>
                                            <p:cond delay="0"/>
                                          </p:stCondLst>
                                        </p:cTn>
                                        <p:tgtEl>
                                          <p:spTgt spid="37"/>
                                        </p:tgtEl>
                                        <p:attrNameLst>
                                          <p:attrName>style.visibility</p:attrName>
                                        </p:attrNameLst>
                                      </p:cBhvr>
                                      <p:to>
                                        <p:strVal val="visible"/>
                                      </p:to>
                                    </p:set>
                                    <p:anim calcmode="lin" valueType="num">
                                      <p:cBhvr>
                                        <p:cTn id="52" dur="750" fill="hold"/>
                                        <p:tgtEl>
                                          <p:spTgt spid="37"/>
                                        </p:tgtEl>
                                        <p:attrNameLst>
                                          <p:attrName>ppt_w</p:attrName>
                                        </p:attrNameLst>
                                      </p:cBhvr>
                                      <p:tavLst>
                                        <p:tav tm="0">
                                          <p:val>
                                            <p:fltVal val="0"/>
                                          </p:val>
                                        </p:tav>
                                        <p:tav tm="100000">
                                          <p:val>
                                            <p:strVal val="#ppt_w"/>
                                          </p:val>
                                        </p:tav>
                                      </p:tavLst>
                                    </p:anim>
                                    <p:anim calcmode="lin" valueType="num">
                                      <p:cBhvr>
                                        <p:cTn id="53" dur="750" fill="hold"/>
                                        <p:tgtEl>
                                          <p:spTgt spid="37"/>
                                        </p:tgtEl>
                                        <p:attrNameLst>
                                          <p:attrName>ppt_h</p:attrName>
                                        </p:attrNameLst>
                                      </p:cBhvr>
                                      <p:tavLst>
                                        <p:tav tm="0">
                                          <p:val>
                                            <p:fltVal val="0"/>
                                          </p:val>
                                        </p:tav>
                                        <p:tav tm="100000">
                                          <p:val>
                                            <p:strVal val="#ppt_h"/>
                                          </p:val>
                                        </p:tav>
                                      </p:tavLst>
                                    </p:anim>
                                    <p:animEffect transition="in" filter="fade">
                                      <p:cBhvr>
                                        <p:cTn id="54" dur="750"/>
                                        <p:tgtEl>
                                          <p:spTgt spid="37"/>
                                        </p:tgtEl>
                                      </p:cBhvr>
                                    </p:animEffect>
                                  </p:childTnLst>
                                </p:cTn>
                              </p:par>
                              <p:par>
                                <p:cTn id="55" presetID="53" presetClass="entr" presetSubtype="16" fill="hold" nodeType="withEffect">
                                  <p:stCondLst>
                                    <p:cond delay="2750"/>
                                  </p:stCondLst>
                                  <p:childTnLst>
                                    <p:set>
                                      <p:cBhvr>
                                        <p:cTn id="56" dur="1" fill="hold">
                                          <p:stCondLst>
                                            <p:cond delay="0"/>
                                          </p:stCondLst>
                                        </p:cTn>
                                        <p:tgtEl>
                                          <p:spTgt spid="33"/>
                                        </p:tgtEl>
                                        <p:attrNameLst>
                                          <p:attrName>style.visibility</p:attrName>
                                        </p:attrNameLst>
                                      </p:cBhvr>
                                      <p:to>
                                        <p:strVal val="visible"/>
                                      </p:to>
                                    </p:set>
                                    <p:anim calcmode="lin" valueType="num">
                                      <p:cBhvr>
                                        <p:cTn id="57" dur="750" fill="hold"/>
                                        <p:tgtEl>
                                          <p:spTgt spid="33"/>
                                        </p:tgtEl>
                                        <p:attrNameLst>
                                          <p:attrName>ppt_w</p:attrName>
                                        </p:attrNameLst>
                                      </p:cBhvr>
                                      <p:tavLst>
                                        <p:tav tm="0">
                                          <p:val>
                                            <p:fltVal val="0"/>
                                          </p:val>
                                        </p:tav>
                                        <p:tav tm="100000">
                                          <p:val>
                                            <p:strVal val="#ppt_w"/>
                                          </p:val>
                                        </p:tav>
                                      </p:tavLst>
                                    </p:anim>
                                    <p:anim calcmode="lin" valueType="num">
                                      <p:cBhvr>
                                        <p:cTn id="58" dur="750" fill="hold"/>
                                        <p:tgtEl>
                                          <p:spTgt spid="33"/>
                                        </p:tgtEl>
                                        <p:attrNameLst>
                                          <p:attrName>ppt_h</p:attrName>
                                        </p:attrNameLst>
                                      </p:cBhvr>
                                      <p:tavLst>
                                        <p:tav tm="0">
                                          <p:val>
                                            <p:fltVal val="0"/>
                                          </p:val>
                                        </p:tav>
                                        <p:tav tm="100000">
                                          <p:val>
                                            <p:strVal val="#ppt_h"/>
                                          </p:val>
                                        </p:tav>
                                      </p:tavLst>
                                    </p:anim>
                                    <p:animEffect transition="in" filter="fade">
                                      <p:cBhvr>
                                        <p:cTn id="59" dur="750"/>
                                        <p:tgtEl>
                                          <p:spTgt spid="33"/>
                                        </p:tgtEl>
                                      </p:cBhvr>
                                    </p:animEffect>
                                  </p:childTnLst>
                                </p:cTn>
                              </p:par>
                              <p:par>
                                <p:cTn id="60" presetID="53" presetClass="entr" presetSubtype="16" fill="hold" nodeType="withEffect">
                                  <p:stCondLst>
                                    <p:cond delay="2750"/>
                                  </p:stCondLst>
                                  <p:childTnLst>
                                    <p:set>
                                      <p:cBhvr>
                                        <p:cTn id="61" dur="1" fill="hold">
                                          <p:stCondLst>
                                            <p:cond delay="0"/>
                                          </p:stCondLst>
                                        </p:cTn>
                                        <p:tgtEl>
                                          <p:spTgt spid="41"/>
                                        </p:tgtEl>
                                        <p:attrNameLst>
                                          <p:attrName>style.visibility</p:attrName>
                                        </p:attrNameLst>
                                      </p:cBhvr>
                                      <p:to>
                                        <p:strVal val="visible"/>
                                      </p:to>
                                    </p:set>
                                    <p:anim calcmode="lin" valueType="num">
                                      <p:cBhvr>
                                        <p:cTn id="62" dur="750" fill="hold"/>
                                        <p:tgtEl>
                                          <p:spTgt spid="41"/>
                                        </p:tgtEl>
                                        <p:attrNameLst>
                                          <p:attrName>ppt_w</p:attrName>
                                        </p:attrNameLst>
                                      </p:cBhvr>
                                      <p:tavLst>
                                        <p:tav tm="0">
                                          <p:val>
                                            <p:fltVal val="0"/>
                                          </p:val>
                                        </p:tav>
                                        <p:tav tm="100000">
                                          <p:val>
                                            <p:strVal val="#ppt_w"/>
                                          </p:val>
                                        </p:tav>
                                      </p:tavLst>
                                    </p:anim>
                                    <p:anim calcmode="lin" valueType="num">
                                      <p:cBhvr>
                                        <p:cTn id="63" dur="750" fill="hold"/>
                                        <p:tgtEl>
                                          <p:spTgt spid="41"/>
                                        </p:tgtEl>
                                        <p:attrNameLst>
                                          <p:attrName>ppt_h</p:attrName>
                                        </p:attrNameLst>
                                      </p:cBhvr>
                                      <p:tavLst>
                                        <p:tav tm="0">
                                          <p:val>
                                            <p:fltVal val="0"/>
                                          </p:val>
                                        </p:tav>
                                        <p:tav tm="100000">
                                          <p:val>
                                            <p:strVal val="#ppt_h"/>
                                          </p:val>
                                        </p:tav>
                                      </p:tavLst>
                                    </p:anim>
                                    <p:animEffect transition="in" filter="fade">
                                      <p:cBhvr>
                                        <p:cTn id="64" dur="750"/>
                                        <p:tgtEl>
                                          <p:spTgt spid="41"/>
                                        </p:tgtEl>
                                      </p:cBhvr>
                                    </p:animEffect>
                                  </p:childTnLst>
                                </p:cTn>
                              </p:par>
                              <p:par>
                                <p:cTn id="65" presetID="22" presetClass="entr" presetSubtype="8" fill="hold" grpId="0" nodeType="withEffect">
                                  <p:stCondLst>
                                    <p:cond delay="275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750"/>
                                        <p:tgtEl>
                                          <p:spTgt spid="44"/>
                                        </p:tgtEl>
                                      </p:cBhvr>
                                    </p:animEffect>
                                  </p:childTnLst>
                                </p:cTn>
                              </p:par>
                              <p:par>
                                <p:cTn id="68" presetID="22" presetClass="entr" presetSubtype="8" fill="hold" grpId="0" nodeType="withEffect">
                                  <p:stCondLst>
                                    <p:cond delay="275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750"/>
                                        <p:tgtEl>
                                          <p:spTgt spid="45"/>
                                        </p:tgtEl>
                                      </p:cBhvr>
                                    </p:animEffect>
                                  </p:childTnLst>
                                </p:cTn>
                              </p:par>
                              <p:par>
                                <p:cTn id="71" presetID="22" presetClass="entr" presetSubtype="8" fill="hold" grpId="0" nodeType="withEffect">
                                  <p:stCondLst>
                                    <p:cond delay="275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750"/>
                                        <p:tgtEl>
                                          <p:spTgt spid="46"/>
                                        </p:tgtEl>
                                      </p:cBhvr>
                                    </p:animEffect>
                                  </p:childTnLst>
                                </p:cTn>
                              </p:par>
                              <p:par>
                                <p:cTn id="74" presetID="22" presetClass="entr" presetSubtype="8" fill="hold" grpId="0" nodeType="withEffect">
                                  <p:stCondLst>
                                    <p:cond delay="2750"/>
                                  </p:stCondLst>
                                  <p:childTnLst>
                                    <p:set>
                                      <p:cBhvr>
                                        <p:cTn id="75" dur="1" fill="hold">
                                          <p:stCondLst>
                                            <p:cond delay="0"/>
                                          </p:stCondLst>
                                        </p:cTn>
                                        <p:tgtEl>
                                          <p:spTgt spid="47"/>
                                        </p:tgtEl>
                                        <p:attrNameLst>
                                          <p:attrName>style.visibility</p:attrName>
                                        </p:attrNameLst>
                                      </p:cBhvr>
                                      <p:to>
                                        <p:strVal val="visible"/>
                                      </p:to>
                                    </p:set>
                                    <p:animEffect transition="in" filter="wipe(left)">
                                      <p:cBhvr>
                                        <p:cTn id="76" dur="750"/>
                                        <p:tgtEl>
                                          <p:spTgt spid="47"/>
                                        </p:tgtEl>
                                      </p:cBhvr>
                                    </p:animEffect>
                                  </p:childTnLst>
                                </p:cTn>
                              </p:par>
                              <p:par>
                                <p:cTn id="77" presetID="10" presetClass="entr" presetSubtype="0" fill="hold" grpId="0" nodeType="withEffect">
                                  <p:stCondLst>
                                    <p:cond delay="350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750"/>
                                        <p:tgtEl>
                                          <p:spTgt spid="48"/>
                                        </p:tgtEl>
                                      </p:cBhvr>
                                    </p:animEffect>
                                  </p:childTnLst>
                                </p:cTn>
                              </p:par>
                              <p:par>
                                <p:cTn id="80" presetID="10" presetClass="entr" presetSubtype="0" fill="hold" grpId="0" nodeType="withEffect">
                                  <p:stCondLst>
                                    <p:cond delay="350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750"/>
                                        <p:tgtEl>
                                          <p:spTgt spid="49"/>
                                        </p:tgtEl>
                                      </p:cBhvr>
                                    </p:animEffect>
                                  </p:childTnLst>
                                </p:cTn>
                              </p:par>
                              <p:par>
                                <p:cTn id="83" presetID="10" presetClass="entr" presetSubtype="0" fill="hold" grpId="0" nodeType="withEffect">
                                  <p:stCondLst>
                                    <p:cond delay="350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750"/>
                                        <p:tgtEl>
                                          <p:spTgt spid="50"/>
                                        </p:tgtEl>
                                      </p:cBhvr>
                                    </p:animEffect>
                                  </p:childTnLst>
                                </p:cTn>
                              </p:par>
                              <p:par>
                                <p:cTn id="86" presetID="10" presetClass="entr" presetSubtype="0" fill="hold" grpId="0" nodeType="withEffect">
                                  <p:stCondLst>
                                    <p:cond delay="3500"/>
                                  </p:stCondLst>
                                  <p:childTnLst>
                                    <p:set>
                                      <p:cBhvr>
                                        <p:cTn id="87" dur="1" fill="hold">
                                          <p:stCondLst>
                                            <p:cond delay="0"/>
                                          </p:stCondLst>
                                        </p:cTn>
                                        <p:tgtEl>
                                          <p:spTgt spid="51"/>
                                        </p:tgtEl>
                                        <p:attrNameLst>
                                          <p:attrName>style.visibility</p:attrName>
                                        </p:attrNameLst>
                                      </p:cBhvr>
                                      <p:to>
                                        <p:strVal val="visible"/>
                                      </p:to>
                                    </p:set>
                                    <p:animEffect transition="in" filter="fade">
                                      <p:cBhvr>
                                        <p:cTn id="88" dur="750"/>
                                        <p:tgtEl>
                                          <p:spTgt spid="51"/>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206"/>
                                        </p:tgtEl>
                                        <p:attrNameLst>
                                          <p:attrName>style.visibility</p:attrName>
                                        </p:attrNameLst>
                                      </p:cBhvr>
                                      <p:to>
                                        <p:strVal val="visible"/>
                                      </p:to>
                                    </p:set>
                                    <p:animEffect transition="in" filter="fade">
                                      <p:cBhvr>
                                        <p:cTn id="92" dur="75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p:bldP spid="45" grpId="0"/>
      <p:bldP spid="46" grpId="0"/>
      <p:bldP spid="47" grpId="0"/>
      <p:bldP spid="48" grpId="0"/>
      <p:bldP spid="49" grpId="0"/>
      <p:bldP spid="50" grpId="0"/>
      <p:bldP spid="51" grpId="0"/>
      <p:bldP spid="115" grpId="0"/>
      <p:bldP spid="115" grpId="1"/>
      <p:bldP spid="115" grpId="2"/>
      <p:bldP spid="116" grpId="0"/>
      <p:bldP spid="116" grpId="1"/>
      <p:bldP spid="20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4235" y="2244896"/>
            <a:ext cx="4851473" cy="1618931"/>
            <a:chOff x="834235" y="2244896"/>
            <a:chExt cx="4851473" cy="1618931"/>
          </a:xfrm>
        </p:grpSpPr>
        <p:sp>
          <p:nvSpPr>
            <p:cNvPr id="43" name="任意多边形 42"/>
            <p:cNvSpPr/>
            <p:nvPr/>
          </p:nvSpPr>
          <p:spPr>
            <a:xfrm>
              <a:off x="834235" y="2355850"/>
              <a:ext cx="4844648" cy="1507977"/>
            </a:xfrm>
            <a:custGeom>
              <a:avLst/>
              <a:gdLst>
                <a:gd name="connsiteX0" fmla="*/ 57155 w 4844648"/>
                <a:gd name="connsiteY0" fmla="*/ 0 h 1507977"/>
                <a:gd name="connsiteX1" fmla="*/ 4787493 w 4844648"/>
                <a:gd name="connsiteY1" fmla="*/ 0 h 1507977"/>
                <a:gd name="connsiteX2" fmla="*/ 4844648 w 4844648"/>
                <a:gd name="connsiteY2" fmla="*/ 57155 h 1507977"/>
                <a:gd name="connsiteX3" fmla="*/ 4844648 w 4844648"/>
                <a:gd name="connsiteY3" fmla="*/ 1314445 h 1507977"/>
                <a:gd name="connsiteX4" fmla="*/ 4787493 w 4844648"/>
                <a:gd name="connsiteY4" fmla="*/ 1371600 h 1507977"/>
                <a:gd name="connsiteX5" fmla="*/ 674412 w 4844648"/>
                <a:gd name="connsiteY5" fmla="*/ 1371600 h 1507977"/>
                <a:gd name="connsiteX6" fmla="*/ 595314 w 4844648"/>
                <a:gd name="connsiteY6" fmla="*/ 1507977 h 1507977"/>
                <a:gd name="connsiteX7" fmla="*/ 516215 w 4844648"/>
                <a:gd name="connsiteY7" fmla="*/ 1371600 h 1507977"/>
                <a:gd name="connsiteX8" fmla="*/ 57155 w 4844648"/>
                <a:gd name="connsiteY8" fmla="*/ 1371600 h 1507977"/>
                <a:gd name="connsiteX9" fmla="*/ 0 w 4844648"/>
                <a:gd name="connsiteY9" fmla="*/ 1314445 h 1507977"/>
                <a:gd name="connsiteX10" fmla="*/ 0 w 4844648"/>
                <a:gd name="connsiteY10" fmla="*/ 57155 h 1507977"/>
                <a:gd name="connsiteX11" fmla="*/ 57155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57155" y="0"/>
                  </a:moveTo>
                  <a:lnTo>
                    <a:pt x="4787493" y="0"/>
                  </a:lnTo>
                  <a:cubicBezTo>
                    <a:pt x="4819059" y="0"/>
                    <a:pt x="4844648" y="25589"/>
                    <a:pt x="4844648" y="57155"/>
                  </a:cubicBezTo>
                  <a:lnTo>
                    <a:pt x="4844648" y="1314445"/>
                  </a:lnTo>
                  <a:cubicBezTo>
                    <a:pt x="4844648" y="1346011"/>
                    <a:pt x="4819059" y="1371600"/>
                    <a:pt x="4787493" y="1371600"/>
                  </a:cubicBezTo>
                  <a:lnTo>
                    <a:pt x="674412" y="1371600"/>
                  </a:lnTo>
                  <a:lnTo>
                    <a:pt x="595314" y="1507977"/>
                  </a:lnTo>
                  <a:lnTo>
                    <a:pt x="516215" y="1371600"/>
                  </a:lnTo>
                  <a:lnTo>
                    <a:pt x="57155" y="1371600"/>
                  </a:lnTo>
                  <a:cubicBezTo>
                    <a:pt x="25589" y="1371600"/>
                    <a:pt x="0" y="1346011"/>
                    <a:pt x="0" y="1314445"/>
                  </a:cubicBezTo>
                  <a:lnTo>
                    <a:pt x="0" y="57155"/>
                  </a:lnTo>
                  <a:cubicBezTo>
                    <a:pt x="0" y="25589"/>
                    <a:pt x="25589" y="0"/>
                    <a:pt x="57155"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 name="任意多边形 76"/>
            <p:cNvSpPr/>
            <p:nvPr/>
          </p:nvSpPr>
          <p:spPr>
            <a:xfrm rot="-2700000">
              <a:off x="5524799"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6516188" y="2244896"/>
            <a:ext cx="4848532" cy="1618931"/>
            <a:chOff x="6516188" y="2244896"/>
            <a:chExt cx="4848532" cy="1618931"/>
          </a:xfrm>
        </p:grpSpPr>
        <p:sp>
          <p:nvSpPr>
            <p:cNvPr id="44" name="任意多边形 43"/>
            <p:cNvSpPr/>
            <p:nvPr/>
          </p:nvSpPr>
          <p:spPr>
            <a:xfrm>
              <a:off x="6516188" y="2355850"/>
              <a:ext cx="4844648" cy="1507977"/>
            </a:xfrm>
            <a:custGeom>
              <a:avLst/>
              <a:gdLst>
                <a:gd name="connsiteX0" fmla="*/ 38103 w 4844648"/>
                <a:gd name="connsiteY0" fmla="*/ 0 h 1507977"/>
                <a:gd name="connsiteX1" fmla="*/ 4806545 w 4844648"/>
                <a:gd name="connsiteY1" fmla="*/ 0 h 1507977"/>
                <a:gd name="connsiteX2" fmla="*/ 4844648 w 4844648"/>
                <a:gd name="connsiteY2" fmla="*/ 38103 h 1507977"/>
                <a:gd name="connsiteX3" fmla="*/ 4844648 w 4844648"/>
                <a:gd name="connsiteY3" fmla="*/ 1333497 h 1507977"/>
                <a:gd name="connsiteX4" fmla="*/ 4806545 w 4844648"/>
                <a:gd name="connsiteY4" fmla="*/ 1371600 h 1507977"/>
                <a:gd name="connsiteX5" fmla="*/ 674412 w 4844648"/>
                <a:gd name="connsiteY5" fmla="*/ 1371600 h 1507977"/>
                <a:gd name="connsiteX6" fmla="*/ 595313 w 4844648"/>
                <a:gd name="connsiteY6" fmla="*/ 1507977 h 1507977"/>
                <a:gd name="connsiteX7" fmla="*/ 516214 w 4844648"/>
                <a:gd name="connsiteY7" fmla="*/ 1371600 h 1507977"/>
                <a:gd name="connsiteX8" fmla="*/ 38103 w 4844648"/>
                <a:gd name="connsiteY8" fmla="*/ 1371600 h 1507977"/>
                <a:gd name="connsiteX9" fmla="*/ 0 w 4844648"/>
                <a:gd name="connsiteY9" fmla="*/ 1333497 h 1507977"/>
                <a:gd name="connsiteX10" fmla="*/ 0 w 4844648"/>
                <a:gd name="connsiteY10" fmla="*/ 38103 h 1507977"/>
                <a:gd name="connsiteX11" fmla="*/ 38103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38103" y="0"/>
                  </a:moveTo>
                  <a:lnTo>
                    <a:pt x="4806545" y="0"/>
                  </a:lnTo>
                  <a:cubicBezTo>
                    <a:pt x="4827589" y="0"/>
                    <a:pt x="4844648" y="17059"/>
                    <a:pt x="4844648" y="38103"/>
                  </a:cubicBezTo>
                  <a:lnTo>
                    <a:pt x="4844648" y="1333497"/>
                  </a:lnTo>
                  <a:cubicBezTo>
                    <a:pt x="4844648" y="1354541"/>
                    <a:pt x="4827589" y="1371600"/>
                    <a:pt x="4806545" y="1371600"/>
                  </a:cubicBezTo>
                  <a:lnTo>
                    <a:pt x="674412" y="1371600"/>
                  </a:lnTo>
                  <a:lnTo>
                    <a:pt x="595313" y="1507977"/>
                  </a:lnTo>
                  <a:lnTo>
                    <a:pt x="516214" y="1371600"/>
                  </a:lnTo>
                  <a:lnTo>
                    <a:pt x="38103" y="1371600"/>
                  </a:lnTo>
                  <a:cubicBezTo>
                    <a:pt x="17059" y="1371600"/>
                    <a:pt x="0" y="1354541"/>
                    <a:pt x="0" y="1333497"/>
                  </a:cubicBezTo>
                  <a:lnTo>
                    <a:pt x="0" y="38103"/>
                  </a:lnTo>
                  <a:cubicBezTo>
                    <a:pt x="0" y="17059"/>
                    <a:pt x="17059" y="0"/>
                    <a:pt x="38103"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任意多边形 79"/>
            <p:cNvSpPr/>
            <p:nvPr/>
          </p:nvSpPr>
          <p:spPr>
            <a:xfrm rot="-2700000">
              <a:off x="11203811"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图片 26"/>
          <p:cNvPicPr>
            <a:picLocks noChangeAspect="1"/>
          </p:cNvPicPr>
          <p:nvPr/>
        </p:nvPicPr>
        <p:blipFill>
          <a:blip r:embed="rId1" cstate="screen"/>
          <a:stretch>
            <a:fillRect/>
          </a:stretch>
        </p:blipFill>
        <p:spPr>
          <a:xfrm>
            <a:off x="6529187" y="4304359"/>
            <a:ext cx="1158486" cy="1190624"/>
          </a:xfrm>
          <a:custGeom>
            <a:avLst/>
            <a:gdLst>
              <a:gd name="connsiteX0" fmla="*/ 648116 w 1296232"/>
              <a:gd name="connsiteY0" fmla="*/ 0 h 1296231"/>
              <a:gd name="connsiteX1" fmla="*/ 1296232 w 1296232"/>
              <a:gd name="connsiteY1" fmla="*/ 648116 h 1296231"/>
              <a:gd name="connsiteX2" fmla="*/ 778734 w 1296232"/>
              <a:gd name="connsiteY2" fmla="*/ 1283065 h 1296231"/>
              <a:gd name="connsiteX3" fmla="*/ 648126 w 1296232"/>
              <a:gd name="connsiteY3" fmla="*/ 1296231 h 1296231"/>
              <a:gd name="connsiteX4" fmla="*/ 648106 w 1296232"/>
              <a:gd name="connsiteY4" fmla="*/ 1296231 h 1296231"/>
              <a:gd name="connsiteX5" fmla="*/ 517498 w 1296232"/>
              <a:gd name="connsiteY5" fmla="*/ 1283065 h 1296231"/>
              <a:gd name="connsiteX6" fmla="*/ 0 w 1296232"/>
              <a:gd name="connsiteY6" fmla="*/ 648116 h 1296231"/>
              <a:gd name="connsiteX7" fmla="*/ 648116 w 1296232"/>
              <a:gd name="connsiteY7" fmla="*/ 0 h 129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232" h="1296231">
                <a:moveTo>
                  <a:pt x="648116" y="0"/>
                </a:moveTo>
                <a:cubicBezTo>
                  <a:pt x="1006061" y="0"/>
                  <a:pt x="1296232" y="290171"/>
                  <a:pt x="1296232" y="648116"/>
                </a:cubicBezTo>
                <a:cubicBezTo>
                  <a:pt x="1296232" y="961318"/>
                  <a:pt x="1074070" y="1222630"/>
                  <a:pt x="778734" y="1283065"/>
                </a:cubicBezTo>
                <a:lnTo>
                  <a:pt x="648126" y="1296231"/>
                </a:lnTo>
                <a:lnTo>
                  <a:pt x="648106" y="1296231"/>
                </a:lnTo>
                <a:lnTo>
                  <a:pt x="517498" y="1283065"/>
                </a:lnTo>
                <a:cubicBezTo>
                  <a:pt x="222162" y="1222630"/>
                  <a:pt x="0" y="961318"/>
                  <a:pt x="0" y="648116"/>
                </a:cubicBezTo>
                <a:cubicBezTo>
                  <a:pt x="0" y="290171"/>
                  <a:pt x="290171" y="0"/>
                  <a:pt x="648116" y="0"/>
                </a:cubicBezTo>
                <a:close/>
              </a:path>
            </a:pathLst>
          </a:custGeom>
        </p:spPr>
      </p:pic>
      <p:pic>
        <p:nvPicPr>
          <p:cNvPr id="26" name="图片 25"/>
          <p:cNvPicPr>
            <a:picLocks noChangeAspect="1"/>
          </p:cNvPicPr>
          <p:nvPr/>
        </p:nvPicPr>
        <p:blipFill>
          <a:blip r:embed="rId2" cstate="screen"/>
          <a:stretch>
            <a:fillRect/>
          </a:stretch>
        </p:blipFill>
        <p:spPr>
          <a:xfrm>
            <a:off x="842017" y="4304357"/>
            <a:ext cx="1175063" cy="1190627"/>
          </a:xfrm>
          <a:custGeom>
            <a:avLst/>
            <a:gdLst>
              <a:gd name="connsiteX0" fmla="*/ 648116 w 1296232"/>
              <a:gd name="connsiteY0" fmla="*/ 0 h 1296232"/>
              <a:gd name="connsiteX1" fmla="*/ 1296232 w 1296232"/>
              <a:gd name="connsiteY1" fmla="*/ 648116 h 1296232"/>
              <a:gd name="connsiteX2" fmla="*/ 648116 w 1296232"/>
              <a:gd name="connsiteY2" fmla="*/ 1296232 h 1296232"/>
              <a:gd name="connsiteX3" fmla="*/ 0 w 1296232"/>
              <a:gd name="connsiteY3" fmla="*/ 648116 h 1296232"/>
              <a:gd name="connsiteX4" fmla="*/ 648116 w 1296232"/>
              <a:gd name="connsiteY4" fmla="*/ 0 h 129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232" h="1296232">
                <a:moveTo>
                  <a:pt x="648116" y="0"/>
                </a:moveTo>
                <a:cubicBezTo>
                  <a:pt x="1006061" y="0"/>
                  <a:pt x="1296232" y="290171"/>
                  <a:pt x="1296232" y="648116"/>
                </a:cubicBezTo>
                <a:cubicBezTo>
                  <a:pt x="1296232" y="1006061"/>
                  <a:pt x="1006061" y="1296232"/>
                  <a:pt x="648116" y="1296232"/>
                </a:cubicBezTo>
                <a:cubicBezTo>
                  <a:pt x="290171" y="1296232"/>
                  <a:pt x="0" y="1006061"/>
                  <a:pt x="0" y="648116"/>
                </a:cubicBezTo>
                <a:cubicBezTo>
                  <a:pt x="0" y="290171"/>
                  <a:pt x="290171" y="0"/>
                  <a:pt x="648116" y="0"/>
                </a:cubicBezTo>
                <a:close/>
              </a:path>
            </a:pathLst>
          </a:custGeom>
        </p:spPr>
      </p:pic>
      <p:sp>
        <p:nvSpPr>
          <p:cNvPr id="46" name="矩形 45"/>
          <p:cNvSpPr/>
          <p:nvPr/>
        </p:nvSpPr>
        <p:spPr>
          <a:xfrm>
            <a:off x="2166705" y="4581852"/>
            <a:ext cx="1800493" cy="369332"/>
          </a:xfrm>
          <a:prstGeom prst="rect">
            <a:avLst/>
          </a:prstGeom>
        </p:spPr>
        <p:txBody>
          <a:bodyPr wrap="none">
            <a:spAutoFit/>
          </a:bodyPr>
          <a:lstStyle/>
          <a:p>
            <a:r>
              <a:rPr lang="en-US" altLang="zh-CN" dirty="0">
                <a:solidFill>
                  <a:schemeClr val="accent1"/>
                </a:solidFill>
              </a:rPr>
              <a:t> Lebron James</a:t>
            </a:r>
            <a:endParaRPr lang="zh-CN" altLang="en-US" dirty="0">
              <a:solidFill>
                <a:schemeClr val="accent1"/>
              </a:solidFill>
            </a:endParaRPr>
          </a:p>
        </p:txBody>
      </p:sp>
      <p:sp>
        <p:nvSpPr>
          <p:cNvPr id="48" name="矩形 47"/>
          <p:cNvSpPr/>
          <p:nvPr/>
        </p:nvSpPr>
        <p:spPr>
          <a:xfrm>
            <a:off x="2223854" y="4903559"/>
            <a:ext cx="3319695" cy="313932"/>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Experience as your reference, prudence.</a:t>
            </a:r>
            <a:endParaRPr lang="zh-CN" altLang="en-US" sz="1200" dirty="0">
              <a:solidFill>
                <a:schemeClr val="tx1">
                  <a:lumMod val="75000"/>
                  <a:lumOff val="25000"/>
                </a:schemeClr>
              </a:solidFill>
              <a:latin typeface="+mn-ea"/>
            </a:endParaRPr>
          </a:p>
        </p:txBody>
      </p:sp>
      <p:sp>
        <p:nvSpPr>
          <p:cNvPr id="45" name="矩形 44"/>
          <p:cNvSpPr/>
          <p:nvPr/>
        </p:nvSpPr>
        <p:spPr>
          <a:xfrm>
            <a:off x="7902737" y="4591758"/>
            <a:ext cx="1580882" cy="369332"/>
          </a:xfrm>
          <a:prstGeom prst="rect">
            <a:avLst/>
          </a:prstGeom>
        </p:spPr>
        <p:txBody>
          <a:bodyPr wrap="none">
            <a:spAutoFit/>
          </a:bodyPr>
          <a:lstStyle/>
          <a:p>
            <a:r>
              <a:rPr lang="en-US" altLang="zh-CN" dirty="0">
                <a:solidFill>
                  <a:schemeClr val="accent2"/>
                </a:solidFill>
              </a:rPr>
              <a:t>Allen Iverson</a:t>
            </a:r>
            <a:endParaRPr lang="zh-CN" altLang="en-US" dirty="0">
              <a:solidFill>
                <a:schemeClr val="accent2"/>
              </a:solidFill>
            </a:endParaRPr>
          </a:p>
        </p:txBody>
      </p:sp>
      <p:sp>
        <p:nvSpPr>
          <p:cNvPr id="49" name="矩形 48"/>
          <p:cNvSpPr/>
          <p:nvPr/>
        </p:nvSpPr>
        <p:spPr>
          <a:xfrm>
            <a:off x="7902737" y="4913465"/>
            <a:ext cx="3319695" cy="294119"/>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Your and will brother prudence a as. </a:t>
            </a:r>
            <a:endParaRPr lang="zh-CN" altLang="en-US" sz="1200" dirty="0">
              <a:solidFill>
                <a:schemeClr val="tx1">
                  <a:lumMod val="75000"/>
                  <a:lumOff val="25000"/>
                </a:schemeClr>
              </a:solidFill>
              <a:latin typeface="+mn-ea"/>
            </a:endParaRPr>
          </a:p>
        </p:txBody>
      </p:sp>
      <p:sp>
        <p:nvSpPr>
          <p:cNvPr id="67" name="矩形 66"/>
          <p:cNvSpPr/>
          <p:nvPr/>
        </p:nvSpPr>
        <p:spPr>
          <a:xfrm>
            <a:off x="1037994" y="2703552"/>
            <a:ext cx="4437130" cy="736805"/>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a:t>
            </a:r>
            <a:endParaRPr lang="en-US" altLang="zh-CN" sz="1200" dirty="0">
              <a:solidFill>
                <a:schemeClr val="tx1">
                  <a:lumMod val="75000"/>
                  <a:lumOff val="25000"/>
                </a:schemeClr>
              </a:solidFill>
            </a:endParaRPr>
          </a:p>
        </p:txBody>
      </p:sp>
      <p:sp>
        <p:nvSpPr>
          <p:cNvPr id="68" name="矩形 67"/>
          <p:cNvSpPr/>
          <p:nvPr/>
        </p:nvSpPr>
        <p:spPr>
          <a:xfrm>
            <a:off x="6716876" y="2703552"/>
            <a:ext cx="4437130" cy="515206"/>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en-US" altLang="zh-CN" sz="1200" dirty="0">
              <a:solidFill>
                <a:schemeClr val="tx1">
                  <a:lumMod val="75000"/>
                  <a:lumOff val="25000"/>
                </a:schemeClr>
              </a:solidFill>
            </a:endParaRPr>
          </a:p>
        </p:txBody>
      </p:sp>
      <p:grpSp>
        <p:nvGrpSpPr>
          <p:cNvPr id="84" name="组合 83"/>
          <p:cNvGrpSpPr/>
          <p:nvPr/>
        </p:nvGrpSpPr>
        <p:grpSpPr>
          <a:xfrm>
            <a:off x="9677260" y="6257222"/>
            <a:ext cx="2514740" cy="600778"/>
            <a:chOff x="9667929" y="3431331"/>
            <a:chExt cx="1058640" cy="216000"/>
          </a:xfrm>
        </p:grpSpPr>
        <p:sp>
          <p:nvSpPr>
            <p:cNvPr id="85" name="等腰三角形 84"/>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9201527" y="6611008"/>
            <a:ext cx="1033856" cy="246991"/>
            <a:chOff x="9667929" y="3431331"/>
            <a:chExt cx="1058640" cy="216000"/>
          </a:xfrm>
        </p:grpSpPr>
        <p:sp>
          <p:nvSpPr>
            <p:cNvPr id="90" name="等腰三角形 89"/>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1342723" y="178376"/>
            <a:ext cx="328733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51" name="矩形 5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59" name="任意多边形 58"/>
          <p:cNvSpPr/>
          <p:nvPr/>
        </p:nvSpPr>
        <p:spPr>
          <a:xfrm>
            <a:off x="834236" y="4308245"/>
            <a:ext cx="1190627" cy="1190627"/>
          </a:xfrm>
          <a:custGeom>
            <a:avLst/>
            <a:gdLst>
              <a:gd name="connsiteX0" fmla="*/ 595314 w 1190627"/>
              <a:gd name="connsiteY0" fmla="*/ 0 h 1190627"/>
              <a:gd name="connsiteX1" fmla="*/ 1190627 w 1190627"/>
              <a:gd name="connsiteY1" fmla="*/ 595314 h 1190627"/>
              <a:gd name="connsiteX2" fmla="*/ 595314 w 1190627"/>
              <a:gd name="connsiteY2" fmla="*/ 1190627 h 1190627"/>
              <a:gd name="connsiteX3" fmla="*/ 0 w 1190627"/>
              <a:gd name="connsiteY3" fmla="*/ 595314 h 1190627"/>
              <a:gd name="connsiteX4" fmla="*/ 595314 w 1190627"/>
              <a:gd name="connsiteY4" fmla="*/ 0 h 119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7" h="1190627">
                <a:moveTo>
                  <a:pt x="595314" y="0"/>
                </a:moveTo>
                <a:cubicBezTo>
                  <a:pt x="924097" y="0"/>
                  <a:pt x="1190627" y="266531"/>
                  <a:pt x="1190627" y="595314"/>
                </a:cubicBezTo>
                <a:cubicBezTo>
                  <a:pt x="1190627" y="924097"/>
                  <a:pt x="924097" y="1190627"/>
                  <a:pt x="595314" y="1190627"/>
                </a:cubicBezTo>
                <a:cubicBezTo>
                  <a:pt x="266531" y="1190627"/>
                  <a:pt x="0" y="924097"/>
                  <a:pt x="0" y="595314"/>
                </a:cubicBezTo>
                <a:cubicBezTo>
                  <a:pt x="0" y="266531"/>
                  <a:pt x="266531" y="0"/>
                  <a:pt x="595314" y="0"/>
                </a:cubicBezTo>
                <a:close/>
              </a:path>
            </a:pathLst>
          </a:custGeom>
          <a:solidFill>
            <a:schemeClr val="accent1">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6513118" y="4308245"/>
            <a:ext cx="1190627" cy="1190624"/>
          </a:xfrm>
          <a:custGeom>
            <a:avLst/>
            <a:gdLst>
              <a:gd name="connsiteX0" fmla="*/ 595314 w 1190627"/>
              <a:gd name="connsiteY0" fmla="*/ 0 h 1190624"/>
              <a:gd name="connsiteX1" fmla="*/ 1190627 w 1190627"/>
              <a:gd name="connsiteY1" fmla="*/ 595313 h 1190624"/>
              <a:gd name="connsiteX2" fmla="*/ 715290 w 1190627"/>
              <a:gd name="connsiteY2" fmla="*/ 1178531 h 1190624"/>
              <a:gd name="connsiteX3" fmla="*/ 595323 w 1190627"/>
              <a:gd name="connsiteY3" fmla="*/ 1190624 h 1190624"/>
              <a:gd name="connsiteX4" fmla="*/ 595305 w 1190627"/>
              <a:gd name="connsiteY4" fmla="*/ 1190624 h 1190624"/>
              <a:gd name="connsiteX5" fmla="*/ 475337 w 1190627"/>
              <a:gd name="connsiteY5" fmla="*/ 1178531 h 1190624"/>
              <a:gd name="connsiteX6" fmla="*/ 0 w 1190627"/>
              <a:gd name="connsiteY6" fmla="*/ 595313 h 1190624"/>
              <a:gd name="connsiteX7" fmla="*/ 595314 w 1190627"/>
              <a:gd name="connsiteY7" fmla="*/ 0 h 119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627" h="1190624">
                <a:moveTo>
                  <a:pt x="595314" y="0"/>
                </a:moveTo>
                <a:cubicBezTo>
                  <a:pt x="924097" y="0"/>
                  <a:pt x="1190627" y="266530"/>
                  <a:pt x="1190627" y="595313"/>
                </a:cubicBezTo>
                <a:cubicBezTo>
                  <a:pt x="1190627" y="882997"/>
                  <a:pt x="986565" y="1123020"/>
                  <a:pt x="715290" y="1178531"/>
                </a:cubicBezTo>
                <a:lnTo>
                  <a:pt x="595323" y="1190624"/>
                </a:lnTo>
                <a:lnTo>
                  <a:pt x="595305" y="1190624"/>
                </a:lnTo>
                <a:lnTo>
                  <a:pt x="475337" y="1178531"/>
                </a:lnTo>
                <a:cubicBezTo>
                  <a:pt x="204063" y="1123020"/>
                  <a:pt x="0" y="882997"/>
                  <a:pt x="0" y="595313"/>
                </a:cubicBezTo>
                <a:cubicBezTo>
                  <a:pt x="0" y="266530"/>
                  <a:pt x="266531" y="0"/>
                  <a:pt x="595314" y="0"/>
                </a:cubicBezTo>
                <a:close/>
              </a:path>
            </a:pathLst>
          </a:custGeom>
          <a:solidFill>
            <a:schemeClr val="accent2">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662974" y="5033599"/>
            <a:ext cx="461384" cy="4613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7341857" y="5033599"/>
            <a:ext cx="461384" cy="461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7251886" y="5083316"/>
            <a:ext cx="660376" cy="369332"/>
          </a:xfrm>
          <a:prstGeom prst="rect">
            <a:avLst/>
          </a:prstGeom>
          <a:noFill/>
        </p:spPr>
        <p:txBody>
          <a:bodyPr wrap="square" rtlCol="0">
            <a:spAutoFit/>
          </a:bodyPr>
          <a:lstStyle/>
          <a:p>
            <a:pPr algn="ctr"/>
            <a:r>
              <a:rPr lang="en-US" altLang="zh-CN" dirty="0">
                <a:solidFill>
                  <a:schemeClr val="bg1"/>
                </a:solidFill>
              </a:rPr>
              <a:t>21</a:t>
            </a:r>
            <a:endParaRPr lang="zh-CN" altLang="en-US" dirty="0">
              <a:solidFill>
                <a:schemeClr val="bg1"/>
              </a:solidFill>
            </a:endParaRPr>
          </a:p>
        </p:txBody>
      </p:sp>
      <p:sp>
        <p:nvSpPr>
          <p:cNvPr id="55" name="文本框 54"/>
          <p:cNvSpPr txBox="1"/>
          <p:nvPr/>
        </p:nvSpPr>
        <p:spPr>
          <a:xfrm>
            <a:off x="1563478" y="5083316"/>
            <a:ext cx="660376" cy="369332"/>
          </a:xfrm>
          <a:prstGeom prst="rect">
            <a:avLst/>
          </a:prstGeom>
          <a:noFill/>
        </p:spPr>
        <p:txBody>
          <a:bodyPr wrap="square" rtlCol="0">
            <a:spAutoFit/>
          </a:bodyPr>
          <a:lstStyle/>
          <a:p>
            <a:pPr algn="ctr"/>
            <a:r>
              <a:rPr lang="en-US" altLang="zh-CN" dirty="0">
                <a:solidFill>
                  <a:schemeClr val="bg1"/>
                </a:solidFill>
              </a:rPr>
              <a:t>23</a:t>
            </a:r>
            <a:endParaRPr lang="zh-CN" altLang="en-US" dirty="0">
              <a:solidFill>
                <a:schemeClr val="bg1"/>
              </a:solidFill>
            </a:endParaRPr>
          </a:p>
        </p:txBody>
      </p:sp>
      <p:sp>
        <p:nvSpPr>
          <p:cNvPr id="56" name="矩形 55"/>
          <p:cNvSpPr>
            <a:spLocks noChangeAspect="1"/>
          </p:cNvSpPr>
          <p:nvPr>
            <p:custDataLst>
              <p:tags r:id="rId3"/>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1.875E-6 1.85185E-6 " pathEditMode="relative" rAng="0" ptsTypes="AA">
                                      <p:cBhvr>
                                        <p:cTn id="11" dur="750" fill="hold"/>
                                        <p:tgtEl>
                                          <p:spTgt spid="5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750"/>
                                        <p:tgtEl>
                                          <p:spTgt spid="5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42" presetClass="path" presetSubtype="0" decel="30000" fill="hold" nodeType="withEffect">
                                  <p:stCondLst>
                                    <p:cond delay="0"/>
                                  </p:stCondLst>
                                  <p:childTnLst>
                                    <p:animMotion origin="layout" path="M 2.5E-6 -0.03981 L 2.5E-6 0.14815 " pathEditMode="relative" rAng="0" ptsTypes="AA">
                                      <p:cBhvr>
                                        <p:cTn id="21" dur="750" spd="-100000" fill="hold"/>
                                        <p:tgtEl>
                                          <p:spTgt spid="26"/>
                                        </p:tgtEl>
                                        <p:attrNameLst>
                                          <p:attrName>ppt_x</p:attrName>
                                          <p:attrName>ppt_y</p:attrName>
                                        </p:attrNameLst>
                                      </p:cBhvr>
                                      <p:rCtr x="0" y="9398"/>
                                    </p:animMotion>
                                  </p:childTnLst>
                                </p:cTn>
                              </p:par>
                              <p:par>
                                <p:cTn id="22" presetID="42" presetClass="path" presetSubtype="0" accel="30000" decel="30000" fill="hold" nodeType="withEffect">
                                  <p:stCondLst>
                                    <p:cond delay="750"/>
                                  </p:stCondLst>
                                  <p:childTnLst>
                                    <p:animMotion origin="layout" path="M 2.5E-6 -0.03981 L 2.5E-6 -1.85185E-6 " pathEditMode="relative" rAng="0" ptsTypes="AA">
                                      <p:cBhvr>
                                        <p:cTn id="23" dur="750" fill="hold"/>
                                        <p:tgtEl>
                                          <p:spTgt spid="26"/>
                                        </p:tgtEl>
                                        <p:attrNameLst>
                                          <p:attrName>ppt_x</p:attrName>
                                          <p:attrName>ppt_y</p:attrName>
                                        </p:attrNameLst>
                                      </p:cBhvr>
                                      <p:rCtr x="0" y="1991"/>
                                    </p:animMotion>
                                  </p:childTnLst>
                                </p:cTn>
                              </p:par>
                              <p:par>
                                <p:cTn id="24" presetID="10" presetClass="entr" presetSubtype="0"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500"/>
                                        <p:tgtEl>
                                          <p:spTgt spid="59"/>
                                        </p:tgtEl>
                                      </p:cBhvr>
                                    </p:animEffect>
                                  </p:childTnLst>
                                </p:cTn>
                              </p:par>
                              <p:par>
                                <p:cTn id="27" presetID="42" presetClass="path" presetSubtype="0" decel="30000" fill="hold" grpId="1" nodeType="withEffect">
                                  <p:stCondLst>
                                    <p:cond delay="0"/>
                                  </p:stCondLst>
                                  <p:childTnLst>
                                    <p:animMotion origin="layout" path="M 2.29167E-6 -0.03982 L 2.29167E-6 0.14814 " pathEditMode="relative" rAng="0" ptsTypes="AA">
                                      <p:cBhvr>
                                        <p:cTn id="28" dur="750" spd="-100000" fill="hold"/>
                                        <p:tgtEl>
                                          <p:spTgt spid="59"/>
                                        </p:tgtEl>
                                        <p:attrNameLst>
                                          <p:attrName>ppt_x</p:attrName>
                                          <p:attrName>ppt_y</p:attrName>
                                        </p:attrNameLst>
                                      </p:cBhvr>
                                      <p:rCtr x="0" y="9398"/>
                                    </p:animMotion>
                                  </p:childTnLst>
                                </p:cTn>
                              </p:par>
                              <p:par>
                                <p:cTn id="29" presetID="42" presetClass="path" presetSubtype="0" accel="30000" decel="30000" fill="hold" grpId="2" nodeType="withEffect">
                                  <p:stCondLst>
                                    <p:cond delay="750"/>
                                  </p:stCondLst>
                                  <p:childTnLst>
                                    <p:animMotion origin="layout" path="M 2.29167E-6 -0.03982 L 2.29167E-6 3.7037E-6 " pathEditMode="relative" rAng="0" ptsTypes="AA">
                                      <p:cBhvr>
                                        <p:cTn id="30" dur="750" fill="hold"/>
                                        <p:tgtEl>
                                          <p:spTgt spid="59"/>
                                        </p:tgtEl>
                                        <p:attrNameLst>
                                          <p:attrName>ppt_x</p:attrName>
                                          <p:attrName>ppt_y</p:attrName>
                                        </p:attrNameLst>
                                      </p:cBhvr>
                                      <p:rCtr x="0" y="1991"/>
                                    </p:animMotion>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64" presetClass="path" presetSubtype="0" decel="30000" fill="hold" nodeType="withEffect">
                                  <p:stCondLst>
                                    <p:cond delay="0"/>
                                  </p:stCondLst>
                                  <p:childTnLst>
                                    <p:animMotion origin="layout" path="M -2.91667E-6 0.03889 L -2.91667E-6 -0.14815 " pathEditMode="relative" rAng="0" ptsTypes="AA">
                                      <p:cBhvr>
                                        <p:cTn id="35" dur="750" spd="-100000" fill="hold"/>
                                        <p:tgtEl>
                                          <p:spTgt spid="27"/>
                                        </p:tgtEl>
                                        <p:attrNameLst>
                                          <p:attrName>ppt_x</p:attrName>
                                          <p:attrName>ppt_y</p:attrName>
                                        </p:attrNameLst>
                                      </p:cBhvr>
                                      <p:rCtr x="0" y="-9352"/>
                                    </p:animMotion>
                                  </p:childTnLst>
                                </p:cTn>
                              </p:par>
                              <p:par>
                                <p:cTn id="36" presetID="64" presetClass="path" presetSubtype="0" accel="30000" decel="30000" fill="hold" nodeType="withEffect">
                                  <p:stCondLst>
                                    <p:cond delay="750"/>
                                  </p:stCondLst>
                                  <p:childTnLst>
                                    <p:animMotion origin="layout" path="M -2.91667E-6 0.03843 L -2.91667E-6 -1.85185E-6 " pathEditMode="relative" rAng="0" ptsTypes="AA">
                                      <p:cBhvr>
                                        <p:cTn id="37" dur="750" fill="hold"/>
                                        <p:tgtEl>
                                          <p:spTgt spid="27"/>
                                        </p:tgtEl>
                                        <p:attrNameLst>
                                          <p:attrName>ppt_x</p:attrName>
                                          <p:attrName>ppt_y</p:attrName>
                                        </p:attrNameLst>
                                      </p:cBhvr>
                                      <p:rCtr x="0" y="-1921"/>
                                    </p:animMotion>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64" presetClass="path" presetSubtype="0" decel="30000" fill="hold" grpId="1" nodeType="withEffect">
                                  <p:stCondLst>
                                    <p:cond delay="0"/>
                                  </p:stCondLst>
                                  <p:childTnLst>
                                    <p:animMotion origin="layout" path="M -2.91667E-6 0.03889 L -2.91667E-6 -0.14815 " pathEditMode="relative" rAng="0" ptsTypes="AA">
                                      <p:cBhvr>
                                        <p:cTn id="42" dur="750" spd="-100000" fill="hold"/>
                                        <p:tgtEl>
                                          <p:spTgt spid="60"/>
                                        </p:tgtEl>
                                        <p:attrNameLst>
                                          <p:attrName>ppt_x</p:attrName>
                                          <p:attrName>ppt_y</p:attrName>
                                        </p:attrNameLst>
                                      </p:cBhvr>
                                      <p:rCtr x="0" y="-9352"/>
                                    </p:animMotion>
                                  </p:childTnLst>
                                </p:cTn>
                              </p:par>
                              <p:par>
                                <p:cTn id="43" presetID="64" presetClass="path" presetSubtype="0" accel="30000" decel="30000" fill="hold" grpId="2" nodeType="withEffect">
                                  <p:stCondLst>
                                    <p:cond delay="750"/>
                                  </p:stCondLst>
                                  <p:childTnLst>
                                    <p:animMotion origin="layout" path="M -2.91667E-6 0.03842 L -2.91667E-6 3.7037E-6 " pathEditMode="relative" rAng="0" ptsTypes="AA">
                                      <p:cBhvr>
                                        <p:cTn id="44" dur="750" fill="hold"/>
                                        <p:tgtEl>
                                          <p:spTgt spid="60"/>
                                        </p:tgtEl>
                                        <p:attrNameLst>
                                          <p:attrName>ppt_x</p:attrName>
                                          <p:attrName>ppt_y</p:attrName>
                                        </p:attrNameLst>
                                      </p:cBhvr>
                                      <p:rCtr x="0" y="-1921"/>
                                    </p:animMotion>
                                  </p:childTnLst>
                                </p:cTn>
                              </p:par>
                              <p:par>
                                <p:cTn id="45" presetID="22" presetClass="entr" presetSubtype="8" fill="hold" grpId="0" nodeType="withEffect">
                                  <p:stCondLst>
                                    <p:cond delay="75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750"/>
                                        <p:tgtEl>
                                          <p:spTgt spid="46"/>
                                        </p:tgtEl>
                                      </p:cBhvr>
                                    </p:animEffect>
                                  </p:childTnLst>
                                </p:cTn>
                              </p:par>
                              <p:par>
                                <p:cTn id="48" presetID="22" presetClass="entr" presetSubtype="8" fill="hold" grpId="0" nodeType="withEffect">
                                  <p:stCondLst>
                                    <p:cond delay="75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750"/>
                                        <p:tgtEl>
                                          <p:spTgt spid="45"/>
                                        </p:tgtEl>
                                      </p:cBhvr>
                                    </p:animEffect>
                                  </p:childTnLst>
                                </p:cTn>
                              </p:par>
                              <p:par>
                                <p:cTn id="51" presetID="10" presetClass="entr" presetSubtype="0" fill="hold" grpId="0" nodeType="withEffect">
                                  <p:stCondLst>
                                    <p:cond delay="75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750"/>
                                        <p:tgtEl>
                                          <p:spTgt spid="48"/>
                                        </p:tgtEl>
                                      </p:cBhvr>
                                    </p:animEffect>
                                  </p:childTnLst>
                                </p:cTn>
                              </p:par>
                              <p:par>
                                <p:cTn id="54" presetID="10" presetClass="entr" presetSubtype="0" fill="hold" grpId="0" nodeType="withEffect">
                                  <p:stCondLst>
                                    <p:cond delay="75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750"/>
                                        <p:tgtEl>
                                          <p:spTgt spid="49"/>
                                        </p:tgtEl>
                                      </p:cBhvr>
                                    </p:animEffect>
                                  </p:childTnLst>
                                </p:cTn>
                              </p:par>
                              <p:par>
                                <p:cTn id="57" presetID="10" presetClass="exit" presetSubtype="0" fill="hold" grpId="3" nodeType="withEffect">
                                  <p:stCondLst>
                                    <p:cond delay="1500"/>
                                  </p:stCondLst>
                                  <p:childTnLst>
                                    <p:animEffect transition="out" filter="fade">
                                      <p:cBhvr>
                                        <p:cTn id="58" dur="750"/>
                                        <p:tgtEl>
                                          <p:spTgt spid="59"/>
                                        </p:tgtEl>
                                      </p:cBhvr>
                                    </p:animEffect>
                                    <p:set>
                                      <p:cBhvr>
                                        <p:cTn id="59" dur="1" fill="hold">
                                          <p:stCondLst>
                                            <p:cond delay="749"/>
                                          </p:stCondLst>
                                        </p:cTn>
                                        <p:tgtEl>
                                          <p:spTgt spid="59"/>
                                        </p:tgtEl>
                                        <p:attrNameLst>
                                          <p:attrName>style.visibility</p:attrName>
                                        </p:attrNameLst>
                                      </p:cBhvr>
                                      <p:to>
                                        <p:strVal val="hidden"/>
                                      </p:to>
                                    </p:set>
                                  </p:childTnLst>
                                </p:cTn>
                              </p:par>
                              <p:par>
                                <p:cTn id="60" presetID="10" presetClass="entr" presetSubtype="0" fill="hold" grpId="0" nodeType="withEffect">
                                  <p:stCondLst>
                                    <p:cond delay="150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750"/>
                                        <p:tgtEl>
                                          <p:spTgt spid="52"/>
                                        </p:tgtEl>
                                      </p:cBhvr>
                                    </p:animEffect>
                                  </p:childTnLst>
                                </p:cTn>
                              </p:par>
                              <p:par>
                                <p:cTn id="63" presetID="63" presetClass="path" presetSubtype="0" accel="45300" decel="44000" fill="hold" grpId="4" nodeType="withEffect">
                                  <p:stCondLst>
                                    <p:cond delay="1500"/>
                                  </p:stCondLst>
                                  <p:childTnLst>
                                    <p:animMotion origin="layout" path="M 2.29167E-6 3.7037E-6 L 0.03802 0.05324 " pathEditMode="relative" rAng="0" ptsTypes="AA">
                                      <p:cBhvr>
                                        <p:cTn id="64" dur="750" fill="hold"/>
                                        <p:tgtEl>
                                          <p:spTgt spid="59"/>
                                        </p:tgtEl>
                                        <p:attrNameLst>
                                          <p:attrName>ppt_x</p:attrName>
                                          <p:attrName>ppt_y</p:attrName>
                                        </p:attrNameLst>
                                      </p:cBhvr>
                                      <p:rCtr x="1901" y="2662"/>
                                    </p:animMotion>
                                  </p:childTnLst>
                                </p:cTn>
                              </p:par>
                              <p:par>
                                <p:cTn id="65" presetID="6" presetClass="emph" presetSubtype="0" accel="50000" decel="50000" fill="hold" grpId="5" nodeType="withEffect">
                                  <p:stCondLst>
                                    <p:cond delay="1500"/>
                                  </p:stCondLst>
                                  <p:childTnLst>
                                    <p:animScale>
                                      <p:cBhvr>
                                        <p:cTn id="66" dur="750" fill="hold"/>
                                        <p:tgtEl>
                                          <p:spTgt spid="59"/>
                                        </p:tgtEl>
                                      </p:cBhvr>
                                      <p:by x="150000" y="150000"/>
                                      <p:to x="38751" y="38751"/>
                                    </p:animScale>
                                  </p:childTnLst>
                                </p:cTn>
                              </p:par>
                              <p:par>
                                <p:cTn id="67" presetID="8" presetClass="emph" presetSubtype="0" accel="50000" decel="50000" fill="hold" grpId="6" nodeType="withEffect">
                                  <p:stCondLst>
                                    <p:cond delay="1500"/>
                                  </p:stCondLst>
                                  <p:childTnLst>
                                    <p:animRot by="21600000">
                                      <p:cBhvr>
                                        <p:cTn id="68" dur="750" fill="hold"/>
                                        <p:tgtEl>
                                          <p:spTgt spid="59"/>
                                        </p:tgtEl>
                                        <p:attrNameLst>
                                          <p:attrName>r</p:attrName>
                                        </p:attrNameLst>
                                      </p:cBhvr>
                                    </p:animRot>
                                  </p:childTnLst>
                                </p:cTn>
                              </p:par>
                              <p:par>
                                <p:cTn id="69" presetID="63" presetClass="path" presetSubtype="0" accel="45300" decel="44000" fill="hold" grpId="1" nodeType="withEffect">
                                  <p:stCondLst>
                                    <p:cond delay="1500"/>
                                  </p:stCondLst>
                                  <p:childTnLst>
                                    <p:animMotion origin="layout" path="M -0.038067 -0.053167 L 0 0 E" pathEditMode="relative" ptsTypes="">
                                      <p:cBhvr>
                                        <p:cTn id="70" dur="750" fill="hold"/>
                                        <p:tgtEl>
                                          <p:spTgt spid="52"/>
                                        </p:tgtEl>
                                        <p:attrNameLst>
                                          <p:attrName>ppt_x</p:attrName>
                                          <p:attrName>ppt_y</p:attrName>
                                        </p:attrNameLst>
                                      </p:cBhvr>
                                    </p:animMotion>
                                  </p:childTnLst>
                                </p:cTn>
                              </p:par>
                              <p:par>
                                <p:cTn id="71" presetID="6" presetClass="emph" presetSubtype="0" accel="50000" decel="50000" fill="hold" grpId="2" nodeType="withEffect">
                                  <p:stCondLst>
                                    <p:cond delay="1500"/>
                                  </p:stCondLst>
                                  <p:childTnLst>
                                    <p:animScale>
                                      <p:cBhvr>
                                        <p:cTn id="72" dur="750" fill="hold"/>
                                        <p:tgtEl>
                                          <p:spTgt spid="52"/>
                                        </p:tgtEl>
                                      </p:cBhvr>
                                      <p:by x="150000" y="150000"/>
                                      <p:from x="258056" y="258056"/>
                                      <p:to x="100000" y="100000"/>
                                    </p:animScale>
                                  </p:childTnLst>
                                </p:cTn>
                              </p:par>
                              <p:par>
                                <p:cTn id="73" presetID="8" presetClass="emph" presetSubtype="0" accel="50000" decel="50000" fill="hold" grpId="3" nodeType="withEffect">
                                  <p:stCondLst>
                                    <p:cond delay="1500"/>
                                  </p:stCondLst>
                                  <p:childTnLst>
                                    <p:animRot by="21600000">
                                      <p:cBhvr>
                                        <p:cTn id="74" dur="750" fill="hold"/>
                                        <p:tgtEl>
                                          <p:spTgt spid="52"/>
                                        </p:tgtEl>
                                        <p:attrNameLst>
                                          <p:attrName>r</p:attrName>
                                        </p:attrNameLst>
                                      </p:cBhvr>
                                    </p:animRot>
                                  </p:childTnLst>
                                </p:cTn>
                              </p:par>
                              <p:par>
                                <p:cTn id="75" presetID="10" presetClass="exit" presetSubtype="0" fill="hold" grpId="3" nodeType="withEffect">
                                  <p:stCondLst>
                                    <p:cond delay="1500"/>
                                  </p:stCondLst>
                                  <p:childTnLst>
                                    <p:animEffect transition="out" filter="fade">
                                      <p:cBhvr>
                                        <p:cTn id="76" dur="750"/>
                                        <p:tgtEl>
                                          <p:spTgt spid="60"/>
                                        </p:tgtEl>
                                      </p:cBhvr>
                                    </p:animEffect>
                                    <p:set>
                                      <p:cBhvr>
                                        <p:cTn id="77" dur="1" fill="hold">
                                          <p:stCondLst>
                                            <p:cond delay="749"/>
                                          </p:stCondLst>
                                        </p:cTn>
                                        <p:tgtEl>
                                          <p:spTgt spid="60"/>
                                        </p:tgtEl>
                                        <p:attrNameLst>
                                          <p:attrName>style.visibility</p:attrName>
                                        </p:attrNameLst>
                                      </p:cBhvr>
                                      <p:to>
                                        <p:strVal val="hidden"/>
                                      </p:to>
                                    </p:set>
                                  </p:childTnLst>
                                </p:cTn>
                              </p:par>
                              <p:par>
                                <p:cTn id="78" presetID="10" presetClass="entr" presetSubtype="0" fill="hold" grpId="0" nodeType="withEffect">
                                  <p:stCondLst>
                                    <p:cond delay="150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750"/>
                                        <p:tgtEl>
                                          <p:spTgt spid="53"/>
                                        </p:tgtEl>
                                      </p:cBhvr>
                                    </p:animEffect>
                                  </p:childTnLst>
                                </p:cTn>
                              </p:par>
                              <p:par>
                                <p:cTn id="81" presetID="63" presetClass="path" presetSubtype="0" accel="45300" decel="44000" fill="hold" grpId="4" nodeType="withEffect">
                                  <p:stCondLst>
                                    <p:cond delay="1500"/>
                                  </p:stCondLst>
                                  <p:childTnLst>
                                    <p:animMotion origin="layout" path="M -2.91667E-6 3.7037E-6 L 0.03802 0.05324 " pathEditMode="relative" rAng="0" ptsTypes="AA">
                                      <p:cBhvr>
                                        <p:cTn id="82" dur="750" fill="hold"/>
                                        <p:tgtEl>
                                          <p:spTgt spid="60"/>
                                        </p:tgtEl>
                                        <p:attrNameLst>
                                          <p:attrName>ppt_x</p:attrName>
                                          <p:attrName>ppt_y</p:attrName>
                                        </p:attrNameLst>
                                      </p:cBhvr>
                                      <p:rCtr x="1901" y="2662"/>
                                    </p:animMotion>
                                  </p:childTnLst>
                                </p:cTn>
                              </p:par>
                              <p:par>
                                <p:cTn id="83" presetID="6" presetClass="emph" presetSubtype="0" accel="50000" decel="50000" fill="hold" grpId="5" nodeType="withEffect">
                                  <p:stCondLst>
                                    <p:cond delay="1500"/>
                                  </p:stCondLst>
                                  <p:childTnLst>
                                    <p:animScale>
                                      <p:cBhvr>
                                        <p:cTn id="84" dur="750" fill="hold"/>
                                        <p:tgtEl>
                                          <p:spTgt spid="60"/>
                                        </p:tgtEl>
                                      </p:cBhvr>
                                      <p:by x="150000" y="150000"/>
                                      <p:to x="38751" y="38751"/>
                                    </p:animScale>
                                  </p:childTnLst>
                                </p:cTn>
                              </p:par>
                              <p:par>
                                <p:cTn id="85" presetID="8" presetClass="emph" presetSubtype="0" accel="50000" decel="50000" fill="hold" grpId="6" nodeType="withEffect">
                                  <p:stCondLst>
                                    <p:cond delay="1500"/>
                                  </p:stCondLst>
                                  <p:childTnLst>
                                    <p:animRot by="21600000">
                                      <p:cBhvr>
                                        <p:cTn id="86" dur="750" fill="hold"/>
                                        <p:tgtEl>
                                          <p:spTgt spid="60"/>
                                        </p:tgtEl>
                                        <p:attrNameLst>
                                          <p:attrName>r</p:attrName>
                                        </p:attrNameLst>
                                      </p:cBhvr>
                                    </p:animRot>
                                  </p:childTnLst>
                                </p:cTn>
                              </p:par>
                              <p:par>
                                <p:cTn id="87" presetID="63" presetClass="path" presetSubtype="0" accel="45300" decel="44000" fill="hold" grpId="1" nodeType="withEffect">
                                  <p:stCondLst>
                                    <p:cond delay="1500"/>
                                  </p:stCondLst>
                                  <p:childTnLst>
                                    <p:animMotion origin="layout" path="M -0.038067 -0.053167 L 0 0 E" pathEditMode="relative" ptsTypes="">
                                      <p:cBhvr>
                                        <p:cTn id="88" dur="750" fill="hold"/>
                                        <p:tgtEl>
                                          <p:spTgt spid="53"/>
                                        </p:tgtEl>
                                        <p:attrNameLst>
                                          <p:attrName>ppt_x</p:attrName>
                                          <p:attrName>ppt_y</p:attrName>
                                        </p:attrNameLst>
                                      </p:cBhvr>
                                    </p:animMotion>
                                  </p:childTnLst>
                                </p:cTn>
                              </p:par>
                              <p:par>
                                <p:cTn id="89" presetID="6" presetClass="emph" presetSubtype="0" accel="50000" decel="50000" fill="hold" grpId="2" nodeType="withEffect">
                                  <p:stCondLst>
                                    <p:cond delay="1500"/>
                                  </p:stCondLst>
                                  <p:childTnLst>
                                    <p:animScale>
                                      <p:cBhvr>
                                        <p:cTn id="90" dur="750" fill="hold"/>
                                        <p:tgtEl>
                                          <p:spTgt spid="53"/>
                                        </p:tgtEl>
                                      </p:cBhvr>
                                      <p:by x="150000" y="150000"/>
                                      <p:from x="258056" y="258055"/>
                                      <p:to x="100000" y="100000"/>
                                    </p:animScale>
                                  </p:childTnLst>
                                </p:cTn>
                              </p:par>
                              <p:par>
                                <p:cTn id="91" presetID="8" presetClass="emph" presetSubtype="0" accel="50000" decel="50000" fill="hold" grpId="3" nodeType="withEffect">
                                  <p:stCondLst>
                                    <p:cond delay="1500"/>
                                  </p:stCondLst>
                                  <p:childTnLst>
                                    <p:animRot by="21600000">
                                      <p:cBhvr>
                                        <p:cTn id="92" dur="750" fill="hold"/>
                                        <p:tgtEl>
                                          <p:spTgt spid="53"/>
                                        </p:tgtEl>
                                        <p:attrNameLst>
                                          <p:attrName>r</p:attrName>
                                        </p:attrNameLst>
                                      </p:cBhvr>
                                    </p:animRot>
                                  </p:childTnLst>
                                </p:cTn>
                              </p:par>
                              <p:par>
                                <p:cTn id="93" presetID="10" presetClass="entr" presetSubtype="0" fill="hold" grpId="0" nodeType="withEffect">
                                  <p:stCondLst>
                                    <p:cond delay="150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750"/>
                                        <p:tgtEl>
                                          <p:spTgt spid="55"/>
                                        </p:tgtEl>
                                      </p:cBhvr>
                                    </p:animEffect>
                                  </p:childTnLst>
                                </p:cTn>
                              </p:par>
                              <p:par>
                                <p:cTn id="96" presetID="10" presetClass="entr" presetSubtype="0" fill="hold" grpId="0" nodeType="withEffect">
                                  <p:stCondLst>
                                    <p:cond delay="1500"/>
                                  </p:stCondLst>
                                  <p:childTnLst>
                                    <p:set>
                                      <p:cBhvr>
                                        <p:cTn id="97" dur="1" fill="hold">
                                          <p:stCondLst>
                                            <p:cond delay="0"/>
                                          </p:stCondLst>
                                        </p:cTn>
                                        <p:tgtEl>
                                          <p:spTgt spid="54"/>
                                        </p:tgtEl>
                                        <p:attrNameLst>
                                          <p:attrName>style.visibility</p:attrName>
                                        </p:attrNameLst>
                                      </p:cBhvr>
                                      <p:to>
                                        <p:strVal val="visible"/>
                                      </p:to>
                                    </p:set>
                                    <p:animEffect transition="in" filter="fade">
                                      <p:cBhvr>
                                        <p:cTn id="98" dur="750"/>
                                        <p:tgtEl>
                                          <p:spTgt spid="54"/>
                                        </p:tgtEl>
                                      </p:cBhvr>
                                    </p:animEffect>
                                  </p:childTnLst>
                                </p:cTn>
                              </p:par>
                              <p:par>
                                <p:cTn id="99" presetID="17" presetClass="entr" presetSubtype="4" fill="hold" nodeType="withEffect">
                                  <p:stCondLst>
                                    <p:cond delay="1500"/>
                                  </p:stCondLst>
                                  <p:childTnLst>
                                    <p:set>
                                      <p:cBhvr>
                                        <p:cTn id="100" dur="1" fill="hold">
                                          <p:stCondLst>
                                            <p:cond delay="0"/>
                                          </p:stCondLst>
                                        </p:cTn>
                                        <p:tgtEl>
                                          <p:spTgt spid="89"/>
                                        </p:tgtEl>
                                        <p:attrNameLst>
                                          <p:attrName>style.visibility</p:attrName>
                                        </p:attrNameLst>
                                      </p:cBhvr>
                                      <p:to>
                                        <p:strVal val="visible"/>
                                      </p:to>
                                    </p:set>
                                    <p:anim calcmode="lin" valueType="num">
                                      <p:cBhvr>
                                        <p:cTn id="101" dur="750" fill="hold"/>
                                        <p:tgtEl>
                                          <p:spTgt spid="89"/>
                                        </p:tgtEl>
                                        <p:attrNameLst>
                                          <p:attrName>ppt_x</p:attrName>
                                        </p:attrNameLst>
                                      </p:cBhvr>
                                      <p:tavLst>
                                        <p:tav tm="0">
                                          <p:val>
                                            <p:strVal val="#ppt_x"/>
                                          </p:val>
                                        </p:tav>
                                        <p:tav tm="100000">
                                          <p:val>
                                            <p:strVal val="#ppt_x"/>
                                          </p:val>
                                        </p:tav>
                                      </p:tavLst>
                                    </p:anim>
                                    <p:anim calcmode="lin" valueType="num">
                                      <p:cBhvr>
                                        <p:cTn id="102" dur="750" fill="hold"/>
                                        <p:tgtEl>
                                          <p:spTgt spid="89"/>
                                        </p:tgtEl>
                                        <p:attrNameLst>
                                          <p:attrName>ppt_y</p:attrName>
                                        </p:attrNameLst>
                                      </p:cBhvr>
                                      <p:tavLst>
                                        <p:tav tm="0">
                                          <p:val>
                                            <p:strVal val="#ppt_y+#ppt_h/2"/>
                                          </p:val>
                                        </p:tav>
                                        <p:tav tm="100000">
                                          <p:val>
                                            <p:strVal val="#ppt_y"/>
                                          </p:val>
                                        </p:tav>
                                      </p:tavLst>
                                    </p:anim>
                                    <p:anim calcmode="lin" valueType="num">
                                      <p:cBhvr>
                                        <p:cTn id="103" dur="750" fill="hold"/>
                                        <p:tgtEl>
                                          <p:spTgt spid="89"/>
                                        </p:tgtEl>
                                        <p:attrNameLst>
                                          <p:attrName>ppt_w</p:attrName>
                                        </p:attrNameLst>
                                      </p:cBhvr>
                                      <p:tavLst>
                                        <p:tav tm="0">
                                          <p:val>
                                            <p:strVal val="#ppt_w"/>
                                          </p:val>
                                        </p:tav>
                                        <p:tav tm="100000">
                                          <p:val>
                                            <p:strVal val="#ppt_w"/>
                                          </p:val>
                                        </p:tav>
                                      </p:tavLst>
                                    </p:anim>
                                    <p:anim calcmode="lin" valueType="num">
                                      <p:cBhvr>
                                        <p:cTn id="104" dur="750" fill="hold"/>
                                        <p:tgtEl>
                                          <p:spTgt spid="89"/>
                                        </p:tgtEl>
                                        <p:attrNameLst>
                                          <p:attrName>ppt_h</p:attrName>
                                        </p:attrNameLst>
                                      </p:cBhvr>
                                      <p:tavLst>
                                        <p:tav tm="0">
                                          <p:val>
                                            <p:fltVal val="0"/>
                                          </p:val>
                                        </p:tav>
                                        <p:tav tm="100000">
                                          <p:val>
                                            <p:strVal val="#ppt_h"/>
                                          </p:val>
                                        </p:tav>
                                      </p:tavLst>
                                    </p:anim>
                                  </p:childTnLst>
                                </p:cTn>
                              </p:par>
                              <p:par>
                                <p:cTn id="105" presetID="17" presetClass="entr" presetSubtype="4" fill="hold" nodeType="withEffect">
                                  <p:stCondLst>
                                    <p:cond delay="1500"/>
                                  </p:stCondLst>
                                  <p:childTnLst>
                                    <p:set>
                                      <p:cBhvr>
                                        <p:cTn id="106" dur="1" fill="hold">
                                          <p:stCondLst>
                                            <p:cond delay="0"/>
                                          </p:stCondLst>
                                        </p:cTn>
                                        <p:tgtEl>
                                          <p:spTgt spid="84"/>
                                        </p:tgtEl>
                                        <p:attrNameLst>
                                          <p:attrName>style.visibility</p:attrName>
                                        </p:attrNameLst>
                                      </p:cBhvr>
                                      <p:to>
                                        <p:strVal val="visible"/>
                                      </p:to>
                                    </p:set>
                                    <p:anim calcmode="lin" valueType="num">
                                      <p:cBhvr>
                                        <p:cTn id="107" dur="750" fill="hold"/>
                                        <p:tgtEl>
                                          <p:spTgt spid="84"/>
                                        </p:tgtEl>
                                        <p:attrNameLst>
                                          <p:attrName>ppt_x</p:attrName>
                                        </p:attrNameLst>
                                      </p:cBhvr>
                                      <p:tavLst>
                                        <p:tav tm="0">
                                          <p:val>
                                            <p:strVal val="#ppt_x"/>
                                          </p:val>
                                        </p:tav>
                                        <p:tav tm="100000">
                                          <p:val>
                                            <p:strVal val="#ppt_x"/>
                                          </p:val>
                                        </p:tav>
                                      </p:tavLst>
                                    </p:anim>
                                    <p:anim calcmode="lin" valueType="num">
                                      <p:cBhvr>
                                        <p:cTn id="108" dur="750" fill="hold"/>
                                        <p:tgtEl>
                                          <p:spTgt spid="84"/>
                                        </p:tgtEl>
                                        <p:attrNameLst>
                                          <p:attrName>ppt_y</p:attrName>
                                        </p:attrNameLst>
                                      </p:cBhvr>
                                      <p:tavLst>
                                        <p:tav tm="0">
                                          <p:val>
                                            <p:strVal val="#ppt_y+#ppt_h/2"/>
                                          </p:val>
                                        </p:tav>
                                        <p:tav tm="100000">
                                          <p:val>
                                            <p:strVal val="#ppt_y"/>
                                          </p:val>
                                        </p:tav>
                                      </p:tavLst>
                                    </p:anim>
                                    <p:anim calcmode="lin" valueType="num">
                                      <p:cBhvr>
                                        <p:cTn id="109" dur="750" fill="hold"/>
                                        <p:tgtEl>
                                          <p:spTgt spid="84"/>
                                        </p:tgtEl>
                                        <p:attrNameLst>
                                          <p:attrName>ppt_w</p:attrName>
                                        </p:attrNameLst>
                                      </p:cBhvr>
                                      <p:tavLst>
                                        <p:tav tm="0">
                                          <p:val>
                                            <p:strVal val="#ppt_w"/>
                                          </p:val>
                                        </p:tav>
                                        <p:tav tm="100000">
                                          <p:val>
                                            <p:strVal val="#ppt_w"/>
                                          </p:val>
                                        </p:tav>
                                      </p:tavLst>
                                    </p:anim>
                                    <p:anim calcmode="lin" valueType="num">
                                      <p:cBhvr>
                                        <p:cTn id="110" dur="750" fill="hold"/>
                                        <p:tgtEl>
                                          <p:spTgt spid="84"/>
                                        </p:tgtEl>
                                        <p:attrNameLst>
                                          <p:attrName>ppt_h</p:attrName>
                                        </p:attrNameLst>
                                      </p:cBhvr>
                                      <p:tavLst>
                                        <p:tav tm="0">
                                          <p:val>
                                            <p:fltVal val="0"/>
                                          </p:val>
                                        </p:tav>
                                        <p:tav tm="100000">
                                          <p:val>
                                            <p:strVal val="#ppt_h"/>
                                          </p:val>
                                        </p:tav>
                                      </p:tavLst>
                                    </p:anim>
                                  </p:childTnLst>
                                </p:cTn>
                              </p:par>
                              <p:par>
                                <p:cTn id="111" presetID="10" presetClass="entr" presetSubtype="0" fill="hold" nodeType="withEffect">
                                  <p:stCondLst>
                                    <p:cond delay="2000"/>
                                  </p:stCondLst>
                                  <p:childTnLst>
                                    <p:set>
                                      <p:cBhvr>
                                        <p:cTn id="112" dur="1" fill="hold">
                                          <p:stCondLst>
                                            <p:cond delay="0"/>
                                          </p:stCondLst>
                                        </p:cTn>
                                        <p:tgtEl>
                                          <p:spTgt spid="21"/>
                                        </p:tgtEl>
                                        <p:attrNameLst>
                                          <p:attrName>style.visibility</p:attrName>
                                        </p:attrNameLst>
                                      </p:cBhvr>
                                      <p:to>
                                        <p:strVal val="visible"/>
                                      </p:to>
                                    </p:set>
                                    <p:animEffect transition="in" filter="fade">
                                      <p:cBhvr>
                                        <p:cTn id="113" dur="750"/>
                                        <p:tgtEl>
                                          <p:spTgt spid="21"/>
                                        </p:tgtEl>
                                      </p:cBhvr>
                                    </p:animEffect>
                                  </p:childTnLst>
                                </p:cTn>
                              </p:par>
                              <p:par>
                                <p:cTn id="114" presetID="42" presetClass="path" presetSubtype="0" accel="50000" decel="50000" fill="hold" nodeType="withEffect">
                                  <p:stCondLst>
                                    <p:cond delay="2000"/>
                                  </p:stCondLst>
                                  <p:childTnLst>
                                    <p:animMotion origin="layout" path="M 2.08333E-6 -3.7037E-7 L 2.08333E-6 0.03542 " pathEditMode="relative" rAng="0" ptsTypes="AA">
                                      <p:cBhvr>
                                        <p:cTn id="115" dur="750" spd="-100000" fill="hold"/>
                                        <p:tgtEl>
                                          <p:spTgt spid="21"/>
                                        </p:tgtEl>
                                        <p:attrNameLst>
                                          <p:attrName>ppt_x</p:attrName>
                                          <p:attrName>ppt_y</p:attrName>
                                        </p:attrNameLst>
                                      </p:cBhvr>
                                      <p:rCtr x="0" y="1759"/>
                                    </p:animMotion>
                                  </p:childTnLst>
                                </p:cTn>
                              </p:par>
                              <p:par>
                                <p:cTn id="116" presetID="10" presetClass="entr" presetSubtype="0" fill="hold" nodeType="withEffect">
                                  <p:stCondLst>
                                    <p:cond delay="2000"/>
                                  </p:stCondLst>
                                  <p:childTnLst>
                                    <p:set>
                                      <p:cBhvr>
                                        <p:cTn id="117" dur="1" fill="hold">
                                          <p:stCondLst>
                                            <p:cond delay="0"/>
                                          </p:stCondLst>
                                        </p:cTn>
                                        <p:tgtEl>
                                          <p:spTgt spid="22"/>
                                        </p:tgtEl>
                                        <p:attrNameLst>
                                          <p:attrName>style.visibility</p:attrName>
                                        </p:attrNameLst>
                                      </p:cBhvr>
                                      <p:to>
                                        <p:strVal val="visible"/>
                                      </p:to>
                                    </p:set>
                                    <p:animEffect transition="in" filter="fade">
                                      <p:cBhvr>
                                        <p:cTn id="118" dur="750"/>
                                        <p:tgtEl>
                                          <p:spTgt spid="22"/>
                                        </p:tgtEl>
                                      </p:cBhvr>
                                    </p:animEffect>
                                  </p:childTnLst>
                                </p:cTn>
                              </p:par>
                              <p:par>
                                <p:cTn id="119" presetID="42" presetClass="path" presetSubtype="0" accel="50000" decel="50000" fill="hold" nodeType="withEffect">
                                  <p:stCondLst>
                                    <p:cond delay="2000"/>
                                  </p:stCondLst>
                                  <p:childTnLst>
                                    <p:animMotion origin="layout" path="M 2.08333E-6 -3.7037E-7 L 2.08333E-6 0.03542 " pathEditMode="relative" rAng="0" ptsTypes="AA">
                                      <p:cBhvr>
                                        <p:cTn id="120" dur="750" spd="-100000" fill="hold"/>
                                        <p:tgtEl>
                                          <p:spTgt spid="22"/>
                                        </p:tgtEl>
                                        <p:attrNameLst>
                                          <p:attrName>ppt_x</p:attrName>
                                          <p:attrName>ppt_y</p:attrName>
                                        </p:attrNameLst>
                                      </p:cBhvr>
                                      <p:rCtr x="0" y="1759"/>
                                    </p:animMotion>
                                  </p:childTnLst>
                                </p:cTn>
                              </p:par>
                              <p:par>
                                <p:cTn id="121" presetID="10" presetClass="entr" presetSubtype="0" fill="hold" grpId="0" nodeType="withEffect">
                                  <p:stCondLst>
                                    <p:cond delay="2500"/>
                                  </p:stCondLst>
                                  <p:childTnLst>
                                    <p:set>
                                      <p:cBhvr>
                                        <p:cTn id="122" dur="1" fill="hold">
                                          <p:stCondLst>
                                            <p:cond delay="0"/>
                                          </p:stCondLst>
                                        </p:cTn>
                                        <p:tgtEl>
                                          <p:spTgt spid="67"/>
                                        </p:tgtEl>
                                        <p:attrNameLst>
                                          <p:attrName>style.visibility</p:attrName>
                                        </p:attrNameLst>
                                      </p:cBhvr>
                                      <p:to>
                                        <p:strVal val="visible"/>
                                      </p:to>
                                    </p:set>
                                    <p:animEffect transition="in" filter="fade">
                                      <p:cBhvr>
                                        <p:cTn id="123" dur="750"/>
                                        <p:tgtEl>
                                          <p:spTgt spid="67"/>
                                        </p:tgtEl>
                                      </p:cBhvr>
                                    </p:animEffect>
                                  </p:childTnLst>
                                </p:cTn>
                              </p:par>
                              <p:par>
                                <p:cTn id="124" presetID="10" presetClass="entr" presetSubtype="0" fill="hold" grpId="0" nodeType="withEffect">
                                  <p:stCondLst>
                                    <p:cond delay="2500"/>
                                  </p:stCondLst>
                                  <p:childTnLst>
                                    <p:set>
                                      <p:cBhvr>
                                        <p:cTn id="125" dur="1" fill="hold">
                                          <p:stCondLst>
                                            <p:cond delay="0"/>
                                          </p:stCondLst>
                                        </p:cTn>
                                        <p:tgtEl>
                                          <p:spTgt spid="68"/>
                                        </p:tgtEl>
                                        <p:attrNameLst>
                                          <p:attrName>style.visibility</p:attrName>
                                        </p:attrNameLst>
                                      </p:cBhvr>
                                      <p:to>
                                        <p:strVal val="visible"/>
                                      </p:to>
                                    </p:set>
                                    <p:animEffect transition="in" filter="fade">
                                      <p:cBhvr>
                                        <p:cTn id="126" dur="750"/>
                                        <p:tgtEl>
                                          <p:spTgt spid="68"/>
                                        </p:tgtEl>
                                      </p:cBhvr>
                                    </p:animEffect>
                                  </p:childTnLst>
                                </p:cTn>
                              </p:par>
                            </p:childTnLst>
                          </p:cTn>
                        </p:par>
                        <p:par>
                          <p:cTn id="127" fill="hold">
                            <p:stCondLst>
                              <p:cond delay="1000"/>
                            </p:stCondLst>
                            <p:childTnLst>
                              <p:par>
                                <p:cTn id="128" presetID="10" presetClass="entr" presetSubtype="0" fill="hold" grpId="0" nodeType="afterEffect">
                                  <p:stCondLst>
                                    <p:cond delay="0"/>
                                  </p:stCondLst>
                                  <p:childTnLst>
                                    <p:set>
                                      <p:cBhvr>
                                        <p:cTn id="129" dur="1" fill="hold">
                                          <p:stCondLst>
                                            <p:cond delay="0"/>
                                          </p:stCondLst>
                                        </p:cTn>
                                        <p:tgtEl>
                                          <p:spTgt spid="56"/>
                                        </p:tgtEl>
                                        <p:attrNameLst>
                                          <p:attrName>style.visibility</p:attrName>
                                        </p:attrNameLst>
                                      </p:cBhvr>
                                      <p:to>
                                        <p:strVal val="visible"/>
                                      </p:to>
                                    </p:set>
                                    <p:animEffect transition="in" filter="fade">
                                      <p:cBhvr>
                                        <p:cTn id="130"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45" grpId="0"/>
      <p:bldP spid="49" grpId="0"/>
      <p:bldP spid="67" grpId="0"/>
      <p:bldP spid="68" grpId="0"/>
      <p:bldP spid="50" grpId="0"/>
      <p:bldP spid="50" grpId="1"/>
      <p:bldP spid="50" grpId="2"/>
      <p:bldP spid="51" grpId="0"/>
      <p:bldP spid="51" grpId="1"/>
      <p:bldP spid="59" grpId="0" animBg="1"/>
      <p:bldP spid="59" grpId="1" animBg="1"/>
      <p:bldP spid="59" grpId="2" animBg="1"/>
      <p:bldP spid="59" grpId="3" animBg="1"/>
      <p:bldP spid="59" grpId="4" animBg="1"/>
      <p:bldP spid="59" grpId="5" animBg="1"/>
      <p:bldP spid="59" grpId="6" animBg="1"/>
      <p:bldP spid="60" grpId="0" animBg="1"/>
      <p:bldP spid="60" grpId="1" animBg="1"/>
      <p:bldP spid="60" grpId="2" animBg="1"/>
      <p:bldP spid="60" grpId="3" animBg="1"/>
      <p:bldP spid="60" grpId="4" animBg="1"/>
      <p:bldP spid="60" grpId="5" animBg="1"/>
      <p:bldP spid="60" grpId="6" animBg="1"/>
      <p:bldP spid="52" grpId="0" animBg="1"/>
      <p:bldP spid="52" grpId="1" animBg="1"/>
      <p:bldP spid="52" grpId="2" animBg="1"/>
      <p:bldP spid="52" grpId="3" animBg="1"/>
      <p:bldP spid="53" grpId="0" animBg="1"/>
      <p:bldP spid="53" grpId="1" animBg="1"/>
      <p:bldP spid="53" grpId="2" animBg="1"/>
      <p:bldP spid="53" grpId="3" animBg="1"/>
      <p:bldP spid="54" grpId="0"/>
      <p:bldP spid="55" grpId="0"/>
      <p:bldP spid="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9311326" y="2006672"/>
            <a:ext cx="1510606" cy="2075855"/>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1" name="组合 140"/>
          <p:cNvGrpSpPr/>
          <p:nvPr/>
        </p:nvGrpSpPr>
        <p:grpSpPr>
          <a:xfrm>
            <a:off x="6754864" y="3439639"/>
            <a:ext cx="1262923" cy="1735492"/>
            <a:chOff x="3384388" y="-1243695"/>
            <a:chExt cx="2448000" cy="3364010"/>
          </a:xfrm>
        </p:grpSpPr>
        <p:sp>
          <p:nvSpPr>
            <p:cNvPr id="142" name="圆角矩形 141"/>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4156571" y="1413779"/>
              <a:ext cx="721176" cy="706536"/>
              <a:chOff x="3161408" y="4408176"/>
              <a:chExt cx="721176" cy="706536"/>
            </a:xfrm>
          </p:grpSpPr>
          <p:sp>
            <p:nvSpPr>
              <p:cNvPr id="150" name="任意多边形 14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任意多边形 15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15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flipH="1" flipV="1">
              <a:off x="4336829" y="-1243695"/>
              <a:ext cx="721176" cy="706536"/>
              <a:chOff x="3161408" y="4408176"/>
              <a:chExt cx="721176" cy="706536"/>
            </a:xfrm>
          </p:grpSpPr>
          <p:sp>
            <p:nvSpPr>
              <p:cNvPr id="146" name="任意多边形 14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14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4137234" y="4307861"/>
            <a:ext cx="1054351" cy="1448875"/>
            <a:chOff x="3384388" y="-1243695"/>
            <a:chExt cx="2448000" cy="3364010"/>
          </a:xfrm>
        </p:grpSpPr>
        <p:sp>
          <p:nvSpPr>
            <p:cNvPr id="129" name="圆角矩形 128"/>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p:nvGrpSpPr>
          <p:grpSpPr>
            <a:xfrm>
              <a:off x="4156571" y="1413779"/>
              <a:ext cx="721176" cy="706536"/>
              <a:chOff x="3161408" y="4408176"/>
              <a:chExt cx="721176" cy="706536"/>
            </a:xfrm>
          </p:grpSpPr>
          <p:sp>
            <p:nvSpPr>
              <p:cNvPr id="137" name="任意多边形 136"/>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flipV="1">
              <a:off x="4336829" y="-1243695"/>
              <a:ext cx="721176" cy="706536"/>
              <a:chOff x="3161408" y="4408176"/>
              <a:chExt cx="721176" cy="706536"/>
            </a:xfrm>
          </p:grpSpPr>
          <p:sp>
            <p:nvSpPr>
              <p:cNvPr id="133" name="任意多边形 13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13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组合 114"/>
          <p:cNvGrpSpPr/>
          <p:nvPr/>
        </p:nvGrpSpPr>
        <p:grpSpPr>
          <a:xfrm>
            <a:off x="1597330" y="4895836"/>
            <a:ext cx="856771" cy="1177363"/>
            <a:chOff x="3384388" y="-1243695"/>
            <a:chExt cx="2448000" cy="3364010"/>
          </a:xfrm>
        </p:grpSpPr>
        <p:sp>
          <p:nvSpPr>
            <p:cNvPr id="116" name="圆角矩形 115"/>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圆角矩形 116"/>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4156571" y="1413779"/>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4336829" y="-1243695"/>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4" name="组合 23"/>
          <p:cNvGrpSpPr/>
          <p:nvPr/>
        </p:nvGrpSpPr>
        <p:grpSpPr>
          <a:xfrm>
            <a:off x="3152255" y="5146552"/>
            <a:ext cx="270584" cy="270582"/>
            <a:chOff x="3152255" y="5318002"/>
            <a:chExt cx="270584" cy="270582"/>
          </a:xfrm>
        </p:grpSpPr>
        <p:sp>
          <p:nvSpPr>
            <p:cNvPr id="81" name="KSO_Shape"/>
            <p:cNvSpPr/>
            <p:nvPr/>
          </p:nvSpPr>
          <p:spPr>
            <a:xfrm rot="4585858">
              <a:off x="3239603" y="5395763"/>
              <a:ext cx="125498" cy="108138"/>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4" name="椭圆 83"/>
            <p:cNvSpPr/>
            <p:nvPr/>
          </p:nvSpPr>
          <p:spPr>
            <a:xfrm>
              <a:off x="3152255" y="5318002"/>
              <a:ext cx="270584" cy="270582"/>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5814355" y="4484012"/>
            <a:ext cx="384677" cy="384674"/>
            <a:chOff x="5814355" y="4655462"/>
            <a:chExt cx="384677" cy="384674"/>
          </a:xfrm>
        </p:grpSpPr>
        <p:sp>
          <p:nvSpPr>
            <p:cNvPr id="82" name="KSO_Shape"/>
            <p:cNvSpPr/>
            <p:nvPr/>
          </p:nvSpPr>
          <p:spPr>
            <a:xfrm rot="4135629">
              <a:off x="5935072" y="4745532"/>
              <a:ext cx="193723" cy="166925"/>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5" name="椭圆 84"/>
            <p:cNvSpPr/>
            <p:nvPr/>
          </p:nvSpPr>
          <p:spPr>
            <a:xfrm>
              <a:off x="5814355" y="4655462"/>
              <a:ext cx="384677" cy="384674"/>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8446693" y="3440266"/>
            <a:ext cx="498770" cy="498767"/>
            <a:chOff x="8446693" y="3611716"/>
            <a:chExt cx="498770" cy="498767"/>
          </a:xfrm>
        </p:grpSpPr>
        <p:sp>
          <p:nvSpPr>
            <p:cNvPr id="83" name="KSO_Shape"/>
            <p:cNvSpPr/>
            <p:nvPr/>
          </p:nvSpPr>
          <p:spPr>
            <a:xfrm rot="3600000">
              <a:off x="8587928" y="3738913"/>
              <a:ext cx="261948" cy="225712"/>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6" name="椭圆 85"/>
            <p:cNvSpPr/>
            <p:nvPr/>
          </p:nvSpPr>
          <p:spPr>
            <a:xfrm>
              <a:off x="8446693" y="3611716"/>
              <a:ext cx="498770" cy="49876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1747718" y="5297198"/>
            <a:ext cx="555994" cy="369332"/>
          </a:xfrm>
          <a:prstGeom prst="rect">
            <a:avLst/>
          </a:prstGeom>
          <a:noFill/>
        </p:spPr>
        <p:txBody>
          <a:bodyPr wrap="square" rtlCol="0">
            <a:spAutoFit/>
          </a:bodyPr>
          <a:lstStyle/>
          <a:p>
            <a:pPr algn="ctr"/>
            <a:r>
              <a:rPr lang="en-US" altLang="zh-CN" dirty="0">
                <a:solidFill>
                  <a:schemeClr val="tx1">
                    <a:lumMod val="75000"/>
                    <a:lumOff val="25000"/>
                  </a:schemeClr>
                </a:solidFill>
              </a:rPr>
              <a:t>01</a:t>
            </a:r>
            <a:endParaRPr lang="zh-CN" altLang="en-US" dirty="0">
              <a:solidFill>
                <a:schemeClr val="tx1">
                  <a:lumMod val="75000"/>
                  <a:lumOff val="25000"/>
                </a:schemeClr>
              </a:solidFill>
            </a:endParaRPr>
          </a:p>
        </p:txBody>
      </p:sp>
      <p:sp>
        <p:nvSpPr>
          <p:cNvPr id="88" name="文本框 87"/>
          <p:cNvSpPr txBox="1"/>
          <p:nvPr/>
        </p:nvSpPr>
        <p:spPr>
          <a:xfrm>
            <a:off x="4386412" y="4832243"/>
            <a:ext cx="555994" cy="400110"/>
          </a:xfrm>
          <a:prstGeom prst="rect">
            <a:avLst/>
          </a:prstGeom>
          <a:noFill/>
        </p:spPr>
        <p:txBody>
          <a:bodyPr wrap="square" rtlCol="0">
            <a:spAutoFit/>
          </a:bodyPr>
          <a:lstStyle/>
          <a:p>
            <a:pPr algn="ctr"/>
            <a:r>
              <a:rPr lang="en-US" altLang="zh-CN" sz="2000" dirty="0">
                <a:solidFill>
                  <a:schemeClr val="tx1">
                    <a:lumMod val="75000"/>
                    <a:lumOff val="25000"/>
                  </a:schemeClr>
                </a:solidFill>
              </a:rPr>
              <a:t>02</a:t>
            </a:r>
            <a:endParaRPr lang="zh-CN" altLang="en-US" sz="2000" dirty="0">
              <a:solidFill>
                <a:schemeClr val="tx1">
                  <a:lumMod val="75000"/>
                  <a:lumOff val="25000"/>
                </a:schemeClr>
              </a:solidFill>
            </a:endParaRPr>
          </a:p>
        </p:txBody>
      </p:sp>
      <p:sp>
        <p:nvSpPr>
          <p:cNvPr id="89" name="文本框 88"/>
          <p:cNvSpPr txBox="1"/>
          <p:nvPr/>
        </p:nvSpPr>
        <p:spPr>
          <a:xfrm>
            <a:off x="7108327" y="4076131"/>
            <a:ext cx="555994" cy="461665"/>
          </a:xfrm>
          <a:prstGeom prst="rect">
            <a:avLst/>
          </a:prstGeom>
          <a:noFill/>
        </p:spPr>
        <p:txBody>
          <a:bodyPr wrap="square" rtlCol="0">
            <a:spAutoFit/>
          </a:bodyPr>
          <a:lstStyle/>
          <a:p>
            <a:pPr algn="ctr"/>
            <a:r>
              <a:rPr lang="en-US" altLang="zh-CN" sz="2400" dirty="0">
                <a:solidFill>
                  <a:schemeClr val="tx1">
                    <a:lumMod val="75000"/>
                    <a:lumOff val="25000"/>
                  </a:schemeClr>
                </a:solidFill>
              </a:rPr>
              <a:t>03</a:t>
            </a:r>
            <a:endParaRPr lang="zh-CN" altLang="en-US" sz="2400" dirty="0">
              <a:solidFill>
                <a:schemeClr val="tx1">
                  <a:lumMod val="75000"/>
                  <a:lumOff val="25000"/>
                </a:schemeClr>
              </a:solidFill>
            </a:endParaRPr>
          </a:p>
        </p:txBody>
      </p:sp>
      <p:sp>
        <p:nvSpPr>
          <p:cNvPr id="90" name="文本框 89"/>
          <p:cNvSpPr txBox="1"/>
          <p:nvPr/>
        </p:nvSpPr>
        <p:spPr>
          <a:xfrm>
            <a:off x="9598997" y="2782990"/>
            <a:ext cx="935264" cy="523220"/>
          </a:xfrm>
          <a:prstGeom prst="rect">
            <a:avLst/>
          </a:prstGeom>
          <a:noFill/>
        </p:spPr>
        <p:txBody>
          <a:bodyPr wrap="square" rtlCol="0">
            <a:spAutoFit/>
          </a:bodyPr>
          <a:lstStyle/>
          <a:p>
            <a:pPr algn="ctr"/>
            <a:r>
              <a:rPr lang="en-US" altLang="zh-CN" sz="2800" dirty="0">
                <a:solidFill>
                  <a:schemeClr val="tx1">
                    <a:lumMod val="75000"/>
                    <a:lumOff val="25000"/>
                  </a:schemeClr>
                </a:solidFill>
              </a:rPr>
              <a:t>04</a:t>
            </a:r>
            <a:endParaRPr lang="zh-CN" altLang="en-US" sz="2800" dirty="0">
              <a:solidFill>
                <a:schemeClr val="tx1">
                  <a:lumMod val="75000"/>
                  <a:lumOff val="25000"/>
                </a:schemeClr>
              </a:solidFill>
            </a:endParaRPr>
          </a:p>
        </p:txBody>
      </p:sp>
      <p:sp>
        <p:nvSpPr>
          <p:cNvPr id="91" name="文本框 90"/>
          <p:cNvSpPr txBox="1"/>
          <p:nvPr/>
        </p:nvSpPr>
        <p:spPr>
          <a:xfrm>
            <a:off x="268397" y="4304867"/>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endParaRPr lang="en-US" altLang="zh-CN" sz="1200" dirty="0">
              <a:solidFill>
                <a:schemeClr val="tx1">
                  <a:lumMod val="75000"/>
                  <a:lumOff val="25000"/>
                </a:schemeClr>
              </a:solidFill>
              <a:latin typeface="+mn-ea"/>
            </a:endParaRPr>
          </a:p>
        </p:txBody>
      </p:sp>
      <p:sp>
        <p:nvSpPr>
          <p:cNvPr id="92" name="文本框 91"/>
          <p:cNvSpPr txBox="1"/>
          <p:nvPr/>
        </p:nvSpPr>
        <p:spPr>
          <a:xfrm>
            <a:off x="930480" y="4013225"/>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endParaRPr lang="zh-CN" altLang="en-US" sz="1600" dirty="0">
              <a:solidFill>
                <a:schemeClr val="tx1">
                  <a:lumMod val="75000"/>
                  <a:lumOff val="25000"/>
                </a:schemeClr>
              </a:solidFill>
            </a:endParaRPr>
          </a:p>
        </p:txBody>
      </p:sp>
      <p:sp>
        <p:nvSpPr>
          <p:cNvPr id="95" name="文本框 94"/>
          <p:cNvSpPr txBox="1"/>
          <p:nvPr/>
        </p:nvSpPr>
        <p:spPr>
          <a:xfrm>
            <a:off x="2890878" y="3374970"/>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endParaRPr lang="en-US" altLang="zh-CN" sz="1200" dirty="0">
              <a:solidFill>
                <a:schemeClr val="tx1">
                  <a:lumMod val="75000"/>
                  <a:lumOff val="25000"/>
                </a:schemeClr>
              </a:solidFill>
              <a:latin typeface="+mn-ea"/>
            </a:endParaRPr>
          </a:p>
        </p:txBody>
      </p:sp>
      <p:sp>
        <p:nvSpPr>
          <p:cNvPr id="96" name="文本框 95"/>
          <p:cNvSpPr txBox="1"/>
          <p:nvPr/>
        </p:nvSpPr>
        <p:spPr>
          <a:xfrm>
            <a:off x="3552961" y="308332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endParaRPr lang="zh-CN" altLang="en-US" sz="1600" dirty="0">
              <a:solidFill>
                <a:schemeClr val="tx1">
                  <a:lumMod val="75000"/>
                  <a:lumOff val="25000"/>
                </a:schemeClr>
              </a:solidFill>
            </a:endParaRPr>
          </a:p>
        </p:txBody>
      </p:sp>
      <p:sp>
        <p:nvSpPr>
          <p:cNvPr id="98" name="文本框 97"/>
          <p:cNvSpPr txBox="1"/>
          <p:nvPr/>
        </p:nvSpPr>
        <p:spPr>
          <a:xfrm>
            <a:off x="5627006" y="2445072"/>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endParaRPr lang="en-US" altLang="zh-CN" sz="1200" dirty="0">
              <a:solidFill>
                <a:schemeClr val="tx1">
                  <a:lumMod val="75000"/>
                  <a:lumOff val="25000"/>
                </a:schemeClr>
              </a:solidFill>
              <a:latin typeface="+mn-ea"/>
            </a:endParaRPr>
          </a:p>
        </p:txBody>
      </p:sp>
      <p:sp>
        <p:nvSpPr>
          <p:cNvPr id="99" name="文本框 98"/>
          <p:cNvSpPr txBox="1"/>
          <p:nvPr/>
        </p:nvSpPr>
        <p:spPr>
          <a:xfrm>
            <a:off x="6289089" y="2153430"/>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endParaRPr lang="zh-CN" altLang="en-US" sz="1600" dirty="0">
              <a:solidFill>
                <a:schemeClr val="tx1">
                  <a:lumMod val="75000"/>
                  <a:lumOff val="25000"/>
                </a:schemeClr>
              </a:solidFill>
            </a:endParaRPr>
          </a:p>
        </p:txBody>
      </p:sp>
      <p:sp>
        <p:nvSpPr>
          <p:cNvPr id="101" name="文本框 100"/>
          <p:cNvSpPr txBox="1"/>
          <p:nvPr/>
        </p:nvSpPr>
        <p:spPr>
          <a:xfrm>
            <a:off x="8287975" y="1515174"/>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endParaRPr lang="en-US" altLang="zh-CN" sz="1200" dirty="0">
              <a:solidFill>
                <a:schemeClr val="tx1">
                  <a:lumMod val="75000"/>
                  <a:lumOff val="25000"/>
                </a:schemeClr>
              </a:solidFill>
              <a:latin typeface="+mn-ea"/>
            </a:endParaRPr>
          </a:p>
        </p:txBody>
      </p:sp>
      <p:sp>
        <p:nvSpPr>
          <p:cNvPr id="102" name="文本框 101"/>
          <p:cNvSpPr txBox="1"/>
          <p:nvPr/>
        </p:nvSpPr>
        <p:spPr>
          <a:xfrm>
            <a:off x="8950058" y="1223532"/>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endParaRPr lang="zh-CN" altLang="en-US" sz="1600" dirty="0">
              <a:solidFill>
                <a:schemeClr val="tx1">
                  <a:lumMod val="75000"/>
                  <a:lumOff val="25000"/>
                </a:schemeClr>
              </a:solidFill>
            </a:endParaRPr>
          </a:p>
        </p:txBody>
      </p:sp>
      <p:sp>
        <p:nvSpPr>
          <p:cNvPr id="94" name="文本框 93"/>
          <p:cNvSpPr txBox="1"/>
          <p:nvPr/>
        </p:nvSpPr>
        <p:spPr>
          <a:xfrm>
            <a:off x="1342723" y="178376"/>
            <a:ext cx="330100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97" name="矩形 96"/>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167" name="矩形 16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750"/>
                                        <p:tgtEl>
                                          <p:spTgt spid="94"/>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70833E-6 1.85185E-6 " pathEditMode="relative" rAng="0" ptsTypes="AA">
                                      <p:cBhvr>
                                        <p:cTn id="11" dur="750" fill="hold"/>
                                        <p:tgtEl>
                                          <p:spTgt spid="94"/>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750"/>
                                        <p:tgtEl>
                                          <p:spTgt spid="97"/>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7"/>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750"/>
                                        <p:tgtEl>
                                          <p:spTgt spid="115"/>
                                        </p:tgtEl>
                                      </p:cBhvr>
                                    </p:animEffect>
                                  </p:childTnLst>
                                </p:cTn>
                              </p:par>
                              <p:par>
                                <p:cTn id="20" presetID="63" presetClass="path" presetSubtype="0" decel="50000" fill="hold" nodeType="withEffect">
                                  <p:stCondLst>
                                    <p:cond delay="1500"/>
                                  </p:stCondLst>
                                  <p:childTnLst>
                                    <p:animMotion origin="layout" path="M 0.01523 1.48148E-6 L -0.10886 1.48148E-6 " pathEditMode="relative" rAng="0" ptsTypes="AA">
                                      <p:cBhvr>
                                        <p:cTn id="21" dur="750" spd="-100000" fill="hold"/>
                                        <p:tgtEl>
                                          <p:spTgt spid="115"/>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1 1.48148E-6 L 4.16667E-6 1.48148E-6 " pathEditMode="relative" rAng="0" ptsTypes="AA">
                                      <p:cBhvr>
                                        <p:cTn id="23" dur="750" fill="hold"/>
                                        <p:tgtEl>
                                          <p:spTgt spid="115"/>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par>
                                <p:cTn id="27" presetID="42" presetClass="path" presetSubtype="0" decel="30000" fill="hold" nodeType="withEffect">
                                  <p:stCondLst>
                                    <p:cond delay="1500"/>
                                  </p:stCondLst>
                                  <p:childTnLst>
                                    <p:animMotion origin="layout" path="M -2.08333E-6 -0.03982 L -2.08333E-6 0.14814 " pathEditMode="relative" rAng="0" ptsTypes="AA">
                                      <p:cBhvr>
                                        <p:cTn id="28" dur="750" spd="-100000" fill="hold"/>
                                        <p:tgtEl>
                                          <p:spTgt spid="128"/>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2.08333E-6 -0.03982 L -2.08333E-6 3.7037E-6 " pathEditMode="relative" rAng="0" ptsTypes="AA">
                                      <p:cBhvr>
                                        <p:cTn id="30" dur="750" fill="hold"/>
                                        <p:tgtEl>
                                          <p:spTgt spid="128"/>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41"/>
                                        </p:tgtEl>
                                        <p:attrNameLst>
                                          <p:attrName>style.visibility</p:attrName>
                                        </p:attrNameLst>
                                      </p:cBhvr>
                                      <p:to>
                                        <p:strVal val="visible"/>
                                      </p:to>
                                    </p:set>
                                    <p:animEffect transition="in" filter="fade">
                                      <p:cBhvr>
                                        <p:cTn id="33" dur="500"/>
                                        <p:tgtEl>
                                          <p:spTgt spid="141"/>
                                        </p:tgtEl>
                                      </p:cBhvr>
                                    </p:animEffect>
                                  </p:childTnLst>
                                </p:cTn>
                              </p:par>
                              <p:par>
                                <p:cTn id="34" presetID="64" presetClass="path" presetSubtype="0" decel="30000" fill="hold" nodeType="withEffect">
                                  <p:stCondLst>
                                    <p:cond delay="1500"/>
                                  </p:stCondLst>
                                  <p:childTnLst>
                                    <p:animMotion origin="layout" path="M 6.25E-7 0.03889 L 6.25E-7 -0.14815 " pathEditMode="relative" rAng="0" ptsTypes="AA">
                                      <p:cBhvr>
                                        <p:cTn id="35" dur="750" spd="-100000" fill="hold"/>
                                        <p:tgtEl>
                                          <p:spTgt spid="141"/>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6.25E-7 0.03843 L 6.25E-7 7.40741E-7 " pathEditMode="relative" rAng="0" ptsTypes="AA">
                                      <p:cBhvr>
                                        <p:cTn id="37" dur="750" fill="hold"/>
                                        <p:tgtEl>
                                          <p:spTgt spid="141"/>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54"/>
                                        </p:tgtEl>
                                        <p:attrNameLst>
                                          <p:attrName>style.visibility</p:attrName>
                                        </p:attrNameLst>
                                      </p:cBhvr>
                                      <p:to>
                                        <p:strVal val="visible"/>
                                      </p:to>
                                    </p:set>
                                    <p:animEffect transition="in" filter="fade">
                                      <p:cBhvr>
                                        <p:cTn id="40" dur="750"/>
                                        <p:tgtEl>
                                          <p:spTgt spid="154"/>
                                        </p:tgtEl>
                                      </p:cBhvr>
                                    </p:animEffect>
                                  </p:childTnLst>
                                </p:cTn>
                              </p:par>
                              <p:par>
                                <p:cTn id="41" presetID="63" presetClass="path" presetSubtype="0" decel="50000" fill="hold" nodeType="withEffect">
                                  <p:stCondLst>
                                    <p:cond delay="1500"/>
                                  </p:stCondLst>
                                  <p:childTnLst>
                                    <p:animMotion origin="layout" path="M -0.01562 -1.48148E-6 L 0.11081 -1.48148E-6 " pathEditMode="relative" rAng="0" ptsTypes="AA">
                                      <p:cBhvr>
                                        <p:cTn id="42" dur="750" spd="-100000" fill="hold"/>
                                        <p:tgtEl>
                                          <p:spTgt spid="154"/>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1.48148E-6 L -1.04167E-6 -1.48148E-6 " pathEditMode="relative" rAng="0" ptsTypes="AA">
                                      <p:cBhvr>
                                        <p:cTn id="44" dur="750" fill="hold"/>
                                        <p:tgtEl>
                                          <p:spTgt spid="154"/>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87"/>
                                        </p:tgtEl>
                                        <p:attrNameLst>
                                          <p:attrName>style.visibility</p:attrName>
                                        </p:attrNameLst>
                                      </p:cBhvr>
                                      <p:to>
                                        <p:strVal val="visible"/>
                                      </p:to>
                                    </p:set>
                                    <p:anim calcmode="lin" valueType="num">
                                      <p:cBhvr>
                                        <p:cTn id="47" dur="750" fill="hold"/>
                                        <p:tgtEl>
                                          <p:spTgt spid="87"/>
                                        </p:tgtEl>
                                        <p:attrNameLst>
                                          <p:attrName>ppt_w</p:attrName>
                                        </p:attrNameLst>
                                      </p:cBhvr>
                                      <p:tavLst>
                                        <p:tav tm="0">
                                          <p:val>
                                            <p:fltVal val="0"/>
                                          </p:val>
                                        </p:tav>
                                        <p:tav tm="100000">
                                          <p:val>
                                            <p:strVal val="#ppt_w"/>
                                          </p:val>
                                        </p:tav>
                                      </p:tavLst>
                                    </p:anim>
                                    <p:anim calcmode="lin" valueType="num">
                                      <p:cBhvr>
                                        <p:cTn id="48" dur="750" fill="hold"/>
                                        <p:tgtEl>
                                          <p:spTgt spid="87"/>
                                        </p:tgtEl>
                                        <p:attrNameLst>
                                          <p:attrName>ppt_h</p:attrName>
                                        </p:attrNameLst>
                                      </p:cBhvr>
                                      <p:tavLst>
                                        <p:tav tm="0">
                                          <p:val>
                                            <p:fltVal val="0"/>
                                          </p:val>
                                        </p:tav>
                                        <p:tav tm="100000">
                                          <p:val>
                                            <p:strVal val="#ppt_h"/>
                                          </p:val>
                                        </p:tav>
                                      </p:tavLst>
                                    </p:anim>
                                    <p:animEffect transition="in" filter="fade">
                                      <p:cBhvr>
                                        <p:cTn id="49" dur="750"/>
                                        <p:tgtEl>
                                          <p:spTgt spid="87"/>
                                        </p:tgtEl>
                                      </p:cBhvr>
                                    </p:animEffect>
                                  </p:childTnLst>
                                </p:cTn>
                              </p:par>
                              <p:par>
                                <p:cTn id="50" presetID="53" presetClass="entr" presetSubtype="16" fill="hold" grpId="0" nodeType="withEffect">
                                  <p:stCondLst>
                                    <p:cond delay="2750"/>
                                  </p:stCondLst>
                                  <p:childTnLst>
                                    <p:set>
                                      <p:cBhvr>
                                        <p:cTn id="51" dur="1" fill="hold">
                                          <p:stCondLst>
                                            <p:cond delay="0"/>
                                          </p:stCondLst>
                                        </p:cTn>
                                        <p:tgtEl>
                                          <p:spTgt spid="88"/>
                                        </p:tgtEl>
                                        <p:attrNameLst>
                                          <p:attrName>style.visibility</p:attrName>
                                        </p:attrNameLst>
                                      </p:cBhvr>
                                      <p:to>
                                        <p:strVal val="visible"/>
                                      </p:to>
                                    </p:set>
                                    <p:anim calcmode="lin" valueType="num">
                                      <p:cBhvr>
                                        <p:cTn id="52" dur="750" fill="hold"/>
                                        <p:tgtEl>
                                          <p:spTgt spid="88"/>
                                        </p:tgtEl>
                                        <p:attrNameLst>
                                          <p:attrName>ppt_w</p:attrName>
                                        </p:attrNameLst>
                                      </p:cBhvr>
                                      <p:tavLst>
                                        <p:tav tm="0">
                                          <p:val>
                                            <p:fltVal val="0"/>
                                          </p:val>
                                        </p:tav>
                                        <p:tav tm="100000">
                                          <p:val>
                                            <p:strVal val="#ppt_w"/>
                                          </p:val>
                                        </p:tav>
                                      </p:tavLst>
                                    </p:anim>
                                    <p:anim calcmode="lin" valueType="num">
                                      <p:cBhvr>
                                        <p:cTn id="53" dur="750" fill="hold"/>
                                        <p:tgtEl>
                                          <p:spTgt spid="88"/>
                                        </p:tgtEl>
                                        <p:attrNameLst>
                                          <p:attrName>ppt_h</p:attrName>
                                        </p:attrNameLst>
                                      </p:cBhvr>
                                      <p:tavLst>
                                        <p:tav tm="0">
                                          <p:val>
                                            <p:fltVal val="0"/>
                                          </p:val>
                                        </p:tav>
                                        <p:tav tm="100000">
                                          <p:val>
                                            <p:strVal val="#ppt_h"/>
                                          </p:val>
                                        </p:tav>
                                      </p:tavLst>
                                    </p:anim>
                                    <p:animEffect transition="in" filter="fade">
                                      <p:cBhvr>
                                        <p:cTn id="54" dur="750"/>
                                        <p:tgtEl>
                                          <p:spTgt spid="88"/>
                                        </p:tgtEl>
                                      </p:cBhvr>
                                    </p:animEffect>
                                  </p:childTnLst>
                                </p:cTn>
                              </p:par>
                              <p:par>
                                <p:cTn id="55" presetID="53" presetClass="entr" presetSubtype="16" fill="hold" grpId="0" nodeType="withEffect">
                                  <p:stCondLst>
                                    <p:cond delay="2750"/>
                                  </p:stCondLst>
                                  <p:childTnLst>
                                    <p:set>
                                      <p:cBhvr>
                                        <p:cTn id="56" dur="1" fill="hold">
                                          <p:stCondLst>
                                            <p:cond delay="0"/>
                                          </p:stCondLst>
                                        </p:cTn>
                                        <p:tgtEl>
                                          <p:spTgt spid="89"/>
                                        </p:tgtEl>
                                        <p:attrNameLst>
                                          <p:attrName>style.visibility</p:attrName>
                                        </p:attrNameLst>
                                      </p:cBhvr>
                                      <p:to>
                                        <p:strVal val="visible"/>
                                      </p:to>
                                    </p:set>
                                    <p:anim calcmode="lin" valueType="num">
                                      <p:cBhvr>
                                        <p:cTn id="57" dur="750" fill="hold"/>
                                        <p:tgtEl>
                                          <p:spTgt spid="89"/>
                                        </p:tgtEl>
                                        <p:attrNameLst>
                                          <p:attrName>ppt_w</p:attrName>
                                        </p:attrNameLst>
                                      </p:cBhvr>
                                      <p:tavLst>
                                        <p:tav tm="0">
                                          <p:val>
                                            <p:fltVal val="0"/>
                                          </p:val>
                                        </p:tav>
                                        <p:tav tm="100000">
                                          <p:val>
                                            <p:strVal val="#ppt_w"/>
                                          </p:val>
                                        </p:tav>
                                      </p:tavLst>
                                    </p:anim>
                                    <p:anim calcmode="lin" valueType="num">
                                      <p:cBhvr>
                                        <p:cTn id="58" dur="750" fill="hold"/>
                                        <p:tgtEl>
                                          <p:spTgt spid="89"/>
                                        </p:tgtEl>
                                        <p:attrNameLst>
                                          <p:attrName>ppt_h</p:attrName>
                                        </p:attrNameLst>
                                      </p:cBhvr>
                                      <p:tavLst>
                                        <p:tav tm="0">
                                          <p:val>
                                            <p:fltVal val="0"/>
                                          </p:val>
                                        </p:tav>
                                        <p:tav tm="100000">
                                          <p:val>
                                            <p:strVal val="#ppt_h"/>
                                          </p:val>
                                        </p:tav>
                                      </p:tavLst>
                                    </p:anim>
                                    <p:animEffect transition="in" filter="fade">
                                      <p:cBhvr>
                                        <p:cTn id="59" dur="750"/>
                                        <p:tgtEl>
                                          <p:spTgt spid="89"/>
                                        </p:tgtEl>
                                      </p:cBhvr>
                                    </p:animEffect>
                                  </p:childTnLst>
                                </p:cTn>
                              </p:par>
                              <p:par>
                                <p:cTn id="60" presetID="53" presetClass="entr" presetSubtype="16" fill="hold" grpId="0" nodeType="withEffect">
                                  <p:stCondLst>
                                    <p:cond delay="2750"/>
                                  </p:stCondLst>
                                  <p:childTnLst>
                                    <p:set>
                                      <p:cBhvr>
                                        <p:cTn id="61" dur="1" fill="hold">
                                          <p:stCondLst>
                                            <p:cond delay="0"/>
                                          </p:stCondLst>
                                        </p:cTn>
                                        <p:tgtEl>
                                          <p:spTgt spid="90"/>
                                        </p:tgtEl>
                                        <p:attrNameLst>
                                          <p:attrName>style.visibility</p:attrName>
                                        </p:attrNameLst>
                                      </p:cBhvr>
                                      <p:to>
                                        <p:strVal val="visible"/>
                                      </p:to>
                                    </p:set>
                                    <p:anim calcmode="lin" valueType="num">
                                      <p:cBhvr>
                                        <p:cTn id="62" dur="750" fill="hold"/>
                                        <p:tgtEl>
                                          <p:spTgt spid="90"/>
                                        </p:tgtEl>
                                        <p:attrNameLst>
                                          <p:attrName>ppt_w</p:attrName>
                                        </p:attrNameLst>
                                      </p:cBhvr>
                                      <p:tavLst>
                                        <p:tav tm="0">
                                          <p:val>
                                            <p:fltVal val="0"/>
                                          </p:val>
                                        </p:tav>
                                        <p:tav tm="100000">
                                          <p:val>
                                            <p:strVal val="#ppt_w"/>
                                          </p:val>
                                        </p:tav>
                                      </p:tavLst>
                                    </p:anim>
                                    <p:anim calcmode="lin" valueType="num">
                                      <p:cBhvr>
                                        <p:cTn id="63" dur="750" fill="hold"/>
                                        <p:tgtEl>
                                          <p:spTgt spid="90"/>
                                        </p:tgtEl>
                                        <p:attrNameLst>
                                          <p:attrName>ppt_h</p:attrName>
                                        </p:attrNameLst>
                                      </p:cBhvr>
                                      <p:tavLst>
                                        <p:tav tm="0">
                                          <p:val>
                                            <p:fltVal val="0"/>
                                          </p:val>
                                        </p:tav>
                                        <p:tav tm="100000">
                                          <p:val>
                                            <p:strVal val="#ppt_h"/>
                                          </p:val>
                                        </p:tav>
                                      </p:tavLst>
                                    </p:anim>
                                    <p:animEffect transition="in" filter="fade">
                                      <p:cBhvr>
                                        <p:cTn id="64" dur="750"/>
                                        <p:tgtEl>
                                          <p:spTgt spid="90"/>
                                        </p:tgtEl>
                                      </p:cBhvr>
                                    </p:animEffect>
                                  </p:childTnLst>
                                </p:cTn>
                              </p:par>
                              <p:par>
                                <p:cTn id="65" presetID="10" presetClass="entr" presetSubtype="0" fill="hold" nodeType="withEffect">
                                  <p:stCondLst>
                                    <p:cond delay="275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nodeType="withEffect">
                                  <p:stCondLst>
                                    <p:cond delay="275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275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42" presetClass="path" presetSubtype="0" fill="hold" nodeType="withEffect">
                                  <p:stCondLst>
                                    <p:cond delay="2750"/>
                                  </p:stCondLst>
                                  <p:childTnLst>
                                    <p:animMotion origin="layout" path="M -1.45833E-6 1.11111E-6 L -0.03854 0.01389 " pathEditMode="relative" rAng="0" ptsTypes="AA">
                                      <p:cBhvr>
                                        <p:cTn id="75" dur="750" spd="-100000" fill="hold"/>
                                        <p:tgtEl>
                                          <p:spTgt spid="24"/>
                                        </p:tgtEl>
                                        <p:attrNameLst>
                                          <p:attrName>ppt_x</p:attrName>
                                          <p:attrName>ppt_y</p:attrName>
                                        </p:attrNameLst>
                                      </p:cBhvr>
                                      <p:rCtr x="-1927" y="694"/>
                                    </p:animMotion>
                                  </p:childTnLst>
                                </p:cTn>
                              </p:par>
                              <p:par>
                                <p:cTn id="76" presetID="42" presetClass="path" presetSubtype="0" fill="hold" nodeType="withEffect">
                                  <p:stCondLst>
                                    <p:cond delay="2750"/>
                                  </p:stCondLst>
                                  <p:childTnLst>
                                    <p:animMotion origin="layout" path="M 1.66667E-6 -4.44444E-6 L -0.04531 0.02014 " pathEditMode="relative" rAng="0" ptsTypes="AA">
                                      <p:cBhvr>
                                        <p:cTn id="77" dur="750" spd="-100000" fill="hold"/>
                                        <p:tgtEl>
                                          <p:spTgt spid="25"/>
                                        </p:tgtEl>
                                        <p:attrNameLst>
                                          <p:attrName>ppt_x</p:attrName>
                                          <p:attrName>ppt_y</p:attrName>
                                        </p:attrNameLst>
                                      </p:cBhvr>
                                      <p:rCtr x="-2266" y="995"/>
                                    </p:animMotion>
                                  </p:childTnLst>
                                </p:cTn>
                              </p:par>
                              <p:par>
                                <p:cTn id="78" presetID="42" presetClass="path" presetSubtype="0" fill="hold" nodeType="withEffect">
                                  <p:stCondLst>
                                    <p:cond delay="2750"/>
                                  </p:stCondLst>
                                  <p:childTnLst>
                                    <p:animMotion origin="layout" path="M -1.25E-6 -2.96296E-6 L -0.04375 0.03218 " pathEditMode="relative" rAng="0" ptsTypes="AA">
                                      <p:cBhvr>
                                        <p:cTn id="79" dur="750" spd="-100000" fill="hold"/>
                                        <p:tgtEl>
                                          <p:spTgt spid="26"/>
                                        </p:tgtEl>
                                        <p:attrNameLst>
                                          <p:attrName>ppt_x</p:attrName>
                                          <p:attrName>ppt_y</p:attrName>
                                        </p:attrNameLst>
                                      </p:cBhvr>
                                      <p:rCtr x="-2187" y="1597"/>
                                    </p:animMotion>
                                  </p:childTnLst>
                                </p:cTn>
                              </p:par>
                              <p:par>
                                <p:cTn id="80" presetID="22" presetClass="entr" presetSubtype="8" fill="hold" grpId="0" nodeType="withEffect">
                                  <p:stCondLst>
                                    <p:cond delay="3250"/>
                                  </p:stCondLst>
                                  <p:childTnLst>
                                    <p:set>
                                      <p:cBhvr>
                                        <p:cTn id="81" dur="1" fill="hold">
                                          <p:stCondLst>
                                            <p:cond delay="0"/>
                                          </p:stCondLst>
                                        </p:cTn>
                                        <p:tgtEl>
                                          <p:spTgt spid="92"/>
                                        </p:tgtEl>
                                        <p:attrNameLst>
                                          <p:attrName>style.visibility</p:attrName>
                                        </p:attrNameLst>
                                      </p:cBhvr>
                                      <p:to>
                                        <p:strVal val="visible"/>
                                      </p:to>
                                    </p:set>
                                    <p:animEffect transition="in" filter="wipe(left)">
                                      <p:cBhvr>
                                        <p:cTn id="82" dur="750"/>
                                        <p:tgtEl>
                                          <p:spTgt spid="92"/>
                                        </p:tgtEl>
                                      </p:cBhvr>
                                    </p:animEffect>
                                  </p:childTnLst>
                                </p:cTn>
                              </p:par>
                              <p:par>
                                <p:cTn id="83" presetID="22" presetClass="entr" presetSubtype="8" fill="hold" grpId="0" nodeType="withEffect">
                                  <p:stCondLst>
                                    <p:cond delay="3250"/>
                                  </p:stCondLst>
                                  <p:childTnLst>
                                    <p:set>
                                      <p:cBhvr>
                                        <p:cTn id="84" dur="1" fill="hold">
                                          <p:stCondLst>
                                            <p:cond delay="0"/>
                                          </p:stCondLst>
                                        </p:cTn>
                                        <p:tgtEl>
                                          <p:spTgt spid="96"/>
                                        </p:tgtEl>
                                        <p:attrNameLst>
                                          <p:attrName>style.visibility</p:attrName>
                                        </p:attrNameLst>
                                      </p:cBhvr>
                                      <p:to>
                                        <p:strVal val="visible"/>
                                      </p:to>
                                    </p:set>
                                    <p:animEffect transition="in" filter="wipe(left)">
                                      <p:cBhvr>
                                        <p:cTn id="85" dur="750"/>
                                        <p:tgtEl>
                                          <p:spTgt spid="96"/>
                                        </p:tgtEl>
                                      </p:cBhvr>
                                    </p:animEffect>
                                  </p:childTnLst>
                                </p:cTn>
                              </p:par>
                              <p:par>
                                <p:cTn id="86" presetID="22" presetClass="entr" presetSubtype="8" fill="hold" grpId="0" nodeType="withEffect">
                                  <p:stCondLst>
                                    <p:cond delay="3250"/>
                                  </p:stCondLst>
                                  <p:childTnLst>
                                    <p:set>
                                      <p:cBhvr>
                                        <p:cTn id="87" dur="1" fill="hold">
                                          <p:stCondLst>
                                            <p:cond delay="0"/>
                                          </p:stCondLst>
                                        </p:cTn>
                                        <p:tgtEl>
                                          <p:spTgt spid="99"/>
                                        </p:tgtEl>
                                        <p:attrNameLst>
                                          <p:attrName>style.visibility</p:attrName>
                                        </p:attrNameLst>
                                      </p:cBhvr>
                                      <p:to>
                                        <p:strVal val="visible"/>
                                      </p:to>
                                    </p:set>
                                    <p:animEffect transition="in" filter="wipe(left)">
                                      <p:cBhvr>
                                        <p:cTn id="88" dur="750"/>
                                        <p:tgtEl>
                                          <p:spTgt spid="99"/>
                                        </p:tgtEl>
                                      </p:cBhvr>
                                    </p:animEffect>
                                  </p:childTnLst>
                                </p:cTn>
                              </p:par>
                              <p:par>
                                <p:cTn id="89" presetID="22" presetClass="entr" presetSubtype="8" fill="hold" grpId="0" nodeType="withEffect">
                                  <p:stCondLst>
                                    <p:cond delay="3250"/>
                                  </p:stCondLst>
                                  <p:childTnLst>
                                    <p:set>
                                      <p:cBhvr>
                                        <p:cTn id="90" dur="1" fill="hold">
                                          <p:stCondLst>
                                            <p:cond delay="0"/>
                                          </p:stCondLst>
                                        </p:cTn>
                                        <p:tgtEl>
                                          <p:spTgt spid="102"/>
                                        </p:tgtEl>
                                        <p:attrNameLst>
                                          <p:attrName>style.visibility</p:attrName>
                                        </p:attrNameLst>
                                      </p:cBhvr>
                                      <p:to>
                                        <p:strVal val="visible"/>
                                      </p:to>
                                    </p:set>
                                    <p:animEffect transition="in" filter="wipe(left)">
                                      <p:cBhvr>
                                        <p:cTn id="91" dur="750"/>
                                        <p:tgtEl>
                                          <p:spTgt spid="102"/>
                                        </p:tgtEl>
                                      </p:cBhvr>
                                    </p:animEffect>
                                  </p:childTnLst>
                                </p:cTn>
                              </p:par>
                              <p:par>
                                <p:cTn id="92" presetID="10" presetClass="entr" presetSubtype="0" fill="hold" grpId="0" nodeType="withEffect">
                                  <p:stCondLst>
                                    <p:cond delay="325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750"/>
                                        <p:tgtEl>
                                          <p:spTgt spid="91"/>
                                        </p:tgtEl>
                                      </p:cBhvr>
                                    </p:animEffect>
                                  </p:childTnLst>
                                </p:cTn>
                              </p:par>
                              <p:par>
                                <p:cTn id="95" presetID="10" presetClass="entr" presetSubtype="0" fill="hold" grpId="0" nodeType="withEffect">
                                  <p:stCondLst>
                                    <p:cond delay="325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750"/>
                                        <p:tgtEl>
                                          <p:spTgt spid="95"/>
                                        </p:tgtEl>
                                      </p:cBhvr>
                                    </p:animEffect>
                                  </p:childTnLst>
                                </p:cTn>
                              </p:par>
                              <p:par>
                                <p:cTn id="98" presetID="10" presetClass="entr" presetSubtype="0" fill="hold" grpId="0" nodeType="withEffect">
                                  <p:stCondLst>
                                    <p:cond delay="3250"/>
                                  </p:stCondLst>
                                  <p:childTnLst>
                                    <p:set>
                                      <p:cBhvr>
                                        <p:cTn id="99" dur="1" fill="hold">
                                          <p:stCondLst>
                                            <p:cond delay="0"/>
                                          </p:stCondLst>
                                        </p:cTn>
                                        <p:tgtEl>
                                          <p:spTgt spid="98"/>
                                        </p:tgtEl>
                                        <p:attrNameLst>
                                          <p:attrName>style.visibility</p:attrName>
                                        </p:attrNameLst>
                                      </p:cBhvr>
                                      <p:to>
                                        <p:strVal val="visible"/>
                                      </p:to>
                                    </p:set>
                                    <p:animEffect transition="in" filter="fade">
                                      <p:cBhvr>
                                        <p:cTn id="100" dur="750"/>
                                        <p:tgtEl>
                                          <p:spTgt spid="98"/>
                                        </p:tgtEl>
                                      </p:cBhvr>
                                    </p:animEffect>
                                  </p:childTnLst>
                                </p:cTn>
                              </p:par>
                              <p:par>
                                <p:cTn id="101" presetID="10" presetClass="entr" presetSubtype="0" fill="hold" grpId="0" nodeType="withEffect">
                                  <p:stCondLst>
                                    <p:cond delay="3250"/>
                                  </p:stCondLst>
                                  <p:childTnLst>
                                    <p:set>
                                      <p:cBhvr>
                                        <p:cTn id="102" dur="1" fill="hold">
                                          <p:stCondLst>
                                            <p:cond delay="0"/>
                                          </p:stCondLst>
                                        </p:cTn>
                                        <p:tgtEl>
                                          <p:spTgt spid="101"/>
                                        </p:tgtEl>
                                        <p:attrNameLst>
                                          <p:attrName>style.visibility</p:attrName>
                                        </p:attrNameLst>
                                      </p:cBhvr>
                                      <p:to>
                                        <p:strVal val="visible"/>
                                      </p:to>
                                    </p:set>
                                    <p:animEffect transition="in" filter="fade">
                                      <p:cBhvr>
                                        <p:cTn id="103" dur="750"/>
                                        <p:tgtEl>
                                          <p:spTgt spid="101"/>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167"/>
                                        </p:tgtEl>
                                        <p:attrNameLst>
                                          <p:attrName>style.visibility</p:attrName>
                                        </p:attrNameLst>
                                      </p:cBhvr>
                                      <p:to>
                                        <p:strVal val="visible"/>
                                      </p:to>
                                    </p:set>
                                    <p:animEffect transition="in" filter="fade">
                                      <p:cBhvr>
                                        <p:cTn id="107" dur="75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0" grpId="0"/>
      <p:bldP spid="91" grpId="0"/>
      <p:bldP spid="92" grpId="0"/>
      <p:bldP spid="95" grpId="0"/>
      <p:bldP spid="96" grpId="0"/>
      <p:bldP spid="98" grpId="0"/>
      <p:bldP spid="99" grpId="0"/>
      <p:bldP spid="101" grpId="0"/>
      <p:bldP spid="102" grpId="0"/>
      <p:bldP spid="94" grpId="0"/>
      <p:bldP spid="94" grpId="1"/>
      <p:bldP spid="94" grpId="2"/>
      <p:bldP spid="97" grpId="0"/>
      <p:bldP spid="97" grpId="1"/>
      <p:bldP spid="1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385821" y="1796640"/>
            <a:ext cx="2704630" cy="3712395"/>
            <a:chOff x="7782628" y="-1101428"/>
            <a:chExt cx="2450817" cy="3364010"/>
          </a:xfrm>
        </p:grpSpPr>
        <p:sp>
          <p:nvSpPr>
            <p:cNvPr id="69" name="圆角矩形 6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8556219" y="1556046"/>
              <a:ext cx="721176" cy="706536"/>
              <a:chOff x="3161408" y="4408176"/>
              <a:chExt cx="721176" cy="706536"/>
            </a:xfrm>
          </p:grpSpPr>
          <p:sp>
            <p:nvSpPr>
              <p:cNvPr id="76" name="任意多边形 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flipH="1" flipV="1">
              <a:off x="8736477" y="-1101428"/>
              <a:ext cx="721176" cy="706536"/>
              <a:chOff x="3161408" y="4408176"/>
              <a:chExt cx="721176" cy="706536"/>
            </a:xfrm>
          </p:grpSpPr>
          <p:sp>
            <p:nvSpPr>
              <p:cNvPr id="72" name="任意多边形 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椭圆 41"/>
          <p:cNvSpPr/>
          <p:nvPr/>
        </p:nvSpPr>
        <p:spPr>
          <a:xfrm>
            <a:off x="3877780" y="4236245"/>
            <a:ext cx="347121" cy="347121"/>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169857" y="3623469"/>
            <a:ext cx="3136556" cy="400110"/>
          </a:xfrm>
          <a:prstGeom prst="rect">
            <a:avLst/>
          </a:prstGeom>
          <a:noFill/>
        </p:spPr>
        <p:txBody>
          <a:bodyPr wrap="square" rtlCol="0">
            <a:spAutoFit/>
          </a:bodyPr>
          <a:lstStyle/>
          <a:p>
            <a:pPr algn="ctr"/>
            <a:r>
              <a:rPr lang="zh-CN" altLang="en-US" sz="2000" dirty="0">
                <a:solidFill>
                  <a:schemeClr val="tx1">
                    <a:lumMod val="75000"/>
                    <a:lumOff val="25000"/>
                  </a:schemeClr>
                </a:solidFill>
              </a:rPr>
              <a:t>请输入您的标题</a:t>
            </a:r>
            <a:endParaRPr lang="zh-CN" altLang="en-US" sz="2000" dirty="0">
              <a:solidFill>
                <a:schemeClr val="tx1">
                  <a:lumMod val="75000"/>
                  <a:lumOff val="25000"/>
                </a:schemeClr>
              </a:solidFill>
            </a:endParaRPr>
          </a:p>
        </p:txBody>
      </p:sp>
      <p:sp>
        <p:nvSpPr>
          <p:cNvPr id="39" name="Freeform 143"/>
          <p:cNvSpPr>
            <a:spLocks noEditPoints="1"/>
          </p:cNvSpPr>
          <p:nvPr/>
        </p:nvSpPr>
        <p:spPr bwMode="auto">
          <a:xfrm>
            <a:off x="2489200" y="3108814"/>
            <a:ext cx="481013" cy="3302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59 w 128"/>
              <a:gd name="T23" fmla="*/ 68 h 88"/>
              <a:gd name="T24" fmla="*/ 51 w 128"/>
              <a:gd name="T25" fmla="*/ 61 h 88"/>
              <a:gd name="T26" fmla="*/ 51 w 128"/>
              <a:gd name="T27" fmla="*/ 61 h 88"/>
              <a:gd name="T28" fmla="*/ 41 w 128"/>
              <a:gd name="T29" fmla="*/ 50 h 88"/>
              <a:gd name="T30" fmla="*/ 48 w 128"/>
              <a:gd name="T31" fmla="*/ 43 h 88"/>
              <a:gd name="T32" fmla="*/ 59 w 128"/>
              <a:gd name="T33" fmla="*/ 53 h 88"/>
              <a:gd name="T34" fmla="*/ 80 w 128"/>
              <a:gd name="T35" fmla="*/ 32 h 88"/>
              <a:gd name="T36" fmla="*/ 87 w 128"/>
              <a:gd name="T37" fmla="*/ 39 h 88"/>
              <a:gd name="T38" fmla="*/ 59 w 128"/>
              <a:gd name="T39"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0"/>
                  <a:pt x="108" y="26"/>
                </a:cubicBezTo>
                <a:close/>
                <a:moveTo>
                  <a:pt x="59" y="68"/>
                </a:moveTo>
                <a:cubicBezTo>
                  <a:pt x="51" y="61"/>
                  <a:pt x="51" y="61"/>
                  <a:pt x="51" y="61"/>
                </a:cubicBezTo>
                <a:cubicBezTo>
                  <a:pt x="51" y="61"/>
                  <a:pt x="51" y="61"/>
                  <a:pt x="51" y="61"/>
                </a:cubicBezTo>
                <a:cubicBezTo>
                  <a:pt x="41" y="50"/>
                  <a:pt x="41" y="50"/>
                  <a:pt x="41" y="50"/>
                </a:cubicBezTo>
                <a:cubicBezTo>
                  <a:pt x="48" y="43"/>
                  <a:pt x="48" y="43"/>
                  <a:pt x="48" y="43"/>
                </a:cubicBezTo>
                <a:cubicBezTo>
                  <a:pt x="59" y="53"/>
                  <a:pt x="59" y="53"/>
                  <a:pt x="59" y="53"/>
                </a:cubicBezTo>
                <a:cubicBezTo>
                  <a:pt x="80" y="32"/>
                  <a:pt x="80" y="32"/>
                  <a:pt x="80" y="32"/>
                </a:cubicBezTo>
                <a:cubicBezTo>
                  <a:pt x="87" y="39"/>
                  <a:pt x="87" y="39"/>
                  <a:pt x="87" y="39"/>
                </a:cubicBezTo>
                <a:lnTo>
                  <a:pt x="59" y="6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 name="椭圆 39"/>
          <p:cNvSpPr/>
          <p:nvPr/>
        </p:nvSpPr>
        <p:spPr>
          <a:xfrm>
            <a:off x="3270405" y="4427593"/>
            <a:ext cx="607375" cy="607375"/>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316633" y="2538083"/>
            <a:ext cx="501979" cy="501979"/>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525522" y="468135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45" name="文本框 44"/>
          <p:cNvSpPr txBox="1"/>
          <p:nvPr/>
        </p:nvSpPr>
        <p:spPr>
          <a:xfrm>
            <a:off x="5525522" y="438970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46" name="文本框 45"/>
          <p:cNvSpPr txBox="1"/>
          <p:nvPr/>
        </p:nvSpPr>
        <p:spPr>
          <a:xfrm>
            <a:off x="5525522" y="364594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47" name="文本框 46"/>
          <p:cNvSpPr txBox="1"/>
          <p:nvPr/>
        </p:nvSpPr>
        <p:spPr>
          <a:xfrm>
            <a:off x="5525522" y="335429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48" name="文本框 47"/>
          <p:cNvSpPr txBox="1"/>
          <p:nvPr/>
        </p:nvSpPr>
        <p:spPr>
          <a:xfrm>
            <a:off x="5525522" y="261053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49" name="文本框 48"/>
          <p:cNvSpPr txBox="1"/>
          <p:nvPr/>
        </p:nvSpPr>
        <p:spPr>
          <a:xfrm>
            <a:off x="5525522" y="231888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54" name="椭圆 53"/>
          <p:cNvSpPr/>
          <p:nvPr/>
        </p:nvSpPr>
        <p:spPr>
          <a:xfrm>
            <a:off x="5276249" y="2440250"/>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76249" y="3458261"/>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276249" y="4480766"/>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342723" y="178376"/>
            <a:ext cx="3307876"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52" name="矩形 51"/>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80" name="矩形 7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750"/>
                                        <p:tgtEl>
                                          <p:spTgt spid="68"/>
                                        </p:tgtEl>
                                      </p:cBhvr>
                                    </p:animEffect>
                                  </p:childTnLst>
                                </p:cTn>
                              </p:par>
                              <p:par>
                                <p:cTn id="20" presetID="63" presetClass="path" presetSubtype="0" decel="50000" fill="hold" nodeType="withEffect">
                                  <p:stCondLst>
                                    <p:cond delay="0"/>
                                  </p:stCondLst>
                                  <p:childTnLst>
                                    <p:animMotion origin="layout" path="M -0.01563 1.11111E-6 L 0.11081 1.11111E-6 " pathEditMode="relative" rAng="0" ptsTypes="AA">
                                      <p:cBhvr>
                                        <p:cTn id="21" dur="750" spd="-100000" fill="hold"/>
                                        <p:tgtEl>
                                          <p:spTgt spid="68"/>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3 1.11111E-6 L 6.25E-7 1.11111E-6 " pathEditMode="relative" rAng="0" ptsTypes="AA">
                                      <p:cBhvr>
                                        <p:cTn id="23" dur="750" fill="hold"/>
                                        <p:tgtEl>
                                          <p:spTgt spid="68"/>
                                        </p:tgtEl>
                                        <p:attrNameLst>
                                          <p:attrName>ppt_x</p:attrName>
                                          <p:attrName>ppt_y</p:attrName>
                                        </p:attrNameLst>
                                      </p:cBhvr>
                                      <p:rCtr x="781" y="0"/>
                                    </p:animMotion>
                                  </p:childTnLst>
                                </p:cTn>
                              </p:par>
                              <p:par>
                                <p:cTn id="24" presetID="53" presetClass="entr" presetSubtype="16" fill="hold" grpId="0"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p:cTn id="26" dur="750" fill="hold"/>
                                        <p:tgtEl>
                                          <p:spTgt spid="41"/>
                                        </p:tgtEl>
                                        <p:attrNameLst>
                                          <p:attrName>ppt_w</p:attrName>
                                        </p:attrNameLst>
                                      </p:cBhvr>
                                      <p:tavLst>
                                        <p:tav tm="0">
                                          <p:val>
                                            <p:fltVal val="0"/>
                                          </p:val>
                                        </p:tav>
                                        <p:tav tm="100000">
                                          <p:val>
                                            <p:strVal val="#ppt_w"/>
                                          </p:val>
                                        </p:tav>
                                      </p:tavLst>
                                    </p:anim>
                                    <p:anim calcmode="lin" valueType="num">
                                      <p:cBhvr>
                                        <p:cTn id="27" dur="750" fill="hold"/>
                                        <p:tgtEl>
                                          <p:spTgt spid="41"/>
                                        </p:tgtEl>
                                        <p:attrNameLst>
                                          <p:attrName>ppt_h</p:attrName>
                                        </p:attrNameLst>
                                      </p:cBhvr>
                                      <p:tavLst>
                                        <p:tav tm="0">
                                          <p:val>
                                            <p:fltVal val="0"/>
                                          </p:val>
                                        </p:tav>
                                        <p:tav tm="100000">
                                          <p:val>
                                            <p:strVal val="#ppt_h"/>
                                          </p:val>
                                        </p:tav>
                                      </p:tavLst>
                                    </p:anim>
                                    <p:animEffect transition="in" filter="fade">
                                      <p:cBhvr>
                                        <p:cTn id="28" dur="750"/>
                                        <p:tgtEl>
                                          <p:spTgt spid="41"/>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750" fill="hold"/>
                                        <p:tgtEl>
                                          <p:spTgt spid="42"/>
                                        </p:tgtEl>
                                        <p:attrNameLst>
                                          <p:attrName>ppt_w</p:attrName>
                                        </p:attrNameLst>
                                      </p:cBhvr>
                                      <p:tavLst>
                                        <p:tav tm="0">
                                          <p:val>
                                            <p:fltVal val="0"/>
                                          </p:val>
                                        </p:tav>
                                        <p:tav tm="100000">
                                          <p:val>
                                            <p:strVal val="#ppt_w"/>
                                          </p:val>
                                        </p:tav>
                                      </p:tavLst>
                                    </p:anim>
                                    <p:anim calcmode="lin" valueType="num">
                                      <p:cBhvr>
                                        <p:cTn id="32" dur="750" fill="hold"/>
                                        <p:tgtEl>
                                          <p:spTgt spid="42"/>
                                        </p:tgtEl>
                                        <p:attrNameLst>
                                          <p:attrName>ppt_h</p:attrName>
                                        </p:attrNameLst>
                                      </p:cBhvr>
                                      <p:tavLst>
                                        <p:tav tm="0">
                                          <p:val>
                                            <p:fltVal val="0"/>
                                          </p:val>
                                        </p:tav>
                                        <p:tav tm="100000">
                                          <p:val>
                                            <p:strVal val="#ppt_h"/>
                                          </p:val>
                                        </p:tav>
                                      </p:tavLst>
                                    </p:anim>
                                    <p:animEffect transition="in" filter="fade">
                                      <p:cBhvr>
                                        <p:cTn id="33" dur="750"/>
                                        <p:tgtEl>
                                          <p:spTgt spid="42"/>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 calcmode="lin" valueType="num">
                                      <p:cBhvr>
                                        <p:cTn id="36" dur="750" fill="hold"/>
                                        <p:tgtEl>
                                          <p:spTgt spid="40"/>
                                        </p:tgtEl>
                                        <p:attrNameLst>
                                          <p:attrName>ppt_w</p:attrName>
                                        </p:attrNameLst>
                                      </p:cBhvr>
                                      <p:tavLst>
                                        <p:tav tm="0">
                                          <p:val>
                                            <p:fltVal val="0"/>
                                          </p:val>
                                        </p:tav>
                                        <p:tav tm="100000">
                                          <p:val>
                                            <p:strVal val="#ppt_w"/>
                                          </p:val>
                                        </p:tav>
                                      </p:tavLst>
                                    </p:anim>
                                    <p:anim calcmode="lin" valueType="num">
                                      <p:cBhvr>
                                        <p:cTn id="37" dur="750" fill="hold"/>
                                        <p:tgtEl>
                                          <p:spTgt spid="40"/>
                                        </p:tgtEl>
                                        <p:attrNameLst>
                                          <p:attrName>ppt_h</p:attrName>
                                        </p:attrNameLst>
                                      </p:cBhvr>
                                      <p:tavLst>
                                        <p:tav tm="0">
                                          <p:val>
                                            <p:fltVal val="0"/>
                                          </p:val>
                                        </p:tav>
                                        <p:tav tm="100000">
                                          <p:val>
                                            <p:strVal val="#ppt_h"/>
                                          </p:val>
                                        </p:tav>
                                      </p:tavLst>
                                    </p:anim>
                                    <p:animEffect transition="in" filter="fade">
                                      <p:cBhvr>
                                        <p:cTn id="38" dur="750"/>
                                        <p:tgtEl>
                                          <p:spTgt spid="40"/>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39"/>
                                        </p:tgtEl>
                                        <p:attrNameLst>
                                          <p:attrName>style.visibility</p:attrName>
                                        </p:attrNameLst>
                                      </p:cBhvr>
                                      <p:to>
                                        <p:strVal val="visible"/>
                                      </p:to>
                                    </p:set>
                                    <p:anim calcmode="lin" valueType="num">
                                      <p:cBhvr>
                                        <p:cTn id="41" dur="750" fill="hold"/>
                                        <p:tgtEl>
                                          <p:spTgt spid="39"/>
                                        </p:tgtEl>
                                        <p:attrNameLst>
                                          <p:attrName>ppt_w</p:attrName>
                                        </p:attrNameLst>
                                      </p:cBhvr>
                                      <p:tavLst>
                                        <p:tav tm="0">
                                          <p:val>
                                            <p:fltVal val="0"/>
                                          </p:val>
                                        </p:tav>
                                        <p:tav tm="100000">
                                          <p:val>
                                            <p:strVal val="#ppt_w"/>
                                          </p:val>
                                        </p:tav>
                                      </p:tavLst>
                                    </p:anim>
                                    <p:anim calcmode="lin" valueType="num">
                                      <p:cBhvr>
                                        <p:cTn id="42" dur="750" fill="hold"/>
                                        <p:tgtEl>
                                          <p:spTgt spid="39"/>
                                        </p:tgtEl>
                                        <p:attrNameLst>
                                          <p:attrName>ppt_h</p:attrName>
                                        </p:attrNameLst>
                                      </p:cBhvr>
                                      <p:tavLst>
                                        <p:tav tm="0">
                                          <p:val>
                                            <p:fltVal val="0"/>
                                          </p:val>
                                        </p:tav>
                                        <p:tav tm="100000">
                                          <p:val>
                                            <p:strVal val="#ppt_h"/>
                                          </p:val>
                                        </p:tav>
                                      </p:tavLst>
                                    </p:anim>
                                    <p:animEffect transition="in" filter="fade">
                                      <p:cBhvr>
                                        <p:cTn id="43" dur="750"/>
                                        <p:tgtEl>
                                          <p:spTgt spid="3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750"/>
                                        <p:tgtEl>
                                          <p:spTgt spid="37"/>
                                        </p:tgtEl>
                                      </p:cBhvr>
                                    </p:animEffect>
                                  </p:childTnLst>
                                </p:cTn>
                              </p:par>
                              <p:par>
                                <p:cTn id="47" presetID="53" presetClass="entr" presetSubtype="16"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 calcmode="lin" valueType="num">
                                      <p:cBhvr>
                                        <p:cTn id="49" dur="750" fill="hold"/>
                                        <p:tgtEl>
                                          <p:spTgt spid="55"/>
                                        </p:tgtEl>
                                        <p:attrNameLst>
                                          <p:attrName>ppt_w</p:attrName>
                                        </p:attrNameLst>
                                      </p:cBhvr>
                                      <p:tavLst>
                                        <p:tav tm="0">
                                          <p:val>
                                            <p:fltVal val="0"/>
                                          </p:val>
                                        </p:tav>
                                        <p:tav tm="100000">
                                          <p:val>
                                            <p:strVal val="#ppt_w"/>
                                          </p:val>
                                        </p:tav>
                                      </p:tavLst>
                                    </p:anim>
                                    <p:anim calcmode="lin" valueType="num">
                                      <p:cBhvr>
                                        <p:cTn id="50" dur="750" fill="hold"/>
                                        <p:tgtEl>
                                          <p:spTgt spid="55"/>
                                        </p:tgtEl>
                                        <p:attrNameLst>
                                          <p:attrName>ppt_h</p:attrName>
                                        </p:attrNameLst>
                                      </p:cBhvr>
                                      <p:tavLst>
                                        <p:tav tm="0">
                                          <p:val>
                                            <p:fltVal val="0"/>
                                          </p:val>
                                        </p:tav>
                                        <p:tav tm="100000">
                                          <p:val>
                                            <p:strVal val="#ppt_h"/>
                                          </p:val>
                                        </p:tav>
                                      </p:tavLst>
                                    </p:anim>
                                    <p:animEffect transition="in" filter="fade">
                                      <p:cBhvr>
                                        <p:cTn id="51" dur="750"/>
                                        <p:tgtEl>
                                          <p:spTgt spid="55"/>
                                        </p:tgtEl>
                                      </p:cBhvr>
                                    </p:animEffect>
                                  </p:childTnLst>
                                </p:cTn>
                              </p:par>
                              <p:par>
                                <p:cTn id="52" presetID="1" presetClass="entr" presetSubtype="0" fill="hold" grpId="0" nodeType="withEffect">
                                  <p:stCondLst>
                                    <p:cond delay="150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grpId="0" nodeType="withEffect">
                                  <p:stCondLst>
                                    <p:cond delay="1500"/>
                                  </p:stCondLst>
                                  <p:childTnLst>
                                    <p:set>
                                      <p:cBhvr>
                                        <p:cTn id="55" dur="1" fill="hold">
                                          <p:stCondLst>
                                            <p:cond delay="0"/>
                                          </p:stCondLst>
                                        </p:cTn>
                                        <p:tgtEl>
                                          <p:spTgt spid="54"/>
                                        </p:tgtEl>
                                        <p:attrNameLst>
                                          <p:attrName>style.visibility</p:attrName>
                                        </p:attrNameLst>
                                      </p:cBhvr>
                                      <p:to>
                                        <p:strVal val="visible"/>
                                      </p:to>
                                    </p:set>
                                  </p:childTnLst>
                                </p:cTn>
                              </p:par>
                              <p:par>
                                <p:cTn id="56" presetID="42" presetClass="path" presetSubtype="0" fill="hold" grpId="1" nodeType="withEffect">
                                  <p:stCondLst>
                                    <p:cond delay="1500"/>
                                  </p:stCondLst>
                                  <p:childTnLst>
                                    <p:animMotion origin="layout" path="M -1.04167E-6 -2.96296E-6 L -1.04167E-6 -0.1493 " pathEditMode="relative" rAng="0" ptsTypes="AA">
                                      <p:cBhvr>
                                        <p:cTn id="57" dur="750" spd="-100000" fill="hold"/>
                                        <p:tgtEl>
                                          <p:spTgt spid="56"/>
                                        </p:tgtEl>
                                        <p:attrNameLst>
                                          <p:attrName>ppt_x</p:attrName>
                                          <p:attrName>ppt_y</p:attrName>
                                        </p:attrNameLst>
                                      </p:cBhvr>
                                      <p:rCtr x="0" y="-7477"/>
                                    </p:animMotion>
                                  </p:childTnLst>
                                </p:cTn>
                              </p:par>
                              <p:par>
                                <p:cTn id="58" presetID="42" presetClass="path" presetSubtype="0" fill="hold" grpId="1" nodeType="withEffect">
                                  <p:stCondLst>
                                    <p:cond delay="1500"/>
                                  </p:stCondLst>
                                  <p:childTnLst>
                                    <p:animMotion origin="layout" path="M -1.04167E-6 2.22222E-6 L -1.04167E-6 0.14838 " pathEditMode="relative" rAng="0" ptsTypes="AA">
                                      <p:cBhvr>
                                        <p:cTn id="59" dur="750" spd="-100000" fill="hold"/>
                                        <p:tgtEl>
                                          <p:spTgt spid="54"/>
                                        </p:tgtEl>
                                        <p:attrNameLst>
                                          <p:attrName>ppt_x</p:attrName>
                                          <p:attrName>ppt_y</p:attrName>
                                        </p:attrNameLst>
                                      </p:cBhvr>
                                      <p:rCtr x="0" y="7407"/>
                                    </p:animMotion>
                                  </p:childTnLst>
                                </p:cTn>
                              </p:par>
                              <p:par>
                                <p:cTn id="60" presetID="22" presetClass="entr" presetSubtype="8" fill="hold" grpId="0" nodeType="withEffect">
                                  <p:stCondLst>
                                    <p:cond delay="200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750"/>
                                        <p:tgtEl>
                                          <p:spTgt spid="49"/>
                                        </p:tgtEl>
                                      </p:cBhvr>
                                    </p:animEffect>
                                  </p:childTnLst>
                                </p:cTn>
                              </p:par>
                              <p:par>
                                <p:cTn id="63" presetID="22" presetClass="entr" presetSubtype="8" fill="hold" grpId="0" nodeType="withEffect">
                                  <p:stCondLst>
                                    <p:cond delay="200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750"/>
                                        <p:tgtEl>
                                          <p:spTgt spid="47"/>
                                        </p:tgtEl>
                                      </p:cBhvr>
                                    </p:animEffect>
                                  </p:childTnLst>
                                </p:cTn>
                              </p:par>
                              <p:par>
                                <p:cTn id="66" presetID="22" presetClass="entr" presetSubtype="8" fill="hold" grpId="0" nodeType="withEffect">
                                  <p:stCondLst>
                                    <p:cond delay="2000"/>
                                  </p:stCondLst>
                                  <p:childTnLst>
                                    <p:set>
                                      <p:cBhvr>
                                        <p:cTn id="67" dur="1" fill="hold">
                                          <p:stCondLst>
                                            <p:cond delay="0"/>
                                          </p:stCondLst>
                                        </p:cTn>
                                        <p:tgtEl>
                                          <p:spTgt spid="45"/>
                                        </p:tgtEl>
                                        <p:attrNameLst>
                                          <p:attrName>style.visibility</p:attrName>
                                        </p:attrNameLst>
                                      </p:cBhvr>
                                      <p:to>
                                        <p:strVal val="visible"/>
                                      </p:to>
                                    </p:set>
                                    <p:animEffect transition="in" filter="wipe(left)">
                                      <p:cBhvr>
                                        <p:cTn id="68" dur="750"/>
                                        <p:tgtEl>
                                          <p:spTgt spid="45"/>
                                        </p:tgtEl>
                                      </p:cBhvr>
                                    </p:animEffect>
                                  </p:childTnLst>
                                </p:cTn>
                              </p:par>
                              <p:par>
                                <p:cTn id="69" presetID="10" presetClass="entr" presetSubtype="0" fill="hold" grpId="0" nodeType="withEffect">
                                  <p:stCondLst>
                                    <p:cond delay="275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750"/>
                                        <p:tgtEl>
                                          <p:spTgt spid="48"/>
                                        </p:tgtEl>
                                      </p:cBhvr>
                                    </p:animEffect>
                                  </p:childTnLst>
                                </p:cTn>
                              </p:par>
                              <p:par>
                                <p:cTn id="72" presetID="10" presetClass="entr" presetSubtype="0" fill="hold" grpId="0" nodeType="withEffect">
                                  <p:stCondLst>
                                    <p:cond delay="275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750"/>
                                        <p:tgtEl>
                                          <p:spTgt spid="46"/>
                                        </p:tgtEl>
                                      </p:cBhvr>
                                    </p:animEffect>
                                  </p:childTnLst>
                                </p:cTn>
                              </p:par>
                              <p:par>
                                <p:cTn id="75" presetID="10" presetClass="entr" presetSubtype="0" fill="hold" grpId="0" nodeType="withEffect">
                                  <p:stCondLst>
                                    <p:cond delay="275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750"/>
                                        <p:tgtEl>
                                          <p:spTgt spid="44"/>
                                        </p:tgtEl>
                                      </p:cBhvr>
                                    </p:animEffect>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fade">
                                      <p:cBhvr>
                                        <p:cTn id="81" dur="7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7" grpId="0"/>
      <p:bldP spid="39" grpId="0" animBg="1"/>
      <p:bldP spid="40" grpId="0" animBg="1"/>
      <p:bldP spid="41" grpId="0" animBg="1"/>
      <p:bldP spid="44" grpId="0"/>
      <p:bldP spid="45" grpId="0"/>
      <p:bldP spid="46" grpId="0"/>
      <p:bldP spid="47" grpId="0"/>
      <p:bldP spid="48" grpId="0"/>
      <p:bldP spid="49" grpId="0"/>
      <p:bldP spid="54" grpId="0" animBg="1"/>
      <p:bldP spid="54" grpId="1" animBg="1"/>
      <p:bldP spid="55" grpId="0" animBg="1"/>
      <p:bldP spid="56" grpId="0" animBg="1"/>
      <p:bldP spid="56" grpId="1" animBg="1"/>
      <p:bldP spid="51" grpId="0"/>
      <p:bldP spid="51" grpId="1"/>
      <p:bldP spid="51" grpId="2"/>
      <p:bldP spid="52" grpId="0"/>
      <p:bldP spid="52" grpId="1"/>
      <p:bldP spid="8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839788" y="3707560"/>
            <a:ext cx="105140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18518" y="2538154"/>
            <a:ext cx="2327614" cy="2327614"/>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5400000">
            <a:off x="4985044" y="2610280"/>
            <a:ext cx="2194560" cy="2194560"/>
          </a:xfrm>
          <a:prstGeom prst="ellipse">
            <a:avLst/>
          </a:prstGeom>
          <a:noFill/>
          <a:ln>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6082325" y="3011594"/>
            <a:ext cx="0" cy="1380734"/>
            <a:chOff x="6082325" y="3154469"/>
            <a:chExt cx="0" cy="1380734"/>
          </a:xfrm>
        </p:grpSpPr>
        <p:cxnSp>
          <p:nvCxnSpPr>
            <p:cNvPr id="41" name="直接连接符 40"/>
            <p:cNvCxnSpPr/>
            <p:nvPr/>
          </p:nvCxnSpPr>
          <p:spPr>
            <a:xfrm>
              <a:off x="6082325" y="3154469"/>
              <a:ext cx="0" cy="612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82325" y="3923103"/>
              <a:ext cx="0" cy="6121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5672412" y="2905604"/>
            <a:ext cx="809757" cy="1598467"/>
            <a:chOff x="5672412" y="3048479"/>
            <a:chExt cx="809757" cy="1598467"/>
          </a:xfrm>
        </p:grpSpPr>
        <p:cxnSp>
          <p:nvCxnSpPr>
            <p:cNvPr id="44" name="直接连接符 43"/>
            <p:cNvCxnSpPr/>
            <p:nvPr/>
          </p:nvCxnSpPr>
          <p:spPr>
            <a:xfrm flipH="1" flipV="1">
              <a:off x="6073653" y="3844151"/>
              <a:ext cx="408516" cy="8027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flipV="1">
              <a:off x="5672412" y="3048479"/>
              <a:ext cx="408516" cy="802795"/>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46" name="椭圆 45"/>
          <p:cNvSpPr/>
          <p:nvPr/>
        </p:nvSpPr>
        <p:spPr>
          <a:xfrm>
            <a:off x="6004058" y="3623694"/>
            <a:ext cx="156534" cy="156534"/>
          </a:xfrm>
          <a:prstGeom prst="ellipse">
            <a:avLst/>
          </a:prstGeom>
          <a:solidFill>
            <a:schemeClr val="bg1">
              <a:lumMod val="65000"/>
            </a:schemeClr>
          </a:solidFill>
          <a:ln>
            <a:noFill/>
          </a:ln>
          <a:effectLst>
            <a:outerShdw blurRad="38100" sx="101000" sy="101000" algn="ctr" rotWithShape="0">
              <a:schemeClr val="bg2">
                <a:lumMod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rot="5400000">
            <a:off x="5396426" y="3648856"/>
            <a:ext cx="2696797" cy="475391"/>
            <a:chOff x="4447722" y="2324025"/>
            <a:chExt cx="3819418" cy="673286"/>
          </a:xfrm>
          <a:solidFill>
            <a:schemeClr val="accent2">
              <a:alpha val="50000"/>
            </a:schemeClr>
          </a:solidFill>
        </p:grpSpPr>
        <p:sp>
          <p:nvSpPr>
            <p:cNvPr id="48" name="任意多边形 47"/>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0" name="组合 49"/>
          <p:cNvGrpSpPr/>
          <p:nvPr/>
        </p:nvGrpSpPr>
        <p:grpSpPr>
          <a:xfrm rot="5400000">
            <a:off x="4036886" y="3266226"/>
            <a:ext cx="2723705" cy="475400"/>
            <a:chOff x="3886755" y="4232300"/>
            <a:chExt cx="3857520" cy="673301"/>
          </a:xfrm>
          <a:solidFill>
            <a:schemeClr val="accent1">
              <a:alpha val="50000"/>
            </a:schemeClr>
          </a:solidFill>
        </p:grpSpPr>
        <p:sp>
          <p:nvSpPr>
            <p:cNvPr id="51" name="任意多边形 50"/>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2" name="任意多边形 51"/>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rot="5400000">
            <a:off x="5396426" y="3648856"/>
            <a:ext cx="2696797" cy="475391"/>
            <a:chOff x="4447722" y="2324025"/>
            <a:chExt cx="3819418" cy="673286"/>
          </a:xfrm>
          <a:solidFill>
            <a:schemeClr val="accent2">
              <a:alpha val="50000"/>
            </a:schemeClr>
          </a:solidFill>
        </p:grpSpPr>
        <p:sp>
          <p:nvSpPr>
            <p:cNvPr id="54" name="任意多边形 53"/>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6" name="组合 55"/>
          <p:cNvGrpSpPr/>
          <p:nvPr/>
        </p:nvGrpSpPr>
        <p:grpSpPr>
          <a:xfrm rot="5400000">
            <a:off x="4036886" y="3266226"/>
            <a:ext cx="2723705" cy="475400"/>
            <a:chOff x="3886755" y="4232300"/>
            <a:chExt cx="3857520" cy="673301"/>
          </a:xfrm>
          <a:solidFill>
            <a:schemeClr val="accent1">
              <a:alpha val="50000"/>
            </a:schemeClr>
          </a:solidFill>
        </p:grpSpPr>
        <p:sp>
          <p:nvSpPr>
            <p:cNvPr id="57" name="任意多边形 56"/>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任意多边形 57"/>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rot="5400000">
            <a:off x="5396426" y="3648856"/>
            <a:ext cx="2696797" cy="475391"/>
            <a:chOff x="4447722" y="2324025"/>
            <a:chExt cx="3819418" cy="673286"/>
          </a:xfrm>
          <a:solidFill>
            <a:schemeClr val="accent2">
              <a:alpha val="50000"/>
            </a:schemeClr>
          </a:solidFill>
        </p:grpSpPr>
        <p:sp>
          <p:nvSpPr>
            <p:cNvPr id="60" name="任意多边形 59"/>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2" name="组合 61"/>
          <p:cNvGrpSpPr/>
          <p:nvPr/>
        </p:nvGrpSpPr>
        <p:grpSpPr>
          <a:xfrm rot="5400000">
            <a:off x="4036886" y="3266226"/>
            <a:ext cx="2723705" cy="475400"/>
            <a:chOff x="3886755" y="4232300"/>
            <a:chExt cx="3857520" cy="673301"/>
          </a:xfrm>
          <a:solidFill>
            <a:schemeClr val="accent1">
              <a:alpha val="50000"/>
            </a:schemeClr>
          </a:solidFill>
        </p:grpSpPr>
        <p:sp>
          <p:nvSpPr>
            <p:cNvPr id="63" name="任意多边形 62"/>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任意多边形 63"/>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rot="5400000">
            <a:off x="5396426" y="3648856"/>
            <a:ext cx="2696797" cy="475391"/>
            <a:chOff x="4447722" y="2324025"/>
            <a:chExt cx="3819418" cy="673286"/>
          </a:xfrm>
          <a:solidFill>
            <a:schemeClr val="accent1">
              <a:alpha val="50000"/>
            </a:schemeClr>
          </a:solidFill>
        </p:grpSpPr>
        <p:sp>
          <p:nvSpPr>
            <p:cNvPr id="66" name="任意多边形 65"/>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solidFill>
              <a:schemeClr val="accent2"/>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8" name="组合 67"/>
          <p:cNvGrpSpPr/>
          <p:nvPr/>
        </p:nvGrpSpPr>
        <p:grpSpPr>
          <a:xfrm rot="5400000">
            <a:off x="4036882" y="3266227"/>
            <a:ext cx="2723707" cy="475399"/>
            <a:chOff x="3886753" y="4232300"/>
            <a:chExt cx="3857522" cy="673299"/>
          </a:xfrm>
          <a:solidFill>
            <a:schemeClr val="accent2">
              <a:alpha val="50000"/>
            </a:schemeClr>
          </a:solidFill>
          <a:effectLst/>
        </p:grpSpPr>
        <p:sp>
          <p:nvSpPr>
            <p:cNvPr id="69" name="任意多边形 68"/>
            <p:cNvSpPr/>
            <p:nvPr/>
          </p:nvSpPr>
          <p:spPr>
            <a:xfrm>
              <a:off x="3886753" y="4350573"/>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solidFill>
              <a:schemeClr val="accent1"/>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任意多边形 69"/>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p:cNvSpPr txBox="1"/>
          <p:nvPr/>
        </p:nvSpPr>
        <p:spPr>
          <a:xfrm>
            <a:off x="5108518"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2</a:t>
            </a:r>
            <a:endParaRPr lang="en-US" altLang="zh-CN" sz="3200" dirty="0">
              <a:solidFill>
                <a:schemeClr val="bg1"/>
              </a:solidFill>
            </a:endParaRPr>
          </a:p>
          <a:p>
            <a:pPr algn="ctr">
              <a:lnSpc>
                <a:spcPct val="80000"/>
              </a:lnSpc>
            </a:pPr>
            <a:r>
              <a:rPr lang="en-US" altLang="zh-CN" sz="3200" dirty="0">
                <a:solidFill>
                  <a:schemeClr val="bg1"/>
                </a:solidFill>
              </a:rPr>
              <a:t>0</a:t>
            </a:r>
            <a:endParaRPr lang="en-US" altLang="zh-CN" sz="3200" dirty="0">
              <a:solidFill>
                <a:schemeClr val="bg1"/>
              </a:solidFill>
            </a:endParaRPr>
          </a:p>
          <a:p>
            <a:pPr algn="ctr">
              <a:lnSpc>
                <a:spcPct val="80000"/>
              </a:lnSpc>
            </a:pPr>
            <a:r>
              <a:rPr lang="en-US" altLang="zh-CN" sz="3200" dirty="0">
                <a:solidFill>
                  <a:schemeClr val="bg1"/>
                </a:solidFill>
              </a:rPr>
              <a:t>1</a:t>
            </a:r>
            <a:endParaRPr lang="en-US" altLang="zh-CN" sz="3200" dirty="0">
              <a:solidFill>
                <a:schemeClr val="bg1"/>
              </a:solidFill>
            </a:endParaRPr>
          </a:p>
          <a:p>
            <a:pPr algn="ctr">
              <a:lnSpc>
                <a:spcPct val="80000"/>
              </a:lnSpc>
            </a:pPr>
            <a:r>
              <a:rPr lang="en-US" altLang="zh-CN" sz="3200" dirty="0">
                <a:solidFill>
                  <a:schemeClr val="bg1"/>
                </a:solidFill>
              </a:rPr>
              <a:t>7</a:t>
            </a:r>
            <a:endParaRPr lang="zh-CN" altLang="en-US" sz="3200" dirty="0">
              <a:solidFill>
                <a:schemeClr val="bg1"/>
              </a:solidFill>
            </a:endParaRPr>
          </a:p>
        </p:txBody>
      </p:sp>
      <p:sp>
        <p:nvSpPr>
          <p:cNvPr id="72" name="文本框 71"/>
          <p:cNvSpPr txBox="1"/>
          <p:nvPr/>
        </p:nvSpPr>
        <p:spPr>
          <a:xfrm>
            <a:off x="6528211"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2</a:t>
            </a:r>
            <a:endParaRPr lang="en-US" altLang="zh-CN" sz="3200" dirty="0">
              <a:solidFill>
                <a:schemeClr val="bg1"/>
              </a:solidFill>
            </a:endParaRPr>
          </a:p>
          <a:p>
            <a:pPr algn="ctr">
              <a:lnSpc>
                <a:spcPct val="80000"/>
              </a:lnSpc>
            </a:pPr>
            <a:r>
              <a:rPr lang="en-US" altLang="zh-CN" sz="3200" dirty="0">
                <a:solidFill>
                  <a:schemeClr val="bg1"/>
                </a:solidFill>
              </a:rPr>
              <a:t>0</a:t>
            </a:r>
            <a:endParaRPr lang="en-US" altLang="zh-CN" sz="3200" dirty="0">
              <a:solidFill>
                <a:schemeClr val="bg1"/>
              </a:solidFill>
            </a:endParaRPr>
          </a:p>
          <a:p>
            <a:pPr algn="ctr">
              <a:lnSpc>
                <a:spcPct val="80000"/>
              </a:lnSpc>
            </a:pPr>
            <a:r>
              <a:rPr lang="en-US" altLang="zh-CN" sz="3200" dirty="0">
                <a:solidFill>
                  <a:schemeClr val="bg1"/>
                </a:solidFill>
              </a:rPr>
              <a:t>1</a:t>
            </a:r>
            <a:endParaRPr lang="en-US" altLang="zh-CN" sz="3200" dirty="0">
              <a:solidFill>
                <a:schemeClr val="bg1"/>
              </a:solidFill>
            </a:endParaRPr>
          </a:p>
          <a:p>
            <a:pPr algn="ctr">
              <a:lnSpc>
                <a:spcPct val="80000"/>
              </a:lnSpc>
            </a:pPr>
            <a:r>
              <a:rPr lang="en-US" altLang="zh-CN" sz="3200" dirty="0">
                <a:solidFill>
                  <a:schemeClr val="bg1"/>
                </a:solidFill>
              </a:rPr>
              <a:t>8</a:t>
            </a:r>
            <a:endParaRPr lang="zh-CN" altLang="en-US" sz="3200" dirty="0">
              <a:solidFill>
                <a:schemeClr val="bg1"/>
              </a:solidFill>
            </a:endParaRPr>
          </a:p>
        </p:txBody>
      </p:sp>
      <p:sp>
        <p:nvSpPr>
          <p:cNvPr id="80" name="任意多边形 79"/>
          <p:cNvSpPr/>
          <p:nvPr/>
        </p:nvSpPr>
        <p:spPr>
          <a:xfrm flipH="1">
            <a:off x="848118" y="3708399"/>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1" name="文本框 80"/>
          <p:cNvSpPr txBox="1"/>
          <p:nvPr/>
        </p:nvSpPr>
        <p:spPr>
          <a:xfrm>
            <a:off x="7422123" y="4138414"/>
            <a:ext cx="4630178"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82" name="文本框 81"/>
          <p:cNvSpPr txBox="1"/>
          <p:nvPr/>
        </p:nvSpPr>
        <p:spPr>
          <a:xfrm>
            <a:off x="7422122" y="3846772"/>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87" name="文本框 86"/>
          <p:cNvSpPr txBox="1"/>
          <p:nvPr/>
        </p:nvSpPr>
        <p:spPr>
          <a:xfrm>
            <a:off x="706916" y="3031013"/>
            <a:ext cx="4079772" cy="535531"/>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88" name="文本框 87"/>
          <p:cNvSpPr txBox="1"/>
          <p:nvPr/>
        </p:nvSpPr>
        <p:spPr>
          <a:xfrm>
            <a:off x="2592218" y="2739371"/>
            <a:ext cx="2194469" cy="338554"/>
          </a:xfrm>
          <a:prstGeom prst="rect">
            <a:avLst/>
          </a:prstGeom>
          <a:noFill/>
        </p:spPr>
        <p:txBody>
          <a:bodyPr wrap="square" rtlCol="0">
            <a:spAutoFit/>
          </a:bodyPr>
          <a:lstStyle/>
          <a:p>
            <a:pPr algn="r"/>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89" name="任意多边形 88"/>
          <p:cNvSpPr/>
          <p:nvPr/>
        </p:nvSpPr>
        <p:spPr>
          <a:xfrm>
            <a:off x="9724339" y="3672340"/>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0" name="文本框 89"/>
          <p:cNvSpPr txBox="1"/>
          <p:nvPr/>
        </p:nvSpPr>
        <p:spPr>
          <a:xfrm>
            <a:off x="9627084" y="3063540"/>
            <a:ext cx="1865746" cy="584775"/>
          </a:xfrm>
          <a:prstGeom prst="rect">
            <a:avLst/>
          </a:prstGeom>
          <a:noFill/>
        </p:spPr>
        <p:txBody>
          <a:bodyPr wrap="square" rtlCol="0">
            <a:spAutoFit/>
          </a:bodyPr>
          <a:lstStyle/>
          <a:p>
            <a:pPr algn="r"/>
            <a:r>
              <a:rPr lang="en-US" altLang="zh-CN" sz="3200" dirty="0">
                <a:solidFill>
                  <a:schemeClr val="accent2"/>
                </a:solidFill>
              </a:rPr>
              <a:t>65.2</a:t>
            </a:r>
            <a:r>
              <a:rPr lang="en-US" altLang="zh-CN" sz="2000" dirty="0">
                <a:solidFill>
                  <a:schemeClr val="accent2"/>
                </a:solidFill>
              </a:rPr>
              <a:t>%</a:t>
            </a:r>
            <a:endParaRPr lang="zh-CN" altLang="en-US" sz="2000" dirty="0">
              <a:solidFill>
                <a:schemeClr val="accent2"/>
              </a:solidFill>
            </a:endParaRPr>
          </a:p>
        </p:txBody>
      </p:sp>
      <p:sp>
        <p:nvSpPr>
          <p:cNvPr id="91" name="文本框 90"/>
          <p:cNvSpPr txBox="1"/>
          <p:nvPr/>
        </p:nvSpPr>
        <p:spPr>
          <a:xfrm>
            <a:off x="750863" y="3838017"/>
            <a:ext cx="1865746" cy="584775"/>
          </a:xfrm>
          <a:prstGeom prst="rect">
            <a:avLst/>
          </a:prstGeom>
          <a:noFill/>
        </p:spPr>
        <p:txBody>
          <a:bodyPr wrap="square" rtlCol="0">
            <a:spAutoFit/>
          </a:bodyPr>
          <a:lstStyle/>
          <a:p>
            <a:r>
              <a:rPr lang="en-US" altLang="zh-CN" sz="3200" dirty="0">
                <a:solidFill>
                  <a:schemeClr val="accent1"/>
                </a:solidFill>
              </a:rPr>
              <a:t>74.8</a:t>
            </a:r>
            <a:r>
              <a:rPr lang="en-US" altLang="zh-CN" sz="2000" dirty="0">
                <a:solidFill>
                  <a:schemeClr val="accent1"/>
                </a:solidFill>
              </a:rPr>
              <a:t>%</a:t>
            </a:r>
            <a:endParaRPr lang="zh-CN" altLang="en-US" sz="2000" dirty="0">
              <a:solidFill>
                <a:schemeClr val="accent1"/>
              </a:solidFill>
            </a:endParaRPr>
          </a:p>
        </p:txBody>
      </p:sp>
      <p:sp>
        <p:nvSpPr>
          <p:cNvPr id="75" name="文本框 74"/>
          <p:cNvSpPr txBox="1"/>
          <p:nvPr/>
        </p:nvSpPr>
        <p:spPr>
          <a:xfrm>
            <a:off x="1342723" y="178376"/>
            <a:ext cx="344396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76" name="矩形 7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2" name="圆角矩形 21"/>
          <p:cNvSpPr/>
          <p:nvPr/>
        </p:nvSpPr>
        <p:spPr>
          <a:xfrm>
            <a:off x="5840963" y="-177282"/>
            <a:ext cx="749667" cy="177282"/>
          </a:xfrm>
          <a:prstGeom prst="roundRect">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750"/>
                                        <p:tgtEl>
                                          <p:spTgt spid="7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7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08333E-6 1.85185E-6 " pathEditMode="relative" rAng="0" ptsTypes="AA">
                                      <p:cBhvr>
                                        <p:cTn id="11" dur="750" fill="hold"/>
                                        <p:tgtEl>
                                          <p:spTgt spid="7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750"/>
                                        <p:tgtEl>
                                          <p:spTgt spid="7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6"/>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grpId="1" nodeType="withEffect">
                                  <p:stCondLst>
                                    <p:cond delay="0"/>
                                  </p:stCondLst>
                                  <p:childTnLst>
                                    <p:animMotion origin="layout" path="M 0.01523 -4.81481E-6 L -0.10886 -4.81481E-6 " pathEditMode="relative" rAng="0" ptsTypes="AA">
                                      <p:cBhvr>
                                        <p:cTn id="21" dur="750" spd="-100000" fill="hold"/>
                                        <p:tgtEl>
                                          <p:spTgt spid="20"/>
                                        </p:tgtEl>
                                        <p:attrNameLst>
                                          <p:attrName>ppt_x</p:attrName>
                                          <p:attrName>ppt_y</p:attrName>
                                        </p:attrNameLst>
                                      </p:cBhvr>
                                      <p:rCtr x="-6211" y="0"/>
                                    </p:animMotion>
                                  </p:childTnLst>
                                </p:cTn>
                              </p:par>
                              <p:par>
                                <p:cTn id="22" presetID="1" presetClass="entr" presetSubtype="0" fill="hold" grpId="0" nodeType="withEffect">
                                  <p:stCondLst>
                                    <p:cond delay="750"/>
                                  </p:stCondLst>
                                  <p:childTnLst>
                                    <p:set>
                                      <p:cBhvr>
                                        <p:cTn id="23" dur="1" fill="hold">
                                          <p:stCondLst>
                                            <p:cond delay="0"/>
                                          </p:stCondLst>
                                        </p:cTn>
                                        <p:tgtEl>
                                          <p:spTgt spid="22"/>
                                        </p:tgtEl>
                                        <p:attrNameLst>
                                          <p:attrName>style.visibility</p:attrName>
                                        </p:attrNameLst>
                                      </p:cBhvr>
                                      <p:to>
                                        <p:strVal val="visible"/>
                                      </p:to>
                                    </p:set>
                                  </p:childTnLst>
                                </p:cTn>
                              </p:par>
                              <p:par>
                                <p:cTn id="24" presetID="35" presetClass="path" presetSubtype="0" accel="50000" decel="50000" fill="hold" grpId="2" nodeType="withEffect">
                                  <p:stCondLst>
                                    <p:cond delay="750"/>
                                  </p:stCondLst>
                                  <p:childTnLst>
                                    <p:animMotion origin="layout" path="M 0.01601 -4.81481E-6 L 1.875E-6 -4.81481E-6 " pathEditMode="relative" rAng="0" ptsTypes="AA">
                                      <p:cBhvr>
                                        <p:cTn id="25" dur="750" fill="hold"/>
                                        <p:tgtEl>
                                          <p:spTgt spid="20"/>
                                        </p:tgtEl>
                                        <p:attrNameLst>
                                          <p:attrName>ppt_x</p:attrName>
                                          <p:attrName>ppt_y</p:attrName>
                                        </p:attrNameLst>
                                      </p:cBhvr>
                                      <p:rCtr x="-807" y="0"/>
                                    </p:animMotion>
                                  </p:childTnLst>
                                </p:cTn>
                              </p:par>
                              <p:par>
                                <p:cTn id="26" presetID="53" presetClass="entr" presetSubtype="16" fill="hold" grpId="0" nodeType="withEffect">
                                  <p:stCondLst>
                                    <p:cond delay="750"/>
                                  </p:stCondLst>
                                  <p:childTnLst>
                                    <p:set>
                                      <p:cBhvr>
                                        <p:cTn id="27" dur="1" fill="hold">
                                          <p:stCondLst>
                                            <p:cond delay="0"/>
                                          </p:stCondLst>
                                        </p:cTn>
                                        <p:tgtEl>
                                          <p:spTgt spid="46"/>
                                        </p:tgtEl>
                                        <p:attrNameLst>
                                          <p:attrName>style.visibility</p:attrName>
                                        </p:attrNameLst>
                                      </p:cBhvr>
                                      <p:to>
                                        <p:strVal val="visible"/>
                                      </p:to>
                                    </p:set>
                                    <p:anim calcmode="lin" valueType="num">
                                      <p:cBhvr>
                                        <p:cTn id="28" dur="750" fill="hold"/>
                                        <p:tgtEl>
                                          <p:spTgt spid="46"/>
                                        </p:tgtEl>
                                        <p:attrNameLst>
                                          <p:attrName>ppt_w</p:attrName>
                                        </p:attrNameLst>
                                      </p:cBhvr>
                                      <p:tavLst>
                                        <p:tav tm="0">
                                          <p:val>
                                            <p:fltVal val="0"/>
                                          </p:val>
                                        </p:tav>
                                        <p:tav tm="100000">
                                          <p:val>
                                            <p:strVal val="#ppt_w"/>
                                          </p:val>
                                        </p:tav>
                                      </p:tavLst>
                                    </p:anim>
                                    <p:anim calcmode="lin" valueType="num">
                                      <p:cBhvr>
                                        <p:cTn id="29" dur="750" fill="hold"/>
                                        <p:tgtEl>
                                          <p:spTgt spid="46"/>
                                        </p:tgtEl>
                                        <p:attrNameLst>
                                          <p:attrName>ppt_h</p:attrName>
                                        </p:attrNameLst>
                                      </p:cBhvr>
                                      <p:tavLst>
                                        <p:tav tm="0">
                                          <p:val>
                                            <p:fltVal val="0"/>
                                          </p:val>
                                        </p:tav>
                                        <p:tav tm="100000">
                                          <p:val>
                                            <p:strVal val="#ppt_h"/>
                                          </p:val>
                                        </p:tav>
                                      </p:tavLst>
                                    </p:anim>
                                    <p:animEffect transition="in" filter="fade">
                                      <p:cBhvr>
                                        <p:cTn id="30" dur="750"/>
                                        <p:tgtEl>
                                          <p:spTgt spid="46"/>
                                        </p:tgtEl>
                                      </p:cBhvr>
                                    </p:animEffect>
                                  </p:childTnLst>
                                </p:cTn>
                              </p:par>
                              <p:par>
                                <p:cTn id="31" presetID="21" presetClass="entr" presetSubtype="1" fill="hold" grpId="0" nodeType="withEffect">
                                  <p:stCondLst>
                                    <p:cond delay="1250"/>
                                  </p:stCondLst>
                                  <p:childTnLst>
                                    <p:set>
                                      <p:cBhvr>
                                        <p:cTn id="32" dur="1" fill="hold">
                                          <p:stCondLst>
                                            <p:cond delay="0"/>
                                          </p:stCondLst>
                                        </p:cTn>
                                        <p:tgtEl>
                                          <p:spTgt spid="21"/>
                                        </p:tgtEl>
                                        <p:attrNameLst>
                                          <p:attrName>style.visibility</p:attrName>
                                        </p:attrNameLst>
                                      </p:cBhvr>
                                      <p:to>
                                        <p:strVal val="visible"/>
                                      </p:to>
                                    </p:set>
                                    <p:animEffect transition="in" filter="wheel(1)">
                                      <p:cBhvr>
                                        <p:cTn id="33" dur="750"/>
                                        <p:tgtEl>
                                          <p:spTgt spid="21"/>
                                        </p:tgtEl>
                                      </p:cBhvr>
                                    </p:animEffect>
                                  </p:childTnLst>
                                </p:cTn>
                              </p:par>
                              <p:par>
                                <p:cTn id="34" presetID="22" presetClass="entr" presetSubtype="4" fill="hold" nodeType="withEffect">
                                  <p:stCondLst>
                                    <p:cond delay="125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750"/>
                                        <p:tgtEl>
                                          <p:spTgt spid="40"/>
                                        </p:tgtEl>
                                      </p:cBhvr>
                                    </p:animEffect>
                                  </p:childTnLst>
                                </p:cTn>
                              </p:par>
                              <p:par>
                                <p:cTn id="37" presetID="22" presetClass="entr" presetSubtype="1" fill="hold" nodeType="withEffect">
                                  <p:stCondLst>
                                    <p:cond delay="1250"/>
                                  </p:stCondLst>
                                  <p:childTnLst>
                                    <p:set>
                                      <p:cBhvr>
                                        <p:cTn id="38" dur="1" fill="hold">
                                          <p:stCondLst>
                                            <p:cond delay="0"/>
                                          </p:stCondLst>
                                        </p:cTn>
                                        <p:tgtEl>
                                          <p:spTgt spid="43"/>
                                        </p:tgtEl>
                                        <p:attrNameLst>
                                          <p:attrName>style.visibility</p:attrName>
                                        </p:attrNameLst>
                                      </p:cBhvr>
                                      <p:to>
                                        <p:strVal val="visible"/>
                                      </p:to>
                                    </p:set>
                                    <p:animEffect transition="in" filter="wipe(up)">
                                      <p:cBhvr>
                                        <p:cTn id="39" dur="750"/>
                                        <p:tgtEl>
                                          <p:spTgt spid="43"/>
                                        </p:tgtEl>
                                      </p:cBhvr>
                                    </p:animEffect>
                                  </p:childTnLst>
                                </p:cTn>
                              </p:par>
                              <p:par>
                                <p:cTn id="40" presetID="8" presetClass="emph" presetSubtype="0" fill="hold" nodeType="withEffect">
                                  <p:stCondLst>
                                    <p:cond delay="2000"/>
                                  </p:stCondLst>
                                  <p:childTnLst>
                                    <p:animRot by="21600000">
                                      <p:cBhvr>
                                        <p:cTn id="41" dur="1250" fill="hold"/>
                                        <p:tgtEl>
                                          <p:spTgt spid="40"/>
                                        </p:tgtEl>
                                        <p:attrNameLst>
                                          <p:attrName>r</p:attrName>
                                        </p:attrNameLst>
                                      </p:cBhvr>
                                    </p:animRot>
                                  </p:childTnLst>
                                </p:cTn>
                              </p:par>
                              <p:par>
                                <p:cTn id="42" presetID="8" presetClass="emph" presetSubtype="0" fill="hold" nodeType="withEffect">
                                  <p:stCondLst>
                                    <p:cond delay="2000"/>
                                  </p:stCondLst>
                                  <p:childTnLst>
                                    <p:animRot by="21600000">
                                      <p:cBhvr>
                                        <p:cTn id="43" dur="750" fill="hold"/>
                                        <p:tgtEl>
                                          <p:spTgt spid="43"/>
                                        </p:tgtEl>
                                        <p:attrNameLst>
                                          <p:attrName>r</p:attrName>
                                        </p:attrNameLst>
                                      </p:cBhvr>
                                    </p:animRot>
                                  </p:childTnLst>
                                </p:cTn>
                              </p:par>
                              <p:par>
                                <p:cTn id="44" presetID="22" presetClass="entr" presetSubtype="1" fill="hold" nodeType="withEffect">
                                  <p:stCondLst>
                                    <p:cond delay="200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750"/>
                                        <p:tgtEl>
                                          <p:spTgt spid="47"/>
                                        </p:tgtEl>
                                      </p:cBhvr>
                                    </p:animEffect>
                                  </p:childTnLst>
                                </p:cTn>
                              </p:par>
                              <p:par>
                                <p:cTn id="47" presetID="22" presetClass="entr" presetSubtype="1" fill="hold" nodeType="withEffect">
                                  <p:stCondLst>
                                    <p:cond delay="2000"/>
                                  </p:stCondLst>
                                  <p:childTnLst>
                                    <p:set>
                                      <p:cBhvr>
                                        <p:cTn id="48" dur="1" fill="hold">
                                          <p:stCondLst>
                                            <p:cond delay="0"/>
                                          </p:stCondLst>
                                        </p:cTn>
                                        <p:tgtEl>
                                          <p:spTgt spid="53"/>
                                        </p:tgtEl>
                                        <p:attrNameLst>
                                          <p:attrName>style.visibility</p:attrName>
                                        </p:attrNameLst>
                                      </p:cBhvr>
                                      <p:to>
                                        <p:strVal val="visible"/>
                                      </p:to>
                                    </p:set>
                                    <p:animEffect transition="in" filter="wipe(up)">
                                      <p:cBhvr>
                                        <p:cTn id="49" dur="750"/>
                                        <p:tgtEl>
                                          <p:spTgt spid="53"/>
                                        </p:tgtEl>
                                      </p:cBhvr>
                                    </p:animEffect>
                                  </p:childTnLst>
                                </p:cTn>
                              </p:par>
                              <p:par>
                                <p:cTn id="50" presetID="22" presetClass="entr" presetSubtype="1" fill="hold" nodeType="withEffect">
                                  <p:stCondLst>
                                    <p:cond delay="2000"/>
                                  </p:stCondLst>
                                  <p:childTnLst>
                                    <p:set>
                                      <p:cBhvr>
                                        <p:cTn id="51" dur="1" fill="hold">
                                          <p:stCondLst>
                                            <p:cond delay="0"/>
                                          </p:stCondLst>
                                        </p:cTn>
                                        <p:tgtEl>
                                          <p:spTgt spid="59"/>
                                        </p:tgtEl>
                                        <p:attrNameLst>
                                          <p:attrName>style.visibility</p:attrName>
                                        </p:attrNameLst>
                                      </p:cBhvr>
                                      <p:to>
                                        <p:strVal val="visible"/>
                                      </p:to>
                                    </p:set>
                                    <p:animEffect transition="in" filter="wipe(up)">
                                      <p:cBhvr>
                                        <p:cTn id="52" dur="750"/>
                                        <p:tgtEl>
                                          <p:spTgt spid="59"/>
                                        </p:tgtEl>
                                      </p:cBhvr>
                                    </p:animEffect>
                                  </p:childTnLst>
                                </p:cTn>
                              </p:par>
                              <p:par>
                                <p:cTn id="53" presetID="22" presetClass="entr" presetSubtype="1" fill="hold" nodeType="withEffect">
                                  <p:stCondLst>
                                    <p:cond delay="2000"/>
                                  </p:stCondLst>
                                  <p:childTnLst>
                                    <p:set>
                                      <p:cBhvr>
                                        <p:cTn id="54" dur="1" fill="hold">
                                          <p:stCondLst>
                                            <p:cond delay="0"/>
                                          </p:stCondLst>
                                        </p:cTn>
                                        <p:tgtEl>
                                          <p:spTgt spid="65"/>
                                        </p:tgtEl>
                                        <p:attrNameLst>
                                          <p:attrName>style.visibility</p:attrName>
                                        </p:attrNameLst>
                                      </p:cBhvr>
                                      <p:to>
                                        <p:strVal val="visible"/>
                                      </p:to>
                                    </p:set>
                                    <p:animEffect transition="in" filter="wipe(up)">
                                      <p:cBhvr>
                                        <p:cTn id="55" dur="750"/>
                                        <p:tgtEl>
                                          <p:spTgt spid="65"/>
                                        </p:tgtEl>
                                      </p:cBhvr>
                                    </p:animEffect>
                                  </p:childTnLst>
                                </p:cTn>
                              </p:par>
                              <p:par>
                                <p:cTn id="56" presetID="22" presetClass="entr" presetSubtype="4" fill="hold" nodeType="withEffect">
                                  <p:stCondLst>
                                    <p:cond delay="200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750"/>
                                        <p:tgtEl>
                                          <p:spTgt spid="50"/>
                                        </p:tgtEl>
                                      </p:cBhvr>
                                    </p:animEffect>
                                  </p:childTnLst>
                                </p:cTn>
                              </p:par>
                              <p:par>
                                <p:cTn id="59" presetID="22" presetClass="entr" presetSubtype="4" fill="hold" nodeType="withEffect">
                                  <p:stCondLst>
                                    <p:cond delay="2000"/>
                                  </p:stCondLst>
                                  <p:childTnLst>
                                    <p:set>
                                      <p:cBhvr>
                                        <p:cTn id="60" dur="1" fill="hold">
                                          <p:stCondLst>
                                            <p:cond delay="0"/>
                                          </p:stCondLst>
                                        </p:cTn>
                                        <p:tgtEl>
                                          <p:spTgt spid="56"/>
                                        </p:tgtEl>
                                        <p:attrNameLst>
                                          <p:attrName>style.visibility</p:attrName>
                                        </p:attrNameLst>
                                      </p:cBhvr>
                                      <p:to>
                                        <p:strVal val="visible"/>
                                      </p:to>
                                    </p:set>
                                    <p:animEffect transition="in" filter="wipe(down)">
                                      <p:cBhvr>
                                        <p:cTn id="61" dur="750"/>
                                        <p:tgtEl>
                                          <p:spTgt spid="56"/>
                                        </p:tgtEl>
                                      </p:cBhvr>
                                    </p:animEffect>
                                  </p:childTnLst>
                                </p:cTn>
                              </p:par>
                              <p:par>
                                <p:cTn id="62" presetID="22" presetClass="entr" presetSubtype="4" fill="hold" nodeType="withEffect">
                                  <p:stCondLst>
                                    <p:cond delay="2000"/>
                                  </p:stCondLst>
                                  <p:childTnLst>
                                    <p:set>
                                      <p:cBhvr>
                                        <p:cTn id="63" dur="1" fill="hold">
                                          <p:stCondLst>
                                            <p:cond delay="0"/>
                                          </p:stCondLst>
                                        </p:cTn>
                                        <p:tgtEl>
                                          <p:spTgt spid="62"/>
                                        </p:tgtEl>
                                        <p:attrNameLst>
                                          <p:attrName>style.visibility</p:attrName>
                                        </p:attrNameLst>
                                      </p:cBhvr>
                                      <p:to>
                                        <p:strVal val="visible"/>
                                      </p:to>
                                    </p:set>
                                    <p:animEffect transition="in" filter="wipe(down)">
                                      <p:cBhvr>
                                        <p:cTn id="64" dur="750"/>
                                        <p:tgtEl>
                                          <p:spTgt spid="62"/>
                                        </p:tgtEl>
                                      </p:cBhvr>
                                    </p:animEffect>
                                  </p:childTnLst>
                                </p:cTn>
                              </p:par>
                              <p:par>
                                <p:cTn id="65" presetID="22" presetClass="entr" presetSubtype="4" fill="hold" nodeType="withEffect">
                                  <p:stCondLst>
                                    <p:cond delay="2000"/>
                                  </p:stCondLst>
                                  <p:childTnLst>
                                    <p:set>
                                      <p:cBhvr>
                                        <p:cTn id="66" dur="1" fill="hold">
                                          <p:stCondLst>
                                            <p:cond delay="0"/>
                                          </p:stCondLst>
                                        </p:cTn>
                                        <p:tgtEl>
                                          <p:spTgt spid="68"/>
                                        </p:tgtEl>
                                        <p:attrNameLst>
                                          <p:attrName>style.visibility</p:attrName>
                                        </p:attrNameLst>
                                      </p:cBhvr>
                                      <p:to>
                                        <p:strVal val="visible"/>
                                      </p:to>
                                    </p:set>
                                    <p:animEffect transition="in" filter="wipe(down)">
                                      <p:cBhvr>
                                        <p:cTn id="67" dur="750"/>
                                        <p:tgtEl>
                                          <p:spTgt spid="68"/>
                                        </p:tgtEl>
                                      </p:cBhvr>
                                    </p:animEffect>
                                  </p:childTnLst>
                                </p:cTn>
                              </p:par>
                              <p:par>
                                <p:cTn id="68" presetID="16" presetClass="entr" presetSubtype="37" fill="hold" nodeType="withEffect">
                                  <p:stCondLst>
                                    <p:cond delay="2000"/>
                                  </p:stCondLst>
                                  <p:childTnLst>
                                    <p:set>
                                      <p:cBhvr>
                                        <p:cTn id="69" dur="1" fill="hold">
                                          <p:stCondLst>
                                            <p:cond delay="0"/>
                                          </p:stCondLst>
                                        </p:cTn>
                                        <p:tgtEl>
                                          <p:spTgt spid="74"/>
                                        </p:tgtEl>
                                        <p:attrNameLst>
                                          <p:attrName>style.visibility</p:attrName>
                                        </p:attrNameLst>
                                      </p:cBhvr>
                                      <p:to>
                                        <p:strVal val="visible"/>
                                      </p:to>
                                    </p:set>
                                    <p:animEffect transition="in" filter="barn(outVertical)">
                                      <p:cBhvr>
                                        <p:cTn id="70" dur="1000"/>
                                        <p:tgtEl>
                                          <p:spTgt spid="74"/>
                                        </p:tgtEl>
                                      </p:cBhvr>
                                    </p:animEffect>
                                  </p:childTnLst>
                                </p:cTn>
                              </p:par>
                              <p:par>
                                <p:cTn id="71" presetID="12" presetClass="entr" presetSubtype="4" fill="hold" grpId="0" nodeType="withEffect">
                                  <p:stCondLst>
                                    <p:cond delay="200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p:tgtEl>
                                          <p:spTgt spid="71"/>
                                        </p:tgtEl>
                                        <p:attrNameLst>
                                          <p:attrName>ppt_y</p:attrName>
                                        </p:attrNameLst>
                                      </p:cBhvr>
                                      <p:tavLst>
                                        <p:tav tm="0">
                                          <p:val>
                                            <p:strVal val="#ppt_y+#ppt_h*1.125000"/>
                                          </p:val>
                                        </p:tav>
                                        <p:tav tm="100000">
                                          <p:val>
                                            <p:strVal val="#ppt_y"/>
                                          </p:val>
                                        </p:tav>
                                      </p:tavLst>
                                    </p:anim>
                                    <p:animEffect transition="in" filter="wipe(up)">
                                      <p:cBhvr>
                                        <p:cTn id="74" dur="750"/>
                                        <p:tgtEl>
                                          <p:spTgt spid="71"/>
                                        </p:tgtEl>
                                      </p:cBhvr>
                                    </p:animEffect>
                                  </p:childTnLst>
                                </p:cTn>
                              </p:par>
                              <p:par>
                                <p:cTn id="75" presetID="12" presetClass="entr" presetSubtype="1" fill="hold" grpId="0" nodeType="withEffect">
                                  <p:stCondLst>
                                    <p:cond delay="2000"/>
                                  </p:stCondLst>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p:tgtEl>
                                          <p:spTgt spid="72"/>
                                        </p:tgtEl>
                                        <p:attrNameLst>
                                          <p:attrName>ppt_y</p:attrName>
                                        </p:attrNameLst>
                                      </p:cBhvr>
                                      <p:tavLst>
                                        <p:tav tm="0">
                                          <p:val>
                                            <p:strVal val="#ppt_y-#ppt_h*1.125000"/>
                                          </p:val>
                                        </p:tav>
                                        <p:tav tm="100000">
                                          <p:val>
                                            <p:strVal val="#ppt_y"/>
                                          </p:val>
                                        </p:tav>
                                      </p:tavLst>
                                    </p:anim>
                                    <p:animEffect transition="in" filter="wipe(down)">
                                      <p:cBhvr>
                                        <p:cTn id="78" dur="750"/>
                                        <p:tgtEl>
                                          <p:spTgt spid="72"/>
                                        </p:tgtEl>
                                      </p:cBhvr>
                                    </p:animEffect>
                                  </p:childTnLst>
                                </p:cTn>
                              </p:par>
                              <p:par>
                                <p:cTn id="79" presetID="10" presetClass="entr" presetSubtype="0" fill="hold" grpId="0" nodeType="withEffect">
                                  <p:stCondLst>
                                    <p:cond delay="3000"/>
                                  </p:stCondLst>
                                  <p:childTnLst>
                                    <p:set>
                                      <p:cBhvr>
                                        <p:cTn id="80" dur="1" fill="hold">
                                          <p:stCondLst>
                                            <p:cond delay="0"/>
                                          </p:stCondLst>
                                        </p:cTn>
                                        <p:tgtEl>
                                          <p:spTgt spid="91"/>
                                        </p:tgtEl>
                                        <p:attrNameLst>
                                          <p:attrName>style.visibility</p:attrName>
                                        </p:attrNameLst>
                                      </p:cBhvr>
                                      <p:to>
                                        <p:strVal val="visible"/>
                                      </p:to>
                                    </p:set>
                                    <p:animEffect transition="in" filter="fade">
                                      <p:cBhvr>
                                        <p:cTn id="81" dur="750"/>
                                        <p:tgtEl>
                                          <p:spTgt spid="91"/>
                                        </p:tgtEl>
                                      </p:cBhvr>
                                    </p:animEffect>
                                  </p:childTnLst>
                                </p:cTn>
                              </p:par>
                              <p:par>
                                <p:cTn id="82" presetID="10" presetClass="entr" presetSubtype="0" fill="hold" grpId="0" nodeType="withEffect">
                                  <p:stCondLst>
                                    <p:cond delay="3000"/>
                                  </p:stCondLst>
                                  <p:childTnLst>
                                    <p:set>
                                      <p:cBhvr>
                                        <p:cTn id="83" dur="1" fill="hold">
                                          <p:stCondLst>
                                            <p:cond delay="0"/>
                                          </p:stCondLst>
                                        </p:cTn>
                                        <p:tgtEl>
                                          <p:spTgt spid="90"/>
                                        </p:tgtEl>
                                        <p:attrNameLst>
                                          <p:attrName>style.visibility</p:attrName>
                                        </p:attrNameLst>
                                      </p:cBhvr>
                                      <p:to>
                                        <p:strVal val="visible"/>
                                      </p:to>
                                    </p:set>
                                    <p:animEffect transition="in" filter="fade">
                                      <p:cBhvr>
                                        <p:cTn id="84" dur="750"/>
                                        <p:tgtEl>
                                          <p:spTgt spid="90"/>
                                        </p:tgtEl>
                                      </p:cBhvr>
                                    </p:animEffect>
                                  </p:childTnLst>
                                </p:cTn>
                              </p:par>
                              <p:par>
                                <p:cTn id="85" presetID="22" presetClass="entr" presetSubtype="2" fill="hold" grpId="0" nodeType="withEffect">
                                  <p:stCondLst>
                                    <p:cond delay="3500"/>
                                  </p:stCondLst>
                                  <p:childTnLst>
                                    <p:set>
                                      <p:cBhvr>
                                        <p:cTn id="86" dur="1" fill="hold">
                                          <p:stCondLst>
                                            <p:cond delay="0"/>
                                          </p:stCondLst>
                                        </p:cTn>
                                        <p:tgtEl>
                                          <p:spTgt spid="88"/>
                                        </p:tgtEl>
                                        <p:attrNameLst>
                                          <p:attrName>style.visibility</p:attrName>
                                        </p:attrNameLst>
                                      </p:cBhvr>
                                      <p:to>
                                        <p:strVal val="visible"/>
                                      </p:to>
                                    </p:set>
                                    <p:animEffect transition="in" filter="wipe(right)">
                                      <p:cBhvr>
                                        <p:cTn id="87" dur="750"/>
                                        <p:tgtEl>
                                          <p:spTgt spid="88"/>
                                        </p:tgtEl>
                                      </p:cBhvr>
                                    </p:animEffect>
                                  </p:childTnLst>
                                </p:cTn>
                              </p:par>
                              <p:par>
                                <p:cTn id="88" presetID="22" presetClass="entr" presetSubtype="8" fill="hold" grpId="0" nodeType="withEffect">
                                  <p:stCondLst>
                                    <p:cond delay="3500"/>
                                  </p:stCondLst>
                                  <p:childTnLst>
                                    <p:set>
                                      <p:cBhvr>
                                        <p:cTn id="89" dur="1" fill="hold">
                                          <p:stCondLst>
                                            <p:cond delay="0"/>
                                          </p:stCondLst>
                                        </p:cTn>
                                        <p:tgtEl>
                                          <p:spTgt spid="82"/>
                                        </p:tgtEl>
                                        <p:attrNameLst>
                                          <p:attrName>style.visibility</p:attrName>
                                        </p:attrNameLst>
                                      </p:cBhvr>
                                      <p:to>
                                        <p:strVal val="visible"/>
                                      </p:to>
                                    </p:set>
                                    <p:animEffect transition="in" filter="wipe(left)">
                                      <p:cBhvr>
                                        <p:cTn id="90" dur="750"/>
                                        <p:tgtEl>
                                          <p:spTgt spid="82"/>
                                        </p:tgtEl>
                                      </p:cBhvr>
                                    </p:animEffect>
                                  </p:childTnLst>
                                </p:cTn>
                              </p:par>
                              <p:par>
                                <p:cTn id="91" presetID="17" presetClass="entr" presetSubtype="10" fill="hold" grpId="0" nodeType="withEffect">
                                  <p:stCondLst>
                                    <p:cond delay="3500"/>
                                  </p:stCondLst>
                                  <p:childTnLst>
                                    <p:set>
                                      <p:cBhvr>
                                        <p:cTn id="92" dur="1" fill="hold">
                                          <p:stCondLst>
                                            <p:cond delay="0"/>
                                          </p:stCondLst>
                                        </p:cTn>
                                        <p:tgtEl>
                                          <p:spTgt spid="89"/>
                                        </p:tgtEl>
                                        <p:attrNameLst>
                                          <p:attrName>style.visibility</p:attrName>
                                        </p:attrNameLst>
                                      </p:cBhvr>
                                      <p:to>
                                        <p:strVal val="visible"/>
                                      </p:to>
                                    </p:set>
                                    <p:anim calcmode="lin" valueType="num">
                                      <p:cBhvr>
                                        <p:cTn id="93" dur="750" fill="hold"/>
                                        <p:tgtEl>
                                          <p:spTgt spid="89"/>
                                        </p:tgtEl>
                                        <p:attrNameLst>
                                          <p:attrName>ppt_w</p:attrName>
                                        </p:attrNameLst>
                                      </p:cBhvr>
                                      <p:tavLst>
                                        <p:tav tm="0">
                                          <p:val>
                                            <p:fltVal val="0"/>
                                          </p:val>
                                        </p:tav>
                                        <p:tav tm="100000">
                                          <p:val>
                                            <p:strVal val="#ppt_w"/>
                                          </p:val>
                                        </p:tav>
                                      </p:tavLst>
                                    </p:anim>
                                    <p:anim calcmode="lin" valueType="num">
                                      <p:cBhvr>
                                        <p:cTn id="94" dur="750" fill="hold"/>
                                        <p:tgtEl>
                                          <p:spTgt spid="89"/>
                                        </p:tgtEl>
                                        <p:attrNameLst>
                                          <p:attrName>ppt_h</p:attrName>
                                        </p:attrNameLst>
                                      </p:cBhvr>
                                      <p:tavLst>
                                        <p:tav tm="0">
                                          <p:val>
                                            <p:strVal val="#ppt_h"/>
                                          </p:val>
                                        </p:tav>
                                        <p:tav tm="100000">
                                          <p:val>
                                            <p:strVal val="#ppt_h"/>
                                          </p:val>
                                        </p:tav>
                                      </p:tavLst>
                                    </p:anim>
                                  </p:childTnLst>
                                </p:cTn>
                              </p:par>
                              <p:par>
                                <p:cTn id="95" presetID="17" presetClass="entr" presetSubtype="10" fill="hold" grpId="0" nodeType="withEffect">
                                  <p:stCondLst>
                                    <p:cond delay="3500"/>
                                  </p:stCondLst>
                                  <p:childTnLst>
                                    <p:set>
                                      <p:cBhvr>
                                        <p:cTn id="96" dur="1" fill="hold">
                                          <p:stCondLst>
                                            <p:cond delay="0"/>
                                          </p:stCondLst>
                                        </p:cTn>
                                        <p:tgtEl>
                                          <p:spTgt spid="80"/>
                                        </p:tgtEl>
                                        <p:attrNameLst>
                                          <p:attrName>style.visibility</p:attrName>
                                        </p:attrNameLst>
                                      </p:cBhvr>
                                      <p:to>
                                        <p:strVal val="visible"/>
                                      </p:to>
                                    </p:set>
                                    <p:anim calcmode="lin" valueType="num">
                                      <p:cBhvr>
                                        <p:cTn id="97" dur="750" fill="hold"/>
                                        <p:tgtEl>
                                          <p:spTgt spid="80"/>
                                        </p:tgtEl>
                                        <p:attrNameLst>
                                          <p:attrName>ppt_w</p:attrName>
                                        </p:attrNameLst>
                                      </p:cBhvr>
                                      <p:tavLst>
                                        <p:tav tm="0">
                                          <p:val>
                                            <p:fltVal val="0"/>
                                          </p:val>
                                        </p:tav>
                                        <p:tav tm="100000">
                                          <p:val>
                                            <p:strVal val="#ppt_w"/>
                                          </p:val>
                                        </p:tav>
                                      </p:tavLst>
                                    </p:anim>
                                    <p:anim calcmode="lin" valueType="num">
                                      <p:cBhvr>
                                        <p:cTn id="98" dur="750" fill="hold"/>
                                        <p:tgtEl>
                                          <p:spTgt spid="80"/>
                                        </p:tgtEl>
                                        <p:attrNameLst>
                                          <p:attrName>ppt_h</p:attrName>
                                        </p:attrNameLst>
                                      </p:cBhvr>
                                      <p:tavLst>
                                        <p:tav tm="0">
                                          <p:val>
                                            <p:strVal val="#ppt_h"/>
                                          </p:val>
                                        </p:tav>
                                        <p:tav tm="100000">
                                          <p:val>
                                            <p:strVal val="#ppt_h"/>
                                          </p:val>
                                        </p:tav>
                                      </p:tavLst>
                                    </p:anim>
                                  </p:childTnLst>
                                </p:cTn>
                              </p:par>
                              <p:par>
                                <p:cTn id="99" presetID="10" presetClass="entr" presetSubtype="0" fill="hold" grpId="0" nodeType="withEffect">
                                  <p:stCondLst>
                                    <p:cond delay="425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750"/>
                                        <p:tgtEl>
                                          <p:spTgt spid="87"/>
                                        </p:tgtEl>
                                      </p:cBhvr>
                                    </p:animEffect>
                                  </p:childTnLst>
                                </p:cTn>
                              </p:par>
                              <p:par>
                                <p:cTn id="102" presetID="10" presetClass="entr" presetSubtype="0" fill="hold" grpId="0" nodeType="withEffect">
                                  <p:stCondLst>
                                    <p:cond delay="4250"/>
                                  </p:stCondLst>
                                  <p:childTnLst>
                                    <p:set>
                                      <p:cBhvr>
                                        <p:cTn id="103" dur="1" fill="hold">
                                          <p:stCondLst>
                                            <p:cond delay="0"/>
                                          </p:stCondLst>
                                        </p:cTn>
                                        <p:tgtEl>
                                          <p:spTgt spid="81"/>
                                        </p:tgtEl>
                                        <p:attrNameLst>
                                          <p:attrName>style.visibility</p:attrName>
                                        </p:attrNameLst>
                                      </p:cBhvr>
                                      <p:to>
                                        <p:strVal val="visible"/>
                                      </p:to>
                                    </p:set>
                                    <p:animEffect transition="in" filter="fade">
                                      <p:cBhvr>
                                        <p:cTn id="104" dur="750"/>
                                        <p:tgtEl>
                                          <p:spTgt spid="81"/>
                                        </p:tgtEl>
                                      </p:cBhvr>
                                    </p:animEffect>
                                  </p:childTnLst>
                                </p:cTn>
                              </p:par>
                            </p:childTnLst>
                          </p:cTn>
                        </p:par>
                        <p:par>
                          <p:cTn id="105" fill="hold">
                            <p:stCondLst>
                              <p:cond delay="1000"/>
                            </p:stCondLst>
                            <p:childTnLst>
                              <p:par>
                                <p:cTn id="106" presetID="10" presetClass="entr" presetSubtype="0" fill="hold" grpId="0" nodeType="after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1" grpId="0" animBg="1"/>
      <p:bldP spid="46" grpId="0" animBg="1"/>
      <p:bldP spid="71" grpId="0"/>
      <p:bldP spid="72" grpId="0"/>
      <p:bldP spid="80" grpId="0" animBg="1"/>
      <p:bldP spid="81" grpId="0"/>
      <p:bldP spid="82" grpId="0"/>
      <p:bldP spid="87" grpId="0"/>
      <p:bldP spid="88" grpId="0"/>
      <p:bldP spid="89" grpId="0" animBg="1"/>
      <p:bldP spid="90" grpId="0"/>
      <p:bldP spid="91" grpId="0"/>
      <p:bldP spid="75" grpId="0"/>
      <p:bldP spid="75" grpId="1"/>
      <p:bldP spid="75" grpId="2"/>
      <p:bldP spid="76" grpId="0"/>
      <p:bldP spid="76" grpId="1"/>
      <p:bldP spid="22" grpId="0" animBg="1"/>
      <p:bldP spid="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037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什么是区块链</a:t>
            </a:r>
            <a:endParaRPr lang="zh-CN" altLang="en-US" sz="2400" dirty="0">
              <a:solidFill>
                <a:prstClr val="black">
                  <a:lumMod val="75000"/>
                  <a:lumOff val="25000"/>
                </a:prstClr>
              </a:solidFill>
              <a:latin typeface="+mj-ea"/>
              <a:ea typeface="+mj-ea"/>
            </a:endParaRPr>
          </a:p>
        </p:txBody>
      </p:sp>
      <p:sp>
        <p:nvSpPr>
          <p:cNvPr id="72" name="矩形 71"/>
          <p:cNvSpPr/>
          <p:nvPr/>
        </p:nvSpPr>
        <p:spPr>
          <a:xfrm>
            <a:off x="4696764" y="34884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What the blockchain realy is?</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01</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One</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03</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Three</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3451775" y="2686059"/>
            <a:ext cx="5149048" cy="3126833"/>
            <a:chOff x="3451775" y="2686059"/>
            <a:chExt cx="5149048" cy="3126833"/>
          </a:xfrm>
        </p:grpSpPr>
        <p:sp>
          <p:nvSpPr>
            <p:cNvPr id="54" name="椭圆 53"/>
            <p:cNvSpPr/>
            <p:nvPr/>
          </p:nvSpPr>
          <p:spPr>
            <a:xfrm>
              <a:off x="4728806" y="3449202"/>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510773" y="2686059"/>
              <a:ext cx="108936" cy="1089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327420" y="4831764"/>
              <a:ext cx="72624" cy="726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459651" y="3188369"/>
              <a:ext cx="141172" cy="141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69931" y="4102987"/>
              <a:ext cx="108936" cy="108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356498" y="4157455"/>
              <a:ext cx="72624" cy="726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075864" y="4952000"/>
              <a:ext cx="141172" cy="1411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910116" y="3054758"/>
              <a:ext cx="108936" cy="108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027371" y="5277281"/>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619575" y="4872472"/>
              <a:ext cx="141172" cy="141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7901393" y="3980471"/>
              <a:ext cx="108936" cy="1089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31615" y="2794032"/>
              <a:ext cx="72624" cy="726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558175" y="301844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401308" y="3756746"/>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677144" y="4362454"/>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678692" y="4326142"/>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16200000">
              <a:off x="5522485" y="4831765"/>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200000">
              <a:off x="7241923" y="5277281"/>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16200000">
              <a:off x="5715879" y="3521865"/>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6200000">
              <a:off x="6830882" y="5140664"/>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6200000">
              <a:off x="3618490" y="486405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462259" y="5740268"/>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51202" y="5106390"/>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451775" y="5617940"/>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6"/>
          <p:cNvSpPr/>
          <p:nvPr/>
        </p:nvSpPr>
        <p:spPr bwMode="auto">
          <a:xfrm>
            <a:off x="4124062" y="3726740"/>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grpSp>
        <p:nvGrpSpPr>
          <p:cNvPr id="32" name="组合 31"/>
          <p:cNvGrpSpPr/>
          <p:nvPr/>
        </p:nvGrpSpPr>
        <p:grpSpPr>
          <a:xfrm>
            <a:off x="743970" y="3264486"/>
            <a:ext cx="3625687" cy="451551"/>
            <a:chOff x="3275013" y="3078163"/>
            <a:chExt cx="5634038" cy="701675"/>
          </a:xfrm>
        </p:grpSpPr>
        <p:sp>
          <p:nvSpPr>
            <p:cNvPr id="33" name="Freeform 20"/>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21"/>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5" name="组合 34"/>
          <p:cNvGrpSpPr/>
          <p:nvPr/>
        </p:nvGrpSpPr>
        <p:grpSpPr>
          <a:xfrm rot="10800000">
            <a:off x="7665049" y="4171206"/>
            <a:ext cx="3625687" cy="451551"/>
            <a:chOff x="3275013" y="3078163"/>
            <a:chExt cx="5634038" cy="701675"/>
          </a:xfrm>
        </p:grpSpPr>
        <p:sp>
          <p:nvSpPr>
            <p:cNvPr id="36" name="Freeform 20"/>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Freeform 21"/>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38" name="文本框 37"/>
          <p:cNvSpPr txBox="1"/>
          <p:nvPr/>
        </p:nvSpPr>
        <p:spPr>
          <a:xfrm>
            <a:off x="670905" y="3285217"/>
            <a:ext cx="3328521" cy="757130"/>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39" name="文本框 38"/>
          <p:cNvSpPr txBox="1"/>
          <p:nvPr/>
        </p:nvSpPr>
        <p:spPr>
          <a:xfrm>
            <a:off x="670905" y="2920401"/>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40" name="文本框 39"/>
          <p:cNvSpPr txBox="1"/>
          <p:nvPr/>
        </p:nvSpPr>
        <p:spPr>
          <a:xfrm>
            <a:off x="8124825" y="3811459"/>
            <a:ext cx="3258045" cy="757130"/>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41" name="文本框 40"/>
          <p:cNvSpPr txBox="1"/>
          <p:nvPr/>
        </p:nvSpPr>
        <p:spPr>
          <a:xfrm>
            <a:off x="9188401" y="4641871"/>
            <a:ext cx="2194469" cy="338554"/>
          </a:xfrm>
          <a:prstGeom prst="rect">
            <a:avLst/>
          </a:prstGeom>
          <a:noFill/>
        </p:spPr>
        <p:txBody>
          <a:bodyPr wrap="square" rtlCol="0">
            <a:spAutoFit/>
          </a:bodyPr>
          <a:lstStyle/>
          <a:p>
            <a:pPr algn="r"/>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42" name="文本框 41"/>
          <p:cNvSpPr txBox="1"/>
          <p:nvPr/>
        </p:nvSpPr>
        <p:spPr>
          <a:xfrm>
            <a:off x="3800176" y="2105125"/>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43" name="文本框 42"/>
          <p:cNvSpPr txBox="1"/>
          <p:nvPr/>
        </p:nvSpPr>
        <p:spPr>
          <a:xfrm>
            <a:off x="4462259" y="1813483"/>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44" name="文本框 43"/>
          <p:cNvSpPr txBox="1"/>
          <p:nvPr/>
        </p:nvSpPr>
        <p:spPr>
          <a:xfrm>
            <a:off x="4702312" y="5567214"/>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45" name="文本框 44"/>
          <p:cNvSpPr txBox="1"/>
          <p:nvPr/>
        </p:nvSpPr>
        <p:spPr>
          <a:xfrm>
            <a:off x="5364395" y="5275572"/>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24" name="Freeform 6"/>
          <p:cNvSpPr/>
          <p:nvPr/>
        </p:nvSpPr>
        <p:spPr bwMode="auto">
          <a:xfrm>
            <a:off x="6869623" y="3233962"/>
            <a:ext cx="1055441"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6" name="文本框 45"/>
          <p:cNvSpPr txBox="1"/>
          <p:nvPr/>
        </p:nvSpPr>
        <p:spPr>
          <a:xfrm>
            <a:off x="3972889" y="3990794"/>
            <a:ext cx="1352939" cy="400110"/>
          </a:xfrm>
          <a:prstGeom prst="rect">
            <a:avLst/>
          </a:prstGeom>
          <a:noFill/>
        </p:spPr>
        <p:txBody>
          <a:bodyPr wrap="square" rtlCol="0">
            <a:spAutoFit/>
          </a:bodyPr>
          <a:lstStyle/>
          <a:p>
            <a:pPr algn="ctr"/>
            <a:r>
              <a:rPr lang="en-US" altLang="zh-CN" sz="2000" dirty="0">
                <a:solidFill>
                  <a:schemeClr val="accent1"/>
                </a:solidFill>
                <a:latin typeface="+mn-ea"/>
              </a:rPr>
              <a:t>S</a:t>
            </a:r>
            <a:r>
              <a:rPr lang="en-US" altLang="zh-CN" sz="1000" dirty="0">
                <a:solidFill>
                  <a:schemeClr val="tx1">
                    <a:lumMod val="50000"/>
                    <a:lumOff val="50000"/>
                  </a:schemeClr>
                </a:solidFill>
                <a:latin typeface="+mn-ea"/>
              </a:rPr>
              <a:t>uperiority</a:t>
            </a:r>
            <a:endParaRPr lang="zh-CN" altLang="en-US" sz="1000" dirty="0">
              <a:solidFill>
                <a:schemeClr val="tx1">
                  <a:lumMod val="50000"/>
                  <a:lumOff val="50000"/>
                </a:schemeClr>
              </a:solidFill>
              <a:latin typeface="+mn-ea"/>
            </a:endParaRPr>
          </a:p>
        </p:txBody>
      </p:sp>
      <p:sp>
        <p:nvSpPr>
          <p:cNvPr id="49" name="矩形 48"/>
          <p:cNvSpPr/>
          <p:nvPr/>
        </p:nvSpPr>
        <p:spPr>
          <a:xfrm>
            <a:off x="7056212" y="3501670"/>
            <a:ext cx="675185" cy="400110"/>
          </a:xfrm>
          <a:prstGeom prst="rect">
            <a:avLst/>
          </a:prstGeom>
        </p:spPr>
        <p:txBody>
          <a:bodyPr wrap="none">
            <a:spAutoFit/>
          </a:bodyPr>
          <a:lstStyle/>
          <a:p>
            <a:pPr algn="ctr"/>
            <a:r>
              <a:rPr lang="en-US" altLang="zh-CN" sz="2000" dirty="0">
                <a:solidFill>
                  <a:schemeClr val="accent4"/>
                </a:solidFill>
              </a:rPr>
              <a:t>T</a:t>
            </a:r>
            <a:r>
              <a:rPr lang="en-US" altLang="zh-CN" sz="1000" dirty="0">
                <a:solidFill>
                  <a:schemeClr val="tx1">
                    <a:lumMod val="50000"/>
                    <a:lumOff val="50000"/>
                  </a:schemeClr>
                </a:solidFill>
              </a:rPr>
              <a:t>hreats</a:t>
            </a:r>
            <a:endParaRPr lang="en-US" altLang="zh-CN" sz="1000" dirty="0">
              <a:solidFill>
                <a:schemeClr val="tx1">
                  <a:lumMod val="50000"/>
                  <a:lumOff val="50000"/>
                </a:schemeClr>
              </a:solidFill>
            </a:endParaRPr>
          </a:p>
        </p:txBody>
      </p:sp>
      <p:sp>
        <p:nvSpPr>
          <p:cNvPr id="98" name="文本框 97"/>
          <p:cNvSpPr txBox="1"/>
          <p:nvPr/>
        </p:nvSpPr>
        <p:spPr>
          <a:xfrm>
            <a:off x="1342723" y="178376"/>
            <a:ext cx="335958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99" name="矩形 98"/>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30" name="Freeform 6"/>
          <p:cNvSpPr/>
          <p:nvPr/>
        </p:nvSpPr>
        <p:spPr bwMode="auto">
          <a:xfrm>
            <a:off x="5037633" y="3233961"/>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27" name="Freeform 6"/>
          <p:cNvSpPr/>
          <p:nvPr/>
        </p:nvSpPr>
        <p:spPr bwMode="auto">
          <a:xfrm>
            <a:off x="5948973" y="3722261"/>
            <a:ext cx="1055440"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7" name="矩形 46"/>
          <p:cNvSpPr/>
          <p:nvPr/>
        </p:nvSpPr>
        <p:spPr>
          <a:xfrm>
            <a:off x="5098892" y="3501670"/>
            <a:ext cx="928459" cy="400110"/>
          </a:xfrm>
          <a:prstGeom prst="rect">
            <a:avLst/>
          </a:prstGeom>
        </p:spPr>
        <p:txBody>
          <a:bodyPr wrap="none">
            <a:spAutoFit/>
          </a:bodyPr>
          <a:lstStyle/>
          <a:p>
            <a:pPr algn="ctr"/>
            <a:r>
              <a:rPr lang="en-US" altLang="zh-CN" sz="2000" dirty="0">
                <a:solidFill>
                  <a:schemeClr val="accent2"/>
                </a:solidFill>
              </a:rPr>
              <a:t>W</a:t>
            </a:r>
            <a:r>
              <a:rPr lang="en-US" altLang="zh-CN" sz="1000" dirty="0">
                <a:solidFill>
                  <a:schemeClr val="tx1">
                    <a:lumMod val="50000"/>
                    <a:lumOff val="50000"/>
                  </a:schemeClr>
                </a:solidFill>
              </a:rPr>
              <a:t>eakness</a:t>
            </a:r>
            <a:endParaRPr lang="zh-CN" altLang="en-US" sz="1000" dirty="0">
              <a:solidFill>
                <a:schemeClr val="tx1">
                  <a:lumMod val="50000"/>
                  <a:lumOff val="50000"/>
                </a:schemeClr>
              </a:solidFill>
            </a:endParaRPr>
          </a:p>
        </p:txBody>
      </p:sp>
      <p:sp>
        <p:nvSpPr>
          <p:cNvPr id="48" name="矩形 47"/>
          <p:cNvSpPr/>
          <p:nvPr/>
        </p:nvSpPr>
        <p:spPr>
          <a:xfrm>
            <a:off x="5945605" y="3986907"/>
            <a:ext cx="1039067" cy="400110"/>
          </a:xfrm>
          <a:prstGeom prst="rect">
            <a:avLst/>
          </a:prstGeom>
        </p:spPr>
        <p:txBody>
          <a:bodyPr wrap="none">
            <a:spAutoFit/>
          </a:bodyPr>
          <a:lstStyle/>
          <a:p>
            <a:pPr algn="ctr"/>
            <a:r>
              <a:rPr lang="en-US" altLang="zh-CN" sz="2000" dirty="0">
                <a:solidFill>
                  <a:schemeClr val="accent3"/>
                </a:solidFill>
              </a:rPr>
              <a:t>O</a:t>
            </a:r>
            <a:r>
              <a:rPr lang="en-US" altLang="zh-CN" sz="1000" dirty="0">
                <a:solidFill>
                  <a:schemeClr val="tx1">
                    <a:lumMod val="50000"/>
                    <a:lumOff val="50000"/>
                  </a:schemeClr>
                </a:solidFill>
              </a:rPr>
              <a:t>pportunity</a:t>
            </a:r>
            <a:endParaRPr lang="zh-CN" altLang="en-US" sz="1000" dirty="0">
              <a:solidFill>
                <a:schemeClr val="tx1">
                  <a:lumMod val="50000"/>
                  <a:lumOff val="50000"/>
                </a:schemeClr>
              </a:solidFill>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path" presetSubtype="0" decel="30000" fill="hold" grpId="1" nodeType="withEffect">
                                  <p:stCondLst>
                                    <p:cond delay="1500"/>
                                  </p:stCondLst>
                                  <p:childTnLst>
                                    <p:animMotion origin="layout" path="M 3.125E-6 -0.03981 L 3.125E-6 0.14815 " pathEditMode="relative" rAng="0" ptsTypes="AA">
                                      <p:cBhvr>
                                        <p:cTn id="21" dur="750" spd="-100000" fill="hold"/>
                                        <p:tgtEl>
                                          <p:spTgt spid="30"/>
                                        </p:tgtEl>
                                        <p:attrNameLst>
                                          <p:attrName>ppt_x</p:attrName>
                                          <p:attrName>ppt_y</p:attrName>
                                        </p:attrNameLst>
                                      </p:cBhvr>
                                      <p:rCtr x="0" y="9398"/>
                                    </p:animMotion>
                                  </p:childTnLst>
                                </p:cTn>
                              </p:par>
                              <p:par>
                                <p:cTn id="22" presetID="42" presetClass="path" presetSubtype="0" accel="30000" decel="30000" fill="hold" grpId="2" nodeType="withEffect">
                                  <p:stCondLst>
                                    <p:cond delay="2250"/>
                                  </p:stCondLst>
                                  <p:childTnLst>
                                    <p:animMotion origin="layout" path="M 3.125E-6 -0.03981 L 3.125E-6 -3.7037E-6 " pathEditMode="relative" rAng="0" ptsTypes="AA">
                                      <p:cBhvr>
                                        <p:cTn id="23" dur="750" fill="hold"/>
                                        <p:tgtEl>
                                          <p:spTgt spid="3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64" presetClass="path" presetSubtype="0" decel="30000" fill="hold" grpId="1" nodeType="withEffect">
                                  <p:stCondLst>
                                    <p:cond delay="1500"/>
                                  </p:stCondLst>
                                  <p:childTnLst>
                                    <p:animMotion origin="layout" path="M -4.58333E-6 0.03889 L -4.58333E-6 -0.14814 " pathEditMode="relative" rAng="0" ptsTypes="AA">
                                      <p:cBhvr>
                                        <p:cTn id="28" dur="750" spd="-100000" fill="hold"/>
                                        <p:tgtEl>
                                          <p:spTgt spid="27"/>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3.7037E-6 " pathEditMode="relative" rAng="0" ptsTypes="AA">
                                      <p:cBhvr>
                                        <p:cTn id="30" dur="750" fill="hold"/>
                                        <p:tgtEl>
                                          <p:spTgt spid="27"/>
                                        </p:tgtEl>
                                        <p:attrNameLst>
                                          <p:attrName>ppt_x</p:attrName>
                                          <p:attrName>ppt_y</p:attrName>
                                        </p:attrNameLst>
                                      </p:cBhvr>
                                      <p:rCtr x="0" y="-1921"/>
                                    </p:animMotion>
                                  </p:childTnLst>
                                </p:cTn>
                              </p:par>
                              <p:par>
                                <p:cTn id="31" presetID="10" presetClass="entr" presetSubtype="0" fill="hold" grpId="0" nodeType="withEffect">
                                  <p:stCondLst>
                                    <p:cond delay="300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750"/>
                                        <p:tgtEl>
                                          <p:spTgt spid="21"/>
                                        </p:tgtEl>
                                      </p:cBhvr>
                                    </p:animEffect>
                                  </p:childTnLst>
                                </p:cTn>
                              </p:par>
                              <p:par>
                                <p:cTn id="34" presetID="10" presetClass="entr" presetSubtype="0" fill="hold" grpId="0" nodeType="withEffect">
                                  <p:stCondLst>
                                    <p:cond delay="30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750"/>
                                        <p:tgtEl>
                                          <p:spTgt spid="24"/>
                                        </p:tgtEl>
                                      </p:cBhvr>
                                    </p:animEffect>
                                  </p:childTnLst>
                                </p:cTn>
                              </p:par>
                              <p:par>
                                <p:cTn id="37" presetID="42" presetClass="path" presetSubtype="0" fill="hold" grpId="1" nodeType="withEffect">
                                  <p:stCondLst>
                                    <p:cond delay="3000"/>
                                  </p:stCondLst>
                                  <p:childTnLst>
                                    <p:animMotion origin="layout" path="M -4.16667E-7 -4.07407E-6 L 0.07422 -0.07361 " pathEditMode="relative" rAng="0" ptsTypes="AA">
                                      <p:cBhvr>
                                        <p:cTn id="38" dur="750" spd="-100000" fill="hold"/>
                                        <p:tgtEl>
                                          <p:spTgt spid="21"/>
                                        </p:tgtEl>
                                        <p:attrNameLst>
                                          <p:attrName>ppt_x</p:attrName>
                                          <p:attrName>ppt_y</p:attrName>
                                        </p:attrNameLst>
                                      </p:cBhvr>
                                      <p:rCtr x="3711" y="-3681"/>
                                    </p:animMotion>
                                  </p:childTnLst>
                                </p:cTn>
                              </p:par>
                              <p:par>
                                <p:cTn id="39" presetID="42" presetClass="path" presetSubtype="0" fill="hold" grpId="1" nodeType="withEffect">
                                  <p:stCondLst>
                                    <p:cond delay="3000"/>
                                  </p:stCondLst>
                                  <p:childTnLst>
                                    <p:animMotion origin="layout" path="M -6.25E-7 -3.33333E-6 L -0.07461 0.07107 " pathEditMode="relative" rAng="0" ptsTypes="AA">
                                      <p:cBhvr>
                                        <p:cTn id="40" dur="750" spd="-100000" fill="hold"/>
                                        <p:tgtEl>
                                          <p:spTgt spid="24"/>
                                        </p:tgtEl>
                                        <p:attrNameLst>
                                          <p:attrName>ppt_x</p:attrName>
                                          <p:attrName>ppt_y</p:attrName>
                                        </p:attrNameLst>
                                      </p:cBhvr>
                                      <p:rCtr x="-3737" y="3542"/>
                                    </p:animMotion>
                                  </p:childTnLst>
                                </p:cTn>
                              </p:par>
                              <p:par>
                                <p:cTn id="41" presetID="53" presetClass="entr" presetSubtype="16" fill="hold" grpId="0" nodeType="withEffect">
                                  <p:stCondLst>
                                    <p:cond delay="3500"/>
                                  </p:stCondLst>
                                  <p:childTnLst>
                                    <p:set>
                                      <p:cBhvr>
                                        <p:cTn id="42" dur="1" fill="hold">
                                          <p:stCondLst>
                                            <p:cond delay="0"/>
                                          </p:stCondLst>
                                        </p:cTn>
                                        <p:tgtEl>
                                          <p:spTgt spid="46"/>
                                        </p:tgtEl>
                                        <p:attrNameLst>
                                          <p:attrName>style.visibility</p:attrName>
                                        </p:attrNameLst>
                                      </p:cBhvr>
                                      <p:to>
                                        <p:strVal val="visible"/>
                                      </p:to>
                                    </p:set>
                                    <p:anim calcmode="lin" valueType="num">
                                      <p:cBhvr>
                                        <p:cTn id="43" dur="750" fill="hold"/>
                                        <p:tgtEl>
                                          <p:spTgt spid="46"/>
                                        </p:tgtEl>
                                        <p:attrNameLst>
                                          <p:attrName>ppt_w</p:attrName>
                                        </p:attrNameLst>
                                      </p:cBhvr>
                                      <p:tavLst>
                                        <p:tav tm="0">
                                          <p:val>
                                            <p:fltVal val="0"/>
                                          </p:val>
                                        </p:tav>
                                        <p:tav tm="100000">
                                          <p:val>
                                            <p:strVal val="#ppt_w"/>
                                          </p:val>
                                        </p:tav>
                                      </p:tavLst>
                                    </p:anim>
                                    <p:anim calcmode="lin" valueType="num">
                                      <p:cBhvr>
                                        <p:cTn id="44" dur="750" fill="hold"/>
                                        <p:tgtEl>
                                          <p:spTgt spid="46"/>
                                        </p:tgtEl>
                                        <p:attrNameLst>
                                          <p:attrName>ppt_h</p:attrName>
                                        </p:attrNameLst>
                                      </p:cBhvr>
                                      <p:tavLst>
                                        <p:tav tm="0">
                                          <p:val>
                                            <p:fltVal val="0"/>
                                          </p:val>
                                        </p:tav>
                                        <p:tav tm="100000">
                                          <p:val>
                                            <p:strVal val="#ppt_h"/>
                                          </p:val>
                                        </p:tav>
                                      </p:tavLst>
                                    </p:anim>
                                    <p:animEffect transition="in" filter="fade">
                                      <p:cBhvr>
                                        <p:cTn id="45" dur="750"/>
                                        <p:tgtEl>
                                          <p:spTgt spid="46"/>
                                        </p:tgtEl>
                                      </p:cBhvr>
                                    </p:animEffect>
                                  </p:childTnLst>
                                </p:cTn>
                              </p:par>
                              <p:par>
                                <p:cTn id="46" presetID="53" presetClass="entr" presetSubtype="16" fill="hold" grpId="0" nodeType="withEffect">
                                  <p:stCondLst>
                                    <p:cond delay="3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750" fill="hold"/>
                                        <p:tgtEl>
                                          <p:spTgt spid="47"/>
                                        </p:tgtEl>
                                        <p:attrNameLst>
                                          <p:attrName>ppt_w</p:attrName>
                                        </p:attrNameLst>
                                      </p:cBhvr>
                                      <p:tavLst>
                                        <p:tav tm="0">
                                          <p:val>
                                            <p:fltVal val="0"/>
                                          </p:val>
                                        </p:tav>
                                        <p:tav tm="100000">
                                          <p:val>
                                            <p:strVal val="#ppt_w"/>
                                          </p:val>
                                        </p:tav>
                                      </p:tavLst>
                                    </p:anim>
                                    <p:anim calcmode="lin" valueType="num">
                                      <p:cBhvr>
                                        <p:cTn id="49" dur="750" fill="hold"/>
                                        <p:tgtEl>
                                          <p:spTgt spid="47"/>
                                        </p:tgtEl>
                                        <p:attrNameLst>
                                          <p:attrName>ppt_h</p:attrName>
                                        </p:attrNameLst>
                                      </p:cBhvr>
                                      <p:tavLst>
                                        <p:tav tm="0">
                                          <p:val>
                                            <p:fltVal val="0"/>
                                          </p:val>
                                        </p:tav>
                                        <p:tav tm="100000">
                                          <p:val>
                                            <p:strVal val="#ppt_h"/>
                                          </p:val>
                                        </p:tav>
                                      </p:tavLst>
                                    </p:anim>
                                    <p:animEffect transition="in" filter="fade">
                                      <p:cBhvr>
                                        <p:cTn id="50" dur="750"/>
                                        <p:tgtEl>
                                          <p:spTgt spid="47"/>
                                        </p:tgtEl>
                                      </p:cBhvr>
                                    </p:animEffect>
                                  </p:childTnLst>
                                </p:cTn>
                              </p:par>
                              <p:par>
                                <p:cTn id="51" presetID="53" presetClass="entr" presetSubtype="16" fill="hold" grpId="0" nodeType="withEffect">
                                  <p:stCondLst>
                                    <p:cond delay="3500"/>
                                  </p:stCondLst>
                                  <p:childTnLst>
                                    <p:set>
                                      <p:cBhvr>
                                        <p:cTn id="52" dur="1" fill="hold">
                                          <p:stCondLst>
                                            <p:cond delay="0"/>
                                          </p:stCondLst>
                                        </p:cTn>
                                        <p:tgtEl>
                                          <p:spTgt spid="48"/>
                                        </p:tgtEl>
                                        <p:attrNameLst>
                                          <p:attrName>style.visibility</p:attrName>
                                        </p:attrNameLst>
                                      </p:cBhvr>
                                      <p:to>
                                        <p:strVal val="visible"/>
                                      </p:to>
                                    </p:set>
                                    <p:anim calcmode="lin" valueType="num">
                                      <p:cBhvr>
                                        <p:cTn id="53" dur="750" fill="hold"/>
                                        <p:tgtEl>
                                          <p:spTgt spid="48"/>
                                        </p:tgtEl>
                                        <p:attrNameLst>
                                          <p:attrName>ppt_w</p:attrName>
                                        </p:attrNameLst>
                                      </p:cBhvr>
                                      <p:tavLst>
                                        <p:tav tm="0">
                                          <p:val>
                                            <p:fltVal val="0"/>
                                          </p:val>
                                        </p:tav>
                                        <p:tav tm="100000">
                                          <p:val>
                                            <p:strVal val="#ppt_w"/>
                                          </p:val>
                                        </p:tav>
                                      </p:tavLst>
                                    </p:anim>
                                    <p:anim calcmode="lin" valueType="num">
                                      <p:cBhvr>
                                        <p:cTn id="54" dur="750" fill="hold"/>
                                        <p:tgtEl>
                                          <p:spTgt spid="48"/>
                                        </p:tgtEl>
                                        <p:attrNameLst>
                                          <p:attrName>ppt_h</p:attrName>
                                        </p:attrNameLst>
                                      </p:cBhvr>
                                      <p:tavLst>
                                        <p:tav tm="0">
                                          <p:val>
                                            <p:fltVal val="0"/>
                                          </p:val>
                                        </p:tav>
                                        <p:tav tm="100000">
                                          <p:val>
                                            <p:strVal val="#ppt_h"/>
                                          </p:val>
                                        </p:tav>
                                      </p:tavLst>
                                    </p:anim>
                                    <p:animEffect transition="in" filter="fade">
                                      <p:cBhvr>
                                        <p:cTn id="55" dur="750"/>
                                        <p:tgtEl>
                                          <p:spTgt spid="48"/>
                                        </p:tgtEl>
                                      </p:cBhvr>
                                    </p:animEffect>
                                  </p:childTnLst>
                                </p:cTn>
                              </p:par>
                              <p:par>
                                <p:cTn id="56" presetID="53" presetClass="entr" presetSubtype="16" fill="hold" grpId="0" nodeType="withEffect">
                                  <p:stCondLst>
                                    <p:cond delay="35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750" fill="hold"/>
                                        <p:tgtEl>
                                          <p:spTgt spid="49"/>
                                        </p:tgtEl>
                                        <p:attrNameLst>
                                          <p:attrName>ppt_w</p:attrName>
                                        </p:attrNameLst>
                                      </p:cBhvr>
                                      <p:tavLst>
                                        <p:tav tm="0">
                                          <p:val>
                                            <p:fltVal val="0"/>
                                          </p:val>
                                        </p:tav>
                                        <p:tav tm="100000">
                                          <p:val>
                                            <p:strVal val="#ppt_w"/>
                                          </p:val>
                                        </p:tav>
                                      </p:tavLst>
                                    </p:anim>
                                    <p:anim calcmode="lin" valueType="num">
                                      <p:cBhvr>
                                        <p:cTn id="59" dur="750" fill="hold"/>
                                        <p:tgtEl>
                                          <p:spTgt spid="49"/>
                                        </p:tgtEl>
                                        <p:attrNameLst>
                                          <p:attrName>ppt_h</p:attrName>
                                        </p:attrNameLst>
                                      </p:cBhvr>
                                      <p:tavLst>
                                        <p:tav tm="0">
                                          <p:val>
                                            <p:fltVal val="0"/>
                                          </p:val>
                                        </p:tav>
                                        <p:tav tm="100000">
                                          <p:val>
                                            <p:strVal val="#ppt_h"/>
                                          </p:val>
                                        </p:tav>
                                      </p:tavLst>
                                    </p:anim>
                                    <p:animEffect transition="in" filter="fade">
                                      <p:cBhvr>
                                        <p:cTn id="60" dur="750"/>
                                        <p:tgtEl>
                                          <p:spTgt spid="49"/>
                                        </p:tgtEl>
                                      </p:cBhvr>
                                    </p:animEffect>
                                  </p:childTnLst>
                                </p:cTn>
                              </p:par>
                              <p:par>
                                <p:cTn id="61" presetID="10" presetClass="entr" presetSubtype="0" fill="hold" nodeType="withEffect">
                                  <p:stCondLst>
                                    <p:cond delay="350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750"/>
                                        <p:tgtEl>
                                          <p:spTgt spid="82"/>
                                        </p:tgtEl>
                                      </p:cBhvr>
                                    </p:animEffect>
                                  </p:childTnLst>
                                </p:cTn>
                              </p:par>
                              <p:par>
                                <p:cTn id="64" presetID="10" presetClass="entr" presetSubtype="0" fill="hold" nodeType="withEffect">
                                  <p:stCondLst>
                                    <p:cond delay="35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50"/>
                                        <p:tgtEl>
                                          <p:spTgt spid="35"/>
                                        </p:tgtEl>
                                      </p:cBhvr>
                                    </p:animEffect>
                                  </p:childTnLst>
                                </p:cTn>
                              </p:par>
                              <p:par>
                                <p:cTn id="67" presetID="10" presetClass="entr" presetSubtype="0" fill="hold" nodeType="withEffect">
                                  <p:stCondLst>
                                    <p:cond delay="350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750"/>
                                        <p:tgtEl>
                                          <p:spTgt spid="32"/>
                                        </p:tgtEl>
                                      </p:cBhvr>
                                    </p:animEffect>
                                  </p:childTnLst>
                                </p:cTn>
                              </p:par>
                              <p:par>
                                <p:cTn id="70" presetID="22" presetClass="entr" presetSubtype="8" fill="hold" grpId="0" nodeType="withEffect">
                                  <p:stCondLst>
                                    <p:cond delay="4000"/>
                                  </p:stCondLst>
                                  <p:childTnLst>
                                    <p:set>
                                      <p:cBhvr>
                                        <p:cTn id="71" dur="1" fill="hold">
                                          <p:stCondLst>
                                            <p:cond delay="0"/>
                                          </p:stCondLst>
                                        </p:cTn>
                                        <p:tgtEl>
                                          <p:spTgt spid="39"/>
                                        </p:tgtEl>
                                        <p:attrNameLst>
                                          <p:attrName>style.visibility</p:attrName>
                                        </p:attrNameLst>
                                      </p:cBhvr>
                                      <p:to>
                                        <p:strVal val="visible"/>
                                      </p:to>
                                    </p:set>
                                    <p:animEffect transition="in" filter="wipe(left)">
                                      <p:cBhvr>
                                        <p:cTn id="72" dur="750"/>
                                        <p:tgtEl>
                                          <p:spTgt spid="39"/>
                                        </p:tgtEl>
                                      </p:cBhvr>
                                    </p:animEffect>
                                  </p:childTnLst>
                                </p:cTn>
                              </p:par>
                              <p:par>
                                <p:cTn id="73" presetID="22" presetClass="entr" presetSubtype="2" fill="hold" grpId="0" nodeType="withEffect">
                                  <p:stCondLst>
                                    <p:cond delay="4000"/>
                                  </p:stCondLst>
                                  <p:childTnLst>
                                    <p:set>
                                      <p:cBhvr>
                                        <p:cTn id="74" dur="1" fill="hold">
                                          <p:stCondLst>
                                            <p:cond delay="0"/>
                                          </p:stCondLst>
                                        </p:cTn>
                                        <p:tgtEl>
                                          <p:spTgt spid="41"/>
                                        </p:tgtEl>
                                        <p:attrNameLst>
                                          <p:attrName>style.visibility</p:attrName>
                                        </p:attrNameLst>
                                      </p:cBhvr>
                                      <p:to>
                                        <p:strVal val="visible"/>
                                      </p:to>
                                    </p:set>
                                    <p:animEffect transition="in" filter="wipe(right)">
                                      <p:cBhvr>
                                        <p:cTn id="75" dur="750"/>
                                        <p:tgtEl>
                                          <p:spTgt spid="41"/>
                                        </p:tgtEl>
                                      </p:cBhvr>
                                    </p:animEffect>
                                  </p:childTnLst>
                                </p:cTn>
                              </p:par>
                              <p:par>
                                <p:cTn id="76" presetID="22" presetClass="entr" presetSubtype="2" fill="hold" grpId="0" nodeType="withEffect">
                                  <p:stCondLst>
                                    <p:cond delay="4000"/>
                                  </p:stCondLst>
                                  <p:childTnLst>
                                    <p:set>
                                      <p:cBhvr>
                                        <p:cTn id="77" dur="1" fill="hold">
                                          <p:stCondLst>
                                            <p:cond delay="0"/>
                                          </p:stCondLst>
                                        </p:cTn>
                                        <p:tgtEl>
                                          <p:spTgt spid="45"/>
                                        </p:tgtEl>
                                        <p:attrNameLst>
                                          <p:attrName>style.visibility</p:attrName>
                                        </p:attrNameLst>
                                      </p:cBhvr>
                                      <p:to>
                                        <p:strVal val="visible"/>
                                      </p:to>
                                    </p:set>
                                    <p:animEffect transition="in" filter="wipe(right)">
                                      <p:cBhvr>
                                        <p:cTn id="78" dur="750"/>
                                        <p:tgtEl>
                                          <p:spTgt spid="45"/>
                                        </p:tgtEl>
                                      </p:cBhvr>
                                    </p:animEffect>
                                  </p:childTnLst>
                                </p:cTn>
                              </p:par>
                              <p:par>
                                <p:cTn id="79" presetID="22" presetClass="entr" presetSubtype="8" fill="hold" grpId="0" nodeType="withEffect">
                                  <p:stCondLst>
                                    <p:cond delay="400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par>
                                <p:cTn id="82" presetID="10" presetClass="entr" presetSubtype="0" fill="hold" grpId="0" nodeType="withEffect">
                                  <p:stCondLst>
                                    <p:cond delay="475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750"/>
                                        <p:tgtEl>
                                          <p:spTgt spid="38"/>
                                        </p:tgtEl>
                                      </p:cBhvr>
                                    </p:animEffect>
                                  </p:childTnLst>
                                </p:cTn>
                              </p:par>
                              <p:par>
                                <p:cTn id="85" presetID="10" presetClass="entr" presetSubtype="0" fill="hold" grpId="0" nodeType="withEffect">
                                  <p:stCondLst>
                                    <p:cond delay="475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750"/>
                                        <p:tgtEl>
                                          <p:spTgt spid="42"/>
                                        </p:tgtEl>
                                      </p:cBhvr>
                                    </p:animEffect>
                                  </p:childTnLst>
                                </p:cTn>
                              </p:par>
                              <p:par>
                                <p:cTn id="88" presetID="10" presetClass="entr" presetSubtype="0" fill="hold" grpId="0" nodeType="withEffect">
                                  <p:stCondLst>
                                    <p:cond delay="475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750"/>
                                        <p:tgtEl>
                                          <p:spTgt spid="44"/>
                                        </p:tgtEl>
                                      </p:cBhvr>
                                    </p:animEffect>
                                  </p:childTnLst>
                                </p:cTn>
                              </p:par>
                              <p:par>
                                <p:cTn id="91" presetID="10" presetClass="entr" presetSubtype="0" fill="hold" grpId="0" nodeType="withEffect">
                                  <p:stCondLst>
                                    <p:cond delay="475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750"/>
                                        <p:tgtEl>
                                          <p:spTgt spid="40"/>
                                        </p:tgtEl>
                                      </p:cBhvr>
                                    </p:animEffect>
                                  </p:childTnLst>
                                </p:cTn>
                              </p:par>
                            </p:childTnLst>
                          </p:cTn>
                        </p:par>
                        <p:par>
                          <p:cTn id="94" fill="hold">
                            <p:stCondLst>
                              <p:cond delay="2500"/>
                            </p:stCondLst>
                            <p:childTnLst>
                              <p:par>
                                <p:cTn id="95" presetID="10"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38" grpId="0"/>
      <p:bldP spid="39" grpId="0"/>
      <p:bldP spid="40" grpId="0"/>
      <p:bldP spid="41" grpId="0"/>
      <p:bldP spid="42" grpId="0"/>
      <p:bldP spid="43" grpId="0"/>
      <p:bldP spid="44" grpId="0"/>
      <p:bldP spid="45" grpId="0"/>
      <p:bldP spid="24" grpId="0" animBg="1"/>
      <p:bldP spid="24" grpId="1" animBg="1"/>
      <p:bldP spid="46" grpId="0"/>
      <p:bldP spid="49" grpId="0"/>
      <p:bldP spid="98" grpId="0"/>
      <p:bldP spid="98" grpId="1"/>
      <p:bldP spid="98" grpId="2"/>
      <p:bldP spid="99" grpId="0"/>
      <p:bldP spid="99" grpId="1"/>
      <p:bldP spid="30" grpId="0" animBg="1"/>
      <p:bldP spid="30" grpId="1" animBg="1"/>
      <p:bldP spid="30" grpId="2" animBg="1"/>
      <p:bldP spid="27" grpId="0" animBg="1"/>
      <p:bldP spid="27" grpId="1" animBg="1"/>
      <p:bldP spid="27" grpId="2" animBg="1"/>
      <p:bldP spid="47" grpId="0"/>
      <p:bldP spid="48" grpId="0"/>
      <p:bldP spid="7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组合 151"/>
          <p:cNvGrpSpPr/>
          <p:nvPr/>
        </p:nvGrpSpPr>
        <p:grpSpPr>
          <a:xfrm>
            <a:off x="10044723" y="4631832"/>
            <a:ext cx="1243491" cy="1706825"/>
            <a:chOff x="7782628" y="-1101428"/>
            <a:chExt cx="2450817" cy="3364010"/>
          </a:xfrm>
        </p:grpSpPr>
        <p:sp>
          <p:nvSpPr>
            <p:cNvPr id="153" name="圆角矩形 152"/>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8556219" y="1556046"/>
              <a:ext cx="721176" cy="706536"/>
              <a:chOff x="3161408" y="4408176"/>
              <a:chExt cx="721176" cy="706536"/>
            </a:xfrm>
          </p:grpSpPr>
          <p:sp>
            <p:nvSpPr>
              <p:cNvPr id="160" name="任意多边形 15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任意多边形 16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 name="组合 154"/>
            <p:cNvGrpSpPr/>
            <p:nvPr/>
          </p:nvGrpSpPr>
          <p:grpSpPr>
            <a:xfrm flipH="1" flipV="1">
              <a:off x="8736477" y="-1101428"/>
              <a:ext cx="721176" cy="706536"/>
              <a:chOff x="3161408" y="4408176"/>
              <a:chExt cx="721176" cy="706536"/>
            </a:xfrm>
          </p:grpSpPr>
          <p:sp>
            <p:nvSpPr>
              <p:cNvPr id="156" name="任意多边形 15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15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任意多边形 15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任意多边形 15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0" name="组合 139"/>
          <p:cNvGrpSpPr/>
          <p:nvPr/>
        </p:nvGrpSpPr>
        <p:grpSpPr>
          <a:xfrm>
            <a:off x="8196252" y="4631832"/>
            <a:ext cx="1243491" cy="1706825"/>
            <a:chOff x="7782628" y="-1101428"/>
            <a:chExt cx="2450817" cy="3364010"/>
          </a:xfrm>
        </p:grpSpPr>
        <p:sp>
          <p:nvSpPr>
            <p:cNvPr id="141" name="圆角矩形 14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2" name="组合 141"/>
            <p:cNvGrpSpPr/>
            <p:nvPr/>
          </p:nvGrpSpPr>
          <p:grpSpPr>
            <a:xfrm>
              <a:off x="8556219" y="1556046"/>
              <a:ext cx="721176" cy="706536"/>
              <a:chOff x="3161408" y="4408176"/>
              <a:chExt cx="721176" cy="706536"/>
            </a:xfrm>
          </p:grpSpPr>
          <p:sp>
            <p:nvSpPr>
              <p:cNvPr id="148" name="任意多边形 14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任意多边形 14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3" name="组合 142"/>
            <p:cNvGrpSpPr/>
            <p:nvPr/>
          </p:nvGrpSpPr>
          <p:grpSpPr>
            <a:xfrm flipH="1" flipV="1">
              <a:off x="8736477" y="-1101428"/>
              <a:ext cx="721176" cy="706536"/>
              <a:chOff x="3161408" y="4408176"/>
              <a:chExt cx="721176" cy="706536"/>
            </a:xfrm>
          </p:grpSpPr>
          <p:sp>
            <p:nvSpPr>
              <p:cNvPr id="144" name="任意多边形 14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14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6327416" y="4631832"/>
            <a:ext cx="1243491" cy="1706825"/>
            <a:chOff x="7782628" y="-1101428"/>
            <a:chExt cx="2450817" cy="3364010"/>
          </a:xfrm>
        </p:grpSpPr>
        <p:sp>
          <p:nvSpPr>
            <p:cNvPr id="129" name="圆角矩形 12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0" name="组合 129"/>
            <p:cNvGrpSpPr/>
            <p:nvPr/>
          </p:nvGrpSpPr>
          <p:grpSpPr>
            <a:xfrm>
              <a:off x="8556219" y="1556046"/>
              <a:ext cx="721176" cy="706536"/>
              <a:chOff x="3161408" y="4408176"/>
              <a:chExt cx="721176" cy="706536"/>
            </a:xfrm>
          </p:grpSpPr>
          <p:sp>
            <p:nvSpPr>
              <p:cNvPr id="136" name="任意多边形 13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flipH="1" flipV="1">
              <a:off x="8736477" y="-1101428"/>
              <a:ext cx="721176" cy="706536"/>
              <a:chOff x="3161408" y="4408176"/>
              <a:chExt cx="721176" cy="706536"/>
            </a:xfrm>
          </p:grpSpPr>
          <p:sp>
            <p:nvSpPr>
              <p:cNvPr id="132" name="任意多边形 13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1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6" name="组合 115"/>
          <p:cNvGrpSpPr/>
          <p:nvPr/>
        </p:nvGrpSpPr>
        <p:grpSpPr>
          <a:xfrm>
            <a:off x="4458576" y="4631832"/>
            <a:ext cx="1243491" cy="1706825"/>
            <a:chOff x="7782628" y="-1101428"/>
            <a:chExt cx="2450817" cy="3364010"/>
          </a:xfrm>
        </p:grpSpPr>
        <p:sp>
          <p:nvSpPr>
            <p:cNvPr id="117" name="圆角矩形 116"/>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8556219" y="1556046"/>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8736477" y="-1101428"/>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文本框 43"/>
          <p:cNvSpPr txBox="1"/>
          <p:nvPr/>
        </p:nvSpPr>
        <p:spPr>
          <a:xfrm>
            <a:off x="4648200" y="2298908"/>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endParaRPr lang="zh-CN" altLang="en-US" sz="2000" dirty="0">
              <a:solidFill>
                <a:schemeClr val="tx1">
                  <a:lumMod val="75000"/>
                  <a:lumOff val="25000"/>
                </a:schemeClr>
              </a:solidFill>
            </a:endParaRPr>
          </a:p>
        </p:txBody>
      </p:sp>
      <p:sp>
        <p:nvSpPr>
          <p:cNvPr id="45" name="矩形 44"/>
          <p:cNvSpPr/>
          <p:nvPr/>
        </p:nvSpPr>
        <p:spPr>
          <a:xfrm>
            <a:off x="4648200" y="2859392"/>
            <a:ext cx="6740525" cy="736805"/>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46" name="矩形 45"/>
          <p:cNvSpPr/>
          <p:nvPr/>
        </p:nvSpPr>
        <p:spPr>
          <a:xfrm>
            <a:off x="4648200" y="3756831"/>
            <a:ext cx="6740525" cy="515206"/>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a:t>
            </a:r>
            <a:endParaRPr lang="en-US" altLang="zh-CN" sz="1200" dirty="0">
              <a:solidFill>
                <a:schemeClr val="tx1">
                  <a:lumMod val="75000"/>
                  <a:lumOff val="25000"/>
                </a:schemeClr>
              </a:solidFill>
            </a:endParaRPr>
          </a:p>
        </p:txBody>
      </p:sp>
      <p:grpSp>
        <p:nvGrpSpPr>
          <p:cNvPr id="53" name="组合 52"/>
          <p:cNvGrpSpPr/>
          <p:nvPr/>
        </p:nvGrpSpPr>
        <p:grpSpPr>
          <a:xfrm>
            <a:off x="839706" y="2218990"/>
            <a:ext cx="2750804" cy="5769310"/>
            <a:chOff x="1622554" y="2345990"/>
            <a:chExt cx="1967956" cy="4127429"/>
          </a:xfrm>
        </p:grpSpPr>
        <p:sp>
          <p:nvSpPr>
            <p:cNvPr id="35" name="Freeform 5"/>
            <p:cNvSpPr>
              <a:spLocks noEditPoints="1"/>
            </p:cNvSpPr>
            <p:nvPr/>
          </p:nvSpPr>
          <p:spPr bwMode="auto">
            <a:xfrm>
              <a:off x="1645174" y="2368610"/>
              <a:ext cx="1945336" cy="4104809"/>
            </a:xfrm>
            <a:custGeom>
              <a:avLst/>
              <a:gdLst>
                <a:gd name="T0" fmla="*/ 0 w 1508"/>
                <a:gd name="T1" fmla="*/ 2962 h 3186"/>
                <a:gd name="T2" fmla="*/ 66 w 1508"/>
                <a:gd name="T3" fmla="*/ 3120 h 3186"/>
                <a:gd name="T4" fmla="*/ 224 w 1508"/>
                <a:gd name="T5" fmla="*/ 3186 h 3186"/>
                <a:gd name="T6" fmla="*/ 1284 w 1508"/>
                <a:gd name="T7" fmla="*/ 3186 h 3186"/>
                <a:gd name="T8" fmla="*/ 1442 w 1508"/>
                <a:gd name="T9" fmla="*/ 3120 h 3186"/>
                <a:gd name="T10" fmla="*/ 1508 w 1508"/>
                <a:gd name="T11" fmla="*/ 2962 h 3186"/>
                <a:gd name="T12" fmla="*/ 1508 w 1508"/>
                <a:gd name="T13" fmla="*/ 1508 h 3186"/>
                <a:gd name="T14" fmla="*/ 0 w 1508"/>
                <a:gd name="T15" fmla="*/ 1508 h 3186"/>
                <a:gd name="T16" fmla="*/ 0 w 1508"/>
                <a:gd name="T17" fmla="*/ 2962 h 3186"/>
                <a:gd name="T18" fmla="*/ 1442 w 1508"/>
                <a:gd name="T19" fmla="*/ 66 h 3186"/>
                <a:gd name="T20" fmla="*/ 1284 w 1508"/>
                <a:gd name="T21" fmla="*/ 0 h 3186"/>
                <a:gd name="T22" fmla="*/ 224 w 1508"/>
                <a:gd name="T23" fmla="*/ 0 h 3186"/>
                <a:gd name="T24" fmla="*/ 66 w 1508"/>
                <a:gd name="T25" fmla="*/ 66 h 3186"/>
                <a:gd name="T26" fmla="*/ 0 w 1508"/>
                <a:gd name="T27" fmla="*/ 224 h 3186"/>
                <a:gd name="T28" fmla="*/ 0 w 1508"/>
                <a:gd name="T29" fmla="*/ 1508 h 3186"/>
                <a:gd name="T30" fmla="*/ 1508 w 1508"/>
                <a:gd name="T31" fmla="*/ 1508 h 3186"/>
                <a:gd name="T32" fmla="*/ 1508 w 1508"/>
                <a:gd name="T33" fmla="*/ 224 h 3186"/>
                <a:gd name="T34" fmla="*/ 1442 w 1508"/>
                <a:gd name="T35" fmla="*/ 66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8" h="3186">
                  <a:moveTo>
                    <a:pt x="0" y="2962"/>
                  </a:moveTo>
                  <a:cubicBezTo>
                    <a:pt x="0" y="3022"/>
                    <a:pt x="23" y="3078"/>
                    <a:pt x="66" y="3120"/>
                  </a:cubicBezTo>
                  <a:cubicBezTo>
                    <a:pt x="108" y="3163"/>
                    <a:pt x="164" y="3186"/>
                    <a:pt x="224" y="3186"/>
                  </a:cubicBezTo>
                  <a:cubicBezTo>
                    <a:pt x="1284" y="3186"/>
                    <a:pt x="1284" y="3186"/>
                    <a:pt x="1284" y="3186"/>
                  </a:cubicBezTo>
                  <a:cubicBezTo>
                    <a:pt x="1344" y="3186"/>
                    <a:pt x="1400" y="3163"/>
                    <a:pt x="1442" y="3120"/>
                  </a:cubicBezTo>
                  <a:cubicBezTo>
                    <a:pt x="1485" y="3078"/>
                    <a:pt x="1508" y="3022"/>
                    <a:pt x="1508" y="2962"/>
                  </a:cubicBezTo>
                  <a:cubicBezTo>
                    <a:pt x="1508" y="1508"/>
                    <a:pt x="1508" y="1508"/>
                    <a:pt x="1508" y="1508"/>
                  </a:cubicBezTo>
                  <a:cubicBezTo>
                    <a:pt x="0" y="1508"/>
                    <a:pt x="0" y="1508"/>
                    <a:pt x="0" y="1508"/>
                  </a:cubicBezTo>
                  <a:cubicBezTo>
                    <a:pt x="0" y="2962"/>
                    <a:pt x="0" y="2962"/>
                    <a:pt x="0" y="2962"/>
                  </a:cubicBezTo>
                  <a:moveTo>
                    <a:pt x="1442" y="66"/>
                  </a:moveTo>
                  <a:cubicBezTo>
                    <a:pt x="1400" y="23"/>
                    <a:pt x="1344" y="0"/>
                    <a:pt x="1284" y="0"/>
                  </a:cubicBezTo>
                  <a:cubicBezTo>
                    <a:pt x="224" y="0"/>
                    <a:pt x="224" y="0"/>
                    <a:pt x="224" y="0"/>
                  </a:cubicBezTo>
                  <a:cubicBezTo>
                    <a:pt x="164" y="0"/>
                    <a:pt x="108" y="23"/>
                    <a:pt x="66" y="66"/>
                  </a:cubicBezTo>
                  <a:cubicBezTo>
                    <a:pt x="23" y="108"/>
                    <a:pt x="0" y="164"/>
                    <a:pt x="0" y="224"/>
                  </a:cubicBezTo>
                  <a:cubicBezTo>
                    <a:pt x="0" y="1508"/>
                    <a:pt x="0" y="1508"/>
                    <a:pt x="0" y="1508"/>
                  </a:cubicBezTo>
                  <a:cubicBezTo>
                    <a:pt x="1508" y="1508"/>
                    <a:pt x="1508" y="1508"/>
                    <a:pt x="1508" y="1508"/>
                  </a:cubicBezTo>
                  <a:cubicBezTo>
                    <a:pt x="1508" y="224"/>
                    <a:pt x="1508" y="224"/>
                    <a:pt x="1508" y="224"/>
                  </a:cubicBezTo>
                  <a:cubicBezTo>
                    <a:pt x="1508" y="164"/>
                    <a:pt x="1485" y="108"/>
                    <a:pt x="1442" y="66"/>
                  </a:cubicBezTo>
                </a:path>
              </a:pathLst>
            </a:custGeom>
            <a:solidFill>
              <a:schemeClr val="bg1"/>
            </a:solidFill>
            <a:ln>
              <a:noFill/>
            </a:ln>
            <a:effectLst>
              <a:outerShdw blurRad="419100" dist="419100" dir="2700000" sx="96000" sy="96000" algn="tl" rotWithShape="0">
                <a:schemeClr val="bg1">
                  <a:lumMod val="65000"/>
                  <a:alpha val="30000"/>
                </a:schemeClr>
              </a:outerShdw>
            </a:effectLst>
          </p:spPr>
          <p:txBody>
            <a:bodyPr vert="horz" wrap="square" lIns="91440" tIns="45720" rIns="91440" bIns="45720" numCol="1" anchor="t" anchorCtr="0" compatLnSpc="1"/>
            <a:lstStyle/>
            <a:p>
              <a:endParaRPr lang="zh-CN" altLang="en-US"/>
            </a:p>
          </p:txBody>
        </p:sp>
        <p:sp>
          <p:nvSpPr>
            <p:cNvPr id="36" name="Oval 8"/>
            <p:cNvSpPr>
              <a:spLocks noChangeArrowheads="1"/>
            </p:cNvSpPr>
            <p:nvPr/>
          </p:nvSpPr>
          <p:spPr bwMode="auto">
            <a:xfrm>
              <a:off x="2442913" y="5996887"/>
              <a:ext cx="348352" cy="348350"/>
            </a:xfrm>
            <a:prstGeom prst="ellipse">
              <a:avLst/>
            </a:prstGeom>
            <a:solidFill>
              <a:schemeClr val="bg1"/>
            </a:solidFill>
            <a:ln>
              <a:noFill/>
            </a:ln>
            <a:effectLst>
              <a:outerShdw blurRad="38100" sx="101000" sy="101000" algn="ctr" rotWithShape="0">
                <a:schemeClr val="bg2">
                  <a:lumMod val="25000"/>
                  <a:alpha val="40000"/>
                </a:schemeClr>
              </a:outerShdw>
            </a:effectLst>
          </p:spPr>
          <p:txBody>
            <a:bodyPr vert="horz" wrap="square" lIns="91440" tIns="45720" rIns="91440" bIns="45720" numCol="1" anchor="t" anchorCtr="0" compatLnSpc="1"/>
            <a:lstStyle/>
            <a:p>
              <a:endParaRPr lang="zh-CN" altLang="en-US"/>
            </a:p>
          </p:txBody>
        </p:sp>
        <p:sp>
          <p:nvSpPr>
            <p:cNvPr id="37" name="Freeform 10"/>
            <p:cNvSpPr/>
            <p:nvPr/>
          </p:nvSpPr>
          <p:spPr bwMode="auto">
            <a:xfrm>
              <a:off x="2432357" y="2686801"/>
              <a:ext cx="361924" cy="76909"/>
            </a:xfrm>
            <a:custGeom>
              <a:avLst/>
              <a:gdLst>
                <a:gd name="T0" fmla="*/ 250 w 280"/>
                <a:gd name="T1" fmla="*/ 0 h 60"/>
                <a:gd name="T2" fmla="*/ 30 w 280"/>
                <a:gd name="T3" fmla="*/ 0 h 60"/>
                <a:gd name="T4" fmla="*/ 0 w 280"/>
                <a:gd name="T5" fmla="*/ 30 h 60"/>
                <a:gd name="T6" fmla="*/ 30 w 280"/>
                <a:gd name="T7" fmla="*/ 60 h 60"/>
                <a:gd name="T8" fmla="*/ 250 w 280"/>
                <a:gd name="T9" fmla="*/ 60 h 60"/>
                <a:gd name="T10" fmla="*/ 280 w 280"/>
                <a:gd name="T11" fmla="*/ 30 h 60"/>
                <a:gd name="T12" fmla="*/ 250 w 28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0" h="60">
                  <a:moveTo>
                    <a:pt x="250" y="0"/>
                  </a:moveTo>
                  <a:cubicBezTo>
                    <a:pt x="30" y="0"/>
                    <a:pt x="30" y="0"/>
                    <a:pt x="30" y="0"/>
                  </a:cubicBezTo>
                  <a:cubicBezTo>
                    <a:pt x="13" y="0"/>
                    <a:pt x="0" y="13"/>
                    <a:pt x="0" y="30"/>
                  </a:cubicBezTo>
                  <a:cubicBezTo>
                    <a:pt x="0" y="47"/>
                    <a:pt x="13" y="60"/>
                    <a:pt x="30" y="60"/>
                  </a:cubicBezTo>
                  <a:cubicBezTo>
                    <a:pt x="250" y="60"/>
                    <a:pt x="250" y="60"/>
                    <a:pt x="250" y="60"/>
                  </a:cubicBezTo>
                  <a:cubicBezTo>
                    <a:pt x="267" y="60"/>
                    <a:pt x="280" y="47"/>
                    <a:pt x="280" y="30"/>
                  </a:cubicBezTo>
                  <a:cubicBezTo>
                    <a:pt x="280" y="13"/>
                    <a:pt x="267" y="0"/>
                    <a:pt x="250" y="0"/>
                  </a:cubicBezTo>
                  <a:close/>
                </a:path>
              </a:pathLst>
            </a:custGeom>
            <a:solidFill>
              <a:schemeClr val="bg1"/>
            </a:solidFill>
            <a:ln>
              <a:noFill/>
            </a:ln>
            <a:effectLst>
              <a:innerShdw blurRad="88900">
                <a:schemeClr val="bg2">
                  <a:lumMod val="90000"/>
                </a:schemeClr>
              </a:innerShdw>
            </a:effectLst>
          </p:spPr>
          <p:txBody>
            <a:bodyPr vert="horz" wrap="square" lIns="91440" tIns="45720" rIns="91440" bIns="45720" numCol="1" anchor="t" anchorCtr="0" compatLnSpc="1"/>
            <a:lstStyle/>
            <a:p>
              <a:endParaRPr lang="zh-CN" altLang="en-US"/>
            </a:p>
          </p:txBody>
        </p:sp>
        <p:sp>
          <p:nvSpPr>
            <p:cNvPr id="38" name="Oval 11"/>
            <p:cNvSpPr>
              <a:spLocks noChangeArrowheads="1"/>
            </p:cNvSpPr>
            <p:nvPr/>
          </p:nvSpPr>
          <p:spPr bwMode="auto">
            <a:xfrm>
              <a:off x="2580142" y="2532983"/>
              <a:ext cx="72385" cy="72385"/>
            </a:xfrm>
            <a:prstGeom prst="ellipse">
              <a:avLst/>
            </a:prstGeom>
            <a:solidFill>
              <a:schemeClr val="bg1"/>
            </a:solidFill>
            <a:ln>
              <a:noFill/>
            </a:ln>
            <a:effectLst>
              <a:innerShdw blurRad="88900">
                <a:schemeClr val="bg2">
                  <a:lumMod val="90000"/>
                </a:schemeClr>
              </a:innerShdw>
            </a:effectLst>
          </p:spPr>
          <p:txBody>
            <a:bodyPr vert="horz" wrap="square" lIns="91440" tIns="45720" rIns="91440" bIns="45720" numCol="1" anchor="t" anchorCtr="0" compatLnSpc="1"/>
            <a:lstStyle/>
            <a:p>
              <a:endParaRPr lang="zh-CN" altLang="en-US"/>
            </a:p>
          </p:txBody>
        </p:sp>
        <p:sp>
          <p:nvSpPr>
            <p:cNvPr id="39" name="Freeform 12"/>
            <p:cNvSpPr/>
            <p:nvPr/>
          </p:nvSpPr>
          <p:spPr bwMode="auto">
            <a:xfrm>
              <a:off x="2946590" y="2345990"/>
              <a:ext cx="313666" cy="22620"/>
            </a:xfrm>
            <a:custGeom>
              <a:avLst/>
              <a:gdLst>
                <a:gd name="T0" fmla="*/ 201 w 208"/>
                <a:gd name="T1" fmla="*/ 0 h 15"/>
                <a:gd name="T2" fmla="*/ 8 w 208"/>
                <a:gd name="T3" fmla="*/ 0 h 15"/>
                <a:gd name="T4" fmla="*/ 0 w 208"/>
                <a:gd name="T5" fmla="*/ 5 h 15"/>
                <a:gd name="T6" fmla="*/ 0 w 208"/>
                <a:gd name="T7" fmla="*/ 15 h 15"/>
                <a:gd name="T8" fmla="*/ 208 w 208"/>
                <a:gd name="T9" fmla="*/ 15 h 15"/>
                <a:gd name="T10" fmla="*/ 208 w 208"/>
                <a:gd name="T11" fmla="*/ 5 h 15"/>
                <a:gd name="T12" fmla="*/ 201 w 208"/>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08" h="15">
                  <a:moveTo>
                    <a:pt x="201" y="0"/>
                  </a:moveTo>
                  <a:lnTo>
                    <a:pt x="8" y="0"/>
                  </a:lnTo>
                  <a:lnTo>
                    <a:pt x="0" y="5"/>
                  </a:lnTo>
                  <a:lnTo>
                    <a:pt x="0" y="15"/>
                  </a:lnTo>
                  <a:lnTo>
                    <a:pt x="208" y="15"/>
                  </a:lnTo>
                  <a:lnTo>
                    <a:pt x="208" y="5"/>
                  </a:lnTo>
                  <a:lnTo>
                    <a:pt x="201" y="0"/>
                  </a:lnTo>
                  <a:close/>
                </a:path>
              </a:pathLst>
            </a:custGeom>
            <a:solidFill>
              <a:srgbClr val="FAFAFA"/>
            </a:solidFill>
            <a:ln>
              <a:noFill/>
            </a:ln>
            <a:effectLst/>
          </p:spPr>
          <p:txBody>
            <a:bodyPr vert="horz" wrap="square" lIns="91440" tIns="45720" rIns="91440" bIns="45720" numCol="1" anchor="t" anchorCtr="0" compatLnSpc="1"/>
            <a:lstStyle/>
            <a:p>
              <a:endParaRPr lang="zh-CN" altLang="en-US"/>
            </a:p>
          </p:txBody>
        </p:sp>
        <p:sp>
          <p:nvSpPr>
            <p:cNvPr id="40" name="Freeform 13"/>
            <p:cNvSpPr/>
            <p:nvPr/>
          </p:nvSpPr>
          <p:spPr bwMode="auto">
            <a:xfrm>
              <a:off x="1622554" y="2934115"/>
              <a:ext cx="22620" cy="186993"/>
            </a:xfrm>
            <a:custGeom>
              <a:avLst/>
              <a:gdLst>
                <a:gd name="T0" fmla="*/ 6 w 18"/>
                <a:gd name="T1" fmla="*/ 0 h 146"/>
                <a:gd name="T2" fmla="*/ 0 w 18"/>
                <a:gd name="T3" fmla="*/ 6 h 146"/>
                <a:gd name="T4" fmla="*/ 0 w 18"/>
                <a:gd name="T5" fmla="*/ 140 h 146"/>
                <a:gd name="T6" fmla="*/ 6 w 18"/>
                <a:gd name="T7" fmla="*/ 146 h 146"/>
                <a:gd name="T8" fmla="*/ 18 w 18"/>
                <a:gd name="T9" fmla="*/ 146 h 146"/>
                <a:gd name="T10" fmla="*/ 18 w 18"/>
                <a:gd name="T11" fmla="*/ 0 h 146"/>
                <a:gd name="T12" fmla="*/ 6 w 18"/>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18" h="146">
                  <a:moveTo>
                    <a:pt x="6" y="0"/>
                  </a:moveTo>
                  <a:cubicBezTo>
                    <a:pt x="3" y="3"/>
                    <a:pt x="2" y="4"/>
                    <a:pt x="0" y="6"/>
                  </a:cubicBezTo>
                  <a:cubicBezTo>
                    <a:pt x="0" y="140"/>
                    <a:pt x="0" y="140"/>
                    <a:pt x="0" y="140"/>
                  </a:cubicBezTo>
                  <a:cubicBezTo>
                    <a:pt x="2" y="142"/>
                    <a:pt x="3" y="143"/>
                    <a:pt x="6" y="146"/>
                  </a:cubicBezTo>
                  <a:cubicBezTo>
                    <a:pt x="18" y="146"/>
                    <a:pt x="18" y="146"/>
                    <a:pt x="18" y="146"/>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lstStyle/>
            <a:p>
              <a:endParaRPr lang="zh-CN" altLang="en-US"/>
            </a:p>
          </p:txBody>
        </p:sp>
        <p:sp>
          <p:nvSpPr>
            <p:cNvPr id="41" name="Freeform 14"/>
            <p:cNvSpPr/>
            <p:nvPr/>
          </p:nvSpPr>
          <p:spPr bwMode="auto">
            <a:xfrm>
              <a:off x="1622554" y="3323183"/>
              <a:ext cx="22620" cy="143261"/>
            </a:xfrm>
            <a:custGeom>
              <a:avLst/>
              <a:gdLst>
                <a:gd name="T0" fmla="*/ 6 w 18"/>
                <a:gd name="T1" fmla="*/ 0 h 112"/>
                <a:gd name="T2" fmla="*/ 0 w 18"/>
                <a:gd name="T3" fmla="*/ 6 h 112"/>
                <a:gd name="T4" fmla="*/ 0 w 18"/>
                <a:gd name="T5" fmla="*/ 106 h 112"/>
                <a:gd name="T6" fmla="*/ 6 w 18"/>
                <a:gd name="T7" fmla="*/ 112 h 112"/>
                <a:gd name="T8" fmla="*/ 18 w 18"/>
                <a:gd name="T9" fmla="*/ 112 h 112"/>
                <a:gd name="T10" fmla="*/ 18 w 18"/>
                <a:gd name="T11" fmla="*/ 0 h 112"/>
                <a:gd name="T12" fmla="*/ 6 w 1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8" h="112">
                  <a:moveTo>
                    <a:pt x="6" y="0"/>
                  </a:moveTo>
                  <a:cubicBezTo>
                    <a:pt x="3" y="3"/>
                    <a:pt x="2" y="4"/>
                    <a:pt x="0" y="6"/>
                  </a:cubicBezTo>
                  <a:cubicBezTo>
                    <a:pt x="0" y="106"/>
                    <a:pt x="0" y="106"/>
                    <a:pt x="0" y="106"/>
                  </a:cubicBezTo>
                  <a:cubicBezTo>
                    <a:pt x="2" y="108"/>
                    <a:pt x="3" y="109"/>
                    <a:pt x="6" y="112"/>
                  </a:cubicBezTo>
                  <a:cubicBezTo>
                    <a:pt x="18" y="112"/>
                    <a:pt x="18" y="112"/>
                    <a:pt x="18" y="112"/>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lstStyle/>
            <a:p>
              <a:endParaRPr lang="zh-CN" altLang="en-US"/>
            </a:p>
          </p:txBody>
        </p:sp>
        <p:sp>
          <p:nvSpPr>
            <p:cNvPr id="42" name="Freeform 15"/>
            <p:cNvSpPr/>
            <p:nvPr/>
          </p:nvSpPr>
          <p:spPr bwMode="auto">
            <a:xfrm>
              <a:off x="1622554" y="3665500"/>
              <a:ext cx="22620" cy="144769"/>
            </a:xfrm>
            <a:custGeom>
              <a:avLst/>
              <a:gdLst>
                <a:gd name="T0" fmla="*/ 6 w 18"/>
                <a:gd name="T1" fmla="*/ 0 h 112"/>
                <a:gd name="T2" fmla="*/ 0 w 18"/>
                <a:gd name="T3" fmla="*/ 6 h 112"/>
                <a:gd name="T4" fmla="*/ 0 w 18"/>
                <a:gd name="T5" fmla="*/ 106 h 112"/>
                <a:gd name="T6" fmla="*/ 6 w 18"/>
                <a:gd name="T7" fmla="*/ 112 h 112"/>
                <a:gd name="T8" fmla="*/ 18 w 18"/>
                <a:gd name="T9" fmla="*/ 112 h 112"/>
                <a:gd name="T10" fmla="*/ 18 w 18"/>
                <a:gd name="T11" fmla="*/ 0 h 112"/>
                <a:gd name="T12" fmla="*/ 6 w 1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8" h="112">
                  <a:moveTo>
                    <a:pt x="6" y="0"/>
                  </a:moveTo>
                  <a:cubicBezTo>
                    <a:pt x="3" y="3"/>
                    <a:pt x="2" y="4"/>
                    <a:pt x="0" y="6"/>
                  </a:cubicBezTo>
                  <a:cubicBezTo>
                    <a:pt x="0" y="106"/>
                    <a:pt x="0" y="106"/>
                    <a:pt x="0" y="106"/>
                  </a:cubicBezTo>
                  <a:cubicBezTo>
                    <a:pt x="2" y="108"/>
                    <a:pt x="3" y="109"/>
                    <a:pt x="6" y="112"/>
                  </a:cubicBezTo>
                  <a:cubicBezTo>
                    <a:pt x="18" y="112"/>
                    <a:pt x="18" y="112"/>
                    <a:pt x="18" y="112"/>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lstStyle/>
            <a:p>
              <a:endParaRPr lang="zh-CN" altLang="en-US"/>
            </a:p>
          </p:txBody>
        </p:sp>
        <p:sp>
          <p:nvSpPr>
            <p:cNvPr id="43" name="任意多边形 42"/>
            <p:cNvSpPr/>
            <p:nvPr/>
          </p:nvSpPr>
          <p:spPr>
            <a:xfrm>
              <a:off x="1777124" y="2952211"/>
              <a:ext cx="1660322" cy="2936099"/>
            </a:xfrm>
            <a:custGeom>
              <a:avLst/>
              <a:gdLst>
                <a:gd name="connsiteX0" fmla="*/ 0 w 1747838"/>
                <a:gd name="connsiteY0" fmla="*/ 0 h 3090862"/>
                <a:gd name="connsiteX1" fmla="*/ 1747838 w 1747838"/>
                <a:gd name="connsiteY1" fmla="*/ 0 h 3090862"/>
                <a:gd name="connsiteX2" fmla="*/ 1747838 w 1747838"/>
                <a:gd name="connsiteY2" fmla="*/ 3090862 h 3090862"/>
                <a:gd name="connsiteX3" fmla="*/ 0 w 1747838"/>
                <a:gd name="connsiteY3" fmla="*/ 3090862 h 3090862"/>
              </a:gdLst>
              <a:ahLst/>
              <a:cxnLst>
                <a:cxn ang="0">
                  <a:pos x="connsiteX0" y="connsiteY0"/>
                </a:cxn>
                <a:cxn ang="0">
                  <a:pos x="connsiteX1" y="connsiteY1"/>
                </a:cxn>
                <a:cxn ang="0">
                  <a:pos x="connsiteX2" y="connsiteY2"/>
                </a:cxn>
                <a:cxn ang="0">
                  <a:pos x="connsiteX3" y="connsiteY3"/>
                </a:cxn>
              </a:cxnLst>
              <a:rect l="l" t="t" r="r" b="b"/>
              <a:pathLst>
                <a:path w="1747838" h="3090862">
                  <a:moveTo>
                    <a:pt x="0" y="0"/>
                  </a:moveTo>
                  <a:lnTo>
                    <a:pt x="1747838" y="0"/>
                  </a:lnTo>
                  <a:lnTo>
                    <a:pt x="1747838" y="3090862"/>
                  </a:lnTo>
                  <a:lnTo>
                    <a:pt x="0" y="3090862"/>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pic>
        <p:nvPicPr>
          <p:cNvPr id="51" name="图片 50"/>
          <p:cNvPicPr>
            <a:picLocks noChangeAspect="1"/>
          </p:cNvPicPr>
          <p:nvPr/>
        </p:nvPicPr>
        <p:blipFill>
          <a:blip r:embed="rId1"/>
          <a:stretch>
            <a:fillRect/>
          </a:stretch>
        </p:blipFill>
        <p:spPr>
          <a:xfrm>
            <a:off x="1056674" y="3039847"/>
            <a:ext cx="2318974" cy="4157110"/>
          </a:xfrm>
          <a:custGeom>
            <a:avLst/>
            <a:gdLst>
              <a:gd name="connsiteX0" fmla="*/ 0 w 1660322"/>
              <a:gd name="connsiteY0" fmla="*/ 0 h 2936099"/>
              <a:gd name="connsiteX1" fmla="*/ 1660322 w 1660322"/>
              <a:gd name="connsiteY1" fmla="*/ 0 h 2936099"/>
              <a:gd name="connsiteX2" fmla="*/ 1660322 w 1660322"/>
              <a:gd name="connsiteY2" fmla="*/ 2936099 h 2936099"/>
              <a:gd name="connsiteX3" fmla="*/ 0 w 1660322"/>
              <a:gd name="connsiteY3" fmla="*/ 2936099 h 2936099"/>
            </a:gdLst>
            <a:ahLst/>
            <a:cxnLst>
              <a:cxn ang="0">
                <a:pos x="connsiteX0" y="connsiteY0"/>
              </a:cxn>
              <a:cxn ang="0">
                <a:pos x="connsiteX1" y="connsiteY1"/>
              </a:cxn>
              <a:cxn ang="0">
                <a:pos x="connsiteX2" y="connsiteY2"/>
              </a:cxn>
              <a:cxn ang="0">
                <a:pos x="connsiteX3" y="connsiteY3"/>
              </a:cxn>
            </a:cxnLst>
            <a:rect l="l" t="t" r="r" b="b"/>
            <a:pathLst>
              <a:path w="1660322" h="2936099">
                <a:moveTo>
                  <a:pt x="0" y="0"/>
                </a:moveTo>
                <a:lnTo>
                  <a:pt x="1660322" y="0"/>
                </a:lnTo>
                <a:lnTo>
                  <a:pt x="1660322" y="2936099"/>
                </a:lnTo>
                <a:lnTo>
                  <a:pt x="0" y="2936099"/>
                </a:lnTo>
                <a:close/>
              </a:path>
            </a:pathLst>
          </a:custGeom>
        </p:spPr>
      </p:pic>
      <p:grpSp>
        <p:nvGrpSpPr>
          <p:cNvPr id="21" name="组合 20"/>
          <p:cNvGrpSpPr/>
          <p:nvPr/>
        </p:nvGrpSpPr>
        <p:grpSpPr>
          <a:xfrm>
            <a:off x="4902628" y="5136620"/>
            <a:ext cx="359322" cy="267814"/>
            <a:chOff x="1084353" y="3409236"/>
            <a:chExt cx="316617" cy="235987"/>
          </a:xfrm>
          <a:solidFill>
            <a:schemeClr val="accent1"/>
          </a:solidFill>
        </p:grpSpPr>
        <p:sp>
          <p:nvSpPr>
            <p:cNvPr id="22" name="Freeform 1978"/>
            <p:cNvSpPr>
              <a:spLocks noEditPoints="1"/>
            </p:cNvSpPr>
            <p:nvPr/>
          </p:nvSpPr>
          <p:spPr bwMode="auto">
            <a:xfrm>
              <a:off x="1084353" y="3409236"/>
              <a:ext cx="316617" cy="235987"/>
            </a:xfrm>
            <a:custGeom>
              <a:avLst/>
              <a:gdLst>
                <a:gd name="T0" fmla="*/ 63 w 161"/>
                <a:gd name="T1" fmla="*/ 9 h 120"/>
                <a:gd name="T2" fmla="*/ 63 w 161"/>
                <a:gd name="T3" fmla="*/ 0 h 120"/>
                <a:gd name="T4" fmla="*/ 27 w 161"/>
                <a:gd name="T5" fmla="*/ 0 h 120"/>
                <a:gd name="T6" fmla="*/ 27 w 161"/>
                <a:gd name="T7" fmla="*/ 9 h 120"/>
                <a:gd name="T8" fmla="*/ 0 w 161"/>
                <a:gd name="T9" fmla="*/ 9 h 120"/>
                <a:gd name="T10" fmla="*/ 0 w 161"/>
                <a:gd name="T11" fmla="*/ 120 h 120"/>
                <a:gd name="T12" fmla="*/ 161 w 161"/>
                <a:gd name="T13" fmla="*/ 120 h 120"/>
                <a:gd name="T14" fmla="*/ 161 w 161"/>
                <a:gd name="T15" fmla="*/ 9 h 120"/>
                <a:gd name="T16" fmla="*/ 63 w 161"/>
                <a:gd name="T17" fmla="*/ 9 h 120"/>
                <a:gd name="T18" fmla="*/ 152 w 161"/>
                <a:gd name="T19" fmla="*/ 111 h 120"/>
                <a:gd name="T20" fmla="*/ 9 w 161"/>
                <a:gd name="T21" fmla="*/ 111 h 120"/>
                <a:gd name="T22" fmla="*/ 9 w 161"/>
                <a:gd name="T23" fmla="*/ 18 h 120"/>
                <a:gd name="T24" fmla="*/ 27 w 161"/>
                <a:gd name="T25" fmla="*/ 18 h 120"/>
                <a:gd name="T26" fmla="*/ 63 w 161"/>
                <a:gd name="T27" fmla="*/ 18 h 120"/>
                <a:gd name="T28" fmla="*/ 152 w 161"/>
                <a:gd name="T29" fmla="*/ 18 h 120"/>
                <a:gd name="T30" fmla="*/ 152 w 161"/>
                <a:gd name="T31"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1" h="120">
                  <a:moveTo>
                    <a:pt x="63" y="9"/>
                  </a:moveTo>
                  <a:lnTo>
                    <a:pt x="63" y="0"/>
                  </a:lnTo>
                  <a:lnTo>
                    <a:pt x="27" y="0"/>
                  </a:lnTo>
                  <a:lnTo>
                    <a:pt x="27" y="9"/>
                  </a:lnTo>
                  <a:lnTo>
                    <a:pt x="0" y="9"/>
                  </a:lnTo>
                  <a:lnTo>
                    <a:pt x="0" y="120"/>
                  </a:lnTo>
                  <a:lnTo>
                    <a:pt x="161" y="120"/>
                  </a:lnTo>
                  <a:lnTo>
                    <a:pt x="161" y="9"/>
                  </a:lnTo>
                  <a:lnTo>
                    <a:pt x="63" y="9"/>
                  </a:lnTo>
                  <a:close/>
                  <a:moveTo>
                    <a:pt x="152" y="111"/>
                  </a:moveTo>
                  <a:lnTo>
                    <a:pt x="9" y="111"/>
                  </a:lnTo>
                  <a:lnTo>
                    <a:pt x="9" y="18"/>
                  </a:lnTo>
                  <a:lnTo>
                    <a:pt x="27" y="18"/>
                  </a:lnTo>
                  <a:lnTo>
                    <a:pt x="63" y="18"/>
                  </a:lnTo>
                  <a:lnTo>
                    <a:pt x="152" y="18"/>
                  </a:lnTo>
                  <a:lnTo>
                    <a:pt x="152"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979"/>
            <p:cNvSpPr>
              <a:spLocks noEditPoints="1"/>
            </p:cNvSpPr>
            <p:nvPr/>
          </p:nvSpPr>
          <p:spPr bwMode="auto">
            <a:xfrm>
              <a:off x="1170882" y="3468233"/>
              <a:ext cx="139627" cy="139627"/>
            </a:xfrm>
            <a:custGeom>
              <a:avLst/>
              <a:gdLst>
                <a:gd name="T0" fmla="*/ 0 w 64"/>
                <a:gd name="T1" fmla="*/ 32 h 64"/>
                <a:gd name="T2" fmla="*/ 32 w 64"/>
                <a:gd name="T3" fmla="*/ 64 h 64"/>
                <a:gd name="T4" fmla="*/ 64 w 64"/>
                <a:gd name="T5" fmla="*/ 32 h 64"/>
                <a:gd name="T6" fmla="*/ 32 w 64"/>
                <a:gd name="T7" fmla="*/ 0 h 64"/>
                <a:gd name="T8" fmla="*/ 0 w 64"/>
                <a:gd name="T9" fmla="*/ 32 h 64"/>
                <a:gd name="T10" fmla="*/ 32 w 64"/>
                <a:gd name="T11" fmla="*/ 8 h 64"/>
                <a:gd name="T12" fmla="*/ 56 w 64"/>
                <a:gd name="T13" fmla="*/ 32 h 64"/>
                <a:gd name="T14" fmla="*/ 32 w 64"/>
                <a:gd name="T15" fmla="*/ 56 h 64"/>
                <a:gd name="T16" fmla="*/ 8 w 64"/>
                <a:gd name="T17" fmla="*/ 32 h 64"/>
                <a:gd name="T18" fmla="*/ 32 w 64"/>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0" y="32"/>
                  </a:moveTo>
                  <a:cubicBezTo>
                    <a:pt x="0" y="49"/>
                    <a:pt x="14" y="64"/>
                    <a:pt x="32" y="64"/>
                  </a:cubicBezTo>
                  <a:cubicBezTo>
                    <a:pt x="49" y="64"/>
                    <a:pt x="64" y="49"/>
                    <a:pt x="64" y="32"/>
                  </a:cubicBezTo>
                  <a:cubicBezTo>
                    <a:pt x="64" y="14"/>
                    <a:pt x="49" y="0"/>
                    <a:pt x="32" y="0"/>
                  </a:cubicBezTo>
                  <a:cubicBezTo>
                    <a:pt x="14" y="0"/>
                    <a:pt x="0" y="14"/>
                    <a:pt x="0" y="32"/>
                  </a:cubicBezTo>
                  <a:moveTo>
                    <a:pt x="32" y="8"/>
                  </a:moveTo>
                  <a:cubicBezTo>
                    <a:pt x="45" y="8"/>
                    <a:pt x="56" y="19"/>
                    <a:pt x="56" y="32"/>
                  </a:cubicBezTo>
                  <a:cubicBezTo>
                    <a:pt x="56" y="45"/>
                    <a:pt x="45" y="56"/>
                    <a:pt x="32" y="56"/>
                  </a:cubicBezTo>
                  <a:cubicBezTo>
                    <a:pt x="19" y="56"/>
                    <a:pt x="8" y="45"/>
                    <a:pt x="8" y="32"/>
                  </a:cubicBezTo>
                  <a:cubicBezTo>
                    <a:pt x="8" y="19"/>
                    <a:pt x="19" y="8"/>
                    <a:pt x="32"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4" name="文本框 23"/>
          <p:cNvSpPr txBox="1"/>
          <p:nvPr/>
        </p:nvSpPr>
        <p:spPr>
          <a:xfrm>
            <a:off x="4404359" y="5495317"/>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endParaRPr lang="zh-CN" altLang="en-US" sz="1600" dirty="0">
              <a:solidFill>
                <a:schemeClr val="tx1">
                  <a:lumMod val="75000"/>
                  <a:lumOff val="25000"/>
                </a:schemeClr>
              </a:solidFill>
            </a:endParaRPr>
          </a:p>
        </p:txBody>
      </p:sp>
      <p:sp>
        <p:nvSpPr>
          <p:cNvPr id="28" name="文本框 27"/>
          <p:cNvSpPr txBox="1"/>
          <p:nvPr/>
        </p:nvSpPr>
        <p:spPr>
          <a:xfrm>
            <a:off x="6208437" y="5141374"/>
            <a:ext cx="1481446" cy="707886"/>
          </a:xfrm>
          <a:prstGeom prst="rect">
            <a:avLst/>
          </a:prstGeom>
          <a:noFill/>
          <a:ln>
            <a:noFill/>
          </a:ln>
          <a:effectLst>
            <a:outerShdw blurRad="38100" sx="101000" sy="101000" algn="ctr" rotWithShape="0">
              <a:schemeClr val="bg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solidFill>
                  <a:schemeClr val="accent2"/>
                </a:solidFill>
              </a:rPr>
              <a:t>4,465</a:t>
            </a:r>
            <a:r>
              <a:rPr lang="en-US" altLang="zh-CN" sz="1600" dirty="0">
                <a:solidFill>
                  <a:schemeClr val="accent2"/>
                </a:solidFill>
              </a:rPr>
              <a:t>$</a:t>
            </a:r>
            <a:endParaRPr lang="en-US" altLang="zh-CN" sz="1600" dirty="0">
              <a:solidFill>
                <a:schemeClr val="accent2"/>
              </a:solidFill>
            </a:endParaRPr>
          </a:p>
        </p:txBody>
      </p:sp>
      <p:sp>
        <p:nvSpPr>
          <p:cNvPr id="30" name="Freeform 1982"/>
          <p:cNvSpPr/>
          <p:nvPr/>
        </p:nvSpPr>
        <p:spPr bwMode="auto">
          <a:xfrm>
            <a:off x="8657307" y="5114301"/>
            <a:ext cx="321382" cy="357090"/>
          </a:xfrm>
          <a:custGeom>
            <a:avLst/>
            <a:gdLst>
              <a:gd name="T0" fmla="*/ 45 w 130"/>
              <a:gd name="T1" fmla="*/ 144 h 144"/>
              <a:gd name="T2" fmla="*/ 16 w 130"/>
              <a:gd name="T3" fmla="*/ 131 h 144"/>
              <a:gd name="T4" fmla="*/ 16 w 130"/>
              <a:gd name="T5" fmla="*/ 73 h 144"/>
              <a:gd name="T6" fmla="*/ 77 w 130"/>
              <a:gd name="T7" fmla="*/ 12 h 144"/>
              <a:gd name="T8" fmla="*/ 121 w 130"/>
              <a:gd name="T9" fmla="*/ 12 h 144"/>
              <a:gd name="T10" fmla="*/ 130 w 130"/>
              <a:gd name="T11" fmla="*/ 34 h 144"/>
              <a:gd name="T12" fmla="*/ 121 w 130"/>
              <a:gd name="T13" fmla="*/ 56 h 144"/>
              <a:gd name="T14" fmla="*/ 60 w 130"/>
              <a:gd name="T15" fmla="*/ 116 h 144"/>
              <a:gd name="T16" fmla="*/ 31 w 130"/>
              <a:gd name="T17" fmla="*/ 116 h 144"/>
              <a:gd name="T18" fmla="*/ 25 w 130"/>
              <a:gd name="T19" fmla="*/ 102 h 144"/>
              <a:gd name="T20" fmla="*/ 31 w 130"/>
              <a:gd name="T21" fmla="*/ 87 h 144"/>
              <a:gd name="T22" fmla="*/ 80 w 130"/>
              <a:gd name="T23" fmla="*/ 38 h 144"/>
              <a:gd name="T24" fmla="*/ 86 w 130"/>
              <a:gd name="T25" fmla="*/ 44 h 144"/>
              <a:gd name="T26" fmla="*/ 37 w 130"/>
              <a:gd name="T27" fmla="*/ 93 h 144"/>
              <a:gd name="T28" fmla="*/ 33 w 130"/>
              <a:gd name="T29" fmla="*/ 102 h 144"/>
              <a:gd name="T30" fmla="*/ 37 w 130"/>
              <a:gd name="T31" fmla="*/ 111 h 144"/>
              <a:gd name="T32" fmla="*/ 54 w 130"/>
              <a:gd name="T33" fmla="*/ 111 h 144"/>
              <a:gd name="T34" fmla="*/ 115 w 130"/>
              <a:gd name="T35" fmla="*/ 50 h 144"/>
              <a:gd name="T36" fmla="*/ 122 w 130"/>
              <a:gd name="T37" fmla="*/ 34 h 144"/>
              <a:gd name="T38" fmla="*/ 115 w 130"/>
              <a:gd name="T39" fmla="*/ 18 h 144"/>
              <a:gd name="T40" fmla="*/ 83 w 130"/>
              <a:gd name="T41" fmla="*/ 18 h 144"/>
              <a:gd name="T42" fmla="*/ 22 w 130"/>
              <a:gd name="T43" fmla="*/ 79 h 144"/>
              <a:gd name="T44" fmla="*/ 22 w 130"/>
              <a:gd name="T45" fmla="*/ 126 h 144"/>
              <a:gd name="T46" fmla="*/ 69 w 130"/>
              <a:gd name="T47" fmla="*/ 126 h 144"/>
              <a:gd name="T48" fmla="*/ 119 w 130"/>
              <a:gd name="T49" fmla="*/ 76 h 144"/>
              <a:gd name="T50" fmla="*/ 124 w 130"/>
              <a:gd name="T51" fmla="*/ 82 h 144"/>
              <a:gd name="T52" fmla="*/ 75 w 130"/>
              <a:gd name="T53" fmla="*/ 131 h 144"/>
              <a:gd name="T54" fmla="*/ 45 w 130"/>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44">
                <a:moveTo>
                  <a:pt x="45" y="144"/>
                </a:moveTo>
                <a:cubicBezTo>
                  <a:pt x="35" y="144"/>
                  <a:pt x="24" y="140"/>
                  <a:pt x="16" y="131"/>
                </a:cubicBezTo>
                <a:cubicBezTo>
                  <a:pt x="0" y="115"/>
                  <a:pt x="0" y="89"/>
                  <a:pt x="16" y="73"/>
                </a:cubicBezTo>
                <a:cubicBezTo>
                  <a:pt x="77" y="12"/>
                  <a:pt x="77" y="12"/>
                  <a:pt x="77" y="12"/>
                </a:cubicBezTo>
                <a:cubicBezTo>
                  <a:pt x="89" y="0"/>
                  <a:pt x="109" y="0"/>
                  <a:pt x="121" y="12"/>
                </a:cubicBezTo>
                <a:cubicBezTo>
                  <a:pt x="127" y="18"/>
                  <a:pt x="130" y="26"/>
                  <a:pt x="130" y="34"/>
                </a:cubicBezTo>
                <a:cubicBezTo>
                  <a:pt x="130" y="42"/>
                  <a:pt x="127" y="50"/>
                  <a:pt x="121" y="56"/>
                </a:cubicBezTo>
                <a:cubicBezTo>
                  <a:pt x="60" y="116"/>
                  <a:pt x="60" y="116"/>
                  <a:pt x="60" y="116"/>
                </a:cubicBezTo>
                <a:cubicBezTo>
                  <a:pt x="52" y="124"/>
                  <a:pt x="39" y="124"/>
                  <a:pt x="31" y="116"/>
                </a:cubicBezTo>
                <a:cubicBezTo>
                  <a:pt x="27" y="112"/>
                  <a:pt x="25" y="107"/>
                  <a:pt x="25" y="102"/>
                </a:cubicBezTo>
                <a:cubicBezTo>
                  <a:pt x="25" y="96"/>
                  <a:pt x="27" y="91"/>
                  <a:pt x="31" y="87"/>
                </a:cubicBezTo>
                <a:cubicBezTo>
                  <a:pt x="80" y="38"/>
                  <a:pt x="80" y="38"/>
                  <a:pt x="80" y="38"/>
                </a:cubicBezTo>
                <a:cubicBezTo>
                  <a:pt x="86" y="44"/>
                  <a:pt x="86" y="44"/>
                  <a:pt x="86" y="44"/>
                </a:cubicBezTo>
                <a:cubicBezTo>
                  <a:pt x="37" y="93"/>
                  <a:pt x="37" y="93"/>
                  <a:pt x="37" y="93"/>
                </a:cubicBezTo>
                <a:cubicBezTo>
                  <a:pt x="34" y="95"/>
                  <a:pt x="33" y="98"/>
                  <a:pt x="33" y="102"/>
                </a:cubicBezTo>
                <a:cubicBezTo>
                  <a:pt x="33" y="105"/>
                  <a:pt x="34" y="108"/>
                  <a:pt x="37" y="111"/>
                </a:cubicBezTo>
                <a:cubicBezTo>
                  <a:pt x="42" y="116"/>
                  <a:pt x="49" y="116"/>
                  <a:pt x="54" y="111"/>
                </a:cubicBezTo>
                <a:cubicBezTo>
                  <a:pt x="115" y="50"/>
                  <a:pt x="115" y="50"/>
                  <a:pt x="115" y="50"/>
                </a:cubicBezTo>
                <a:cubicBezTo>
                  <a:pt x="119" y="46"/>
                  <a:pt x="122" y="40"/>
                  <a:pt x="122" y="34"/>
                </a:cubicBezTo>
                <a:cubicBezTo>
                  <a:pt x="122" y="28"/>
                  <a:pt x="119" y="22"/>
                  <a:pt x="115" y="18"/>
                </a:cubicBezTo>
                <a:cubicBezTo>
                  <a:pt x="106" y="9"/>
                  <a:pt x="92" y="9"/>
                  <a:pt x="83" y="18"/>
                </a:cubicBezTo>
                <a:cubicBezTo>
                  <a:pt x="22" y="79"/>
                  <a:pt x="22" y="79"/>
                  <a:pt x="22" y="79"/>
                </a:cubicBezTo>
                <a:cubicBezTo>
                  <a:pt x="9" y="92"/>
                  <a:pt x="9" y="113"/>
                  <a:pt x="22" y="126"/>
                </a:cubicBezTo>
                <a:cubicBezTo>
                  <a:pt x="35" y="139"/>
                  <a:pt x="56" y="139"/>
                  <a:pt x="69" y="126"/>
                </a:cubicBezTo>
                <a:cubicBezTo>
                  <a:pt x="119" y="76"/>
                  <a:pt x="119" y="76"/>
                  <a:pt x="119" y="76"/>
                </a:cubicBezTo>
                <a:cubicBezTo>
                  <a:pt x="124" y="82"/>
                  <a:pt x="124" y="82"/>
                  <a:pt x="124" y="82"/>
                </a:cubicBezTo>
                <a:cubicBezTo>
                  <a:pt x="75" y="131"/>
                  <a:pt x="75" y="131"/>
                  <a:pt x="75" y="131"/>
                </a:cubicBezTo>
                <a:cubicBezTo>
                  <a:pt x="67" y="140"/>
                  <a:pt x="56" y="144"/>
                  <a:pt x="45" y="144"/>
                </a:cubicBezTo>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1" name="文本框 30"/>
          <p:cNvSpPr txBox="1"/>
          <p:nvPr/>
        </p:nvSpPr>
        <p:spPr>
          <a:xfrm>
            <a:off x="8142865" y="5517636"/>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endParaRPr lang="zh-CN" altLang="en-US" sz="1600" dirty="0">
              <a:solidFill>
                <a:schemeClr val="tx1">
                  <a:lumMod val="75000"/>
                  <a:lumOff val="25000"/>
                </a:schemeClr>
              </a:solidFill>
            </a:endParaRPr>
          </a:p>
        </p:txBody>
      </p:sp>
      <p:sp>
        <p:nvSpPr>
          <p:cNvPr id="26" name="文本框 25"/>
          <p:cNvSpPr txBox="1"/>
          <p:nvPr/>
        </p:nvSpPr>
        <p:spPr>
          <a:xfrm>
            <a:off x="9946112" y="5268719"/>
            <a:ext cx="1440710" cy="461665"/>
          </a:xfrm>
          <a:prstGeom prst="rect">
            <a:avLst/>
          </a:prstGeom>
          <a:noFill/>
        </p:spPr>
        <p:txBody>
          <a:bodyPr wrap="square" rtlCol="0">
            <a:spAutoFit/>
          </a:bodyPr>
          <a:lstStyle/>
          <a:p>
            <a:pPr algn="ctr"/>
            <a:r>
              <a:rPr lang="en-US" altLang="zh-CN" sz="2400" dirty="0">
                <a:solidFill>
                  <a:schemeClr val="accent4"/>
                </a:solidFill>
                <a:effectLst>
                  <a:innerShdw blurRad="25400" dist="25400" dir="13500000">
                    <a:prstClr val="black">
                      <a:alpha val="23000"/>
                    </a:prstClr>
                  </a:innerShdw>
                </a:effectLst>
              </a:rPr>
              <a:t>78</a:t>
            </a:r>
            <a:r>
              <a:rPr lang="en-US" altLang="zh-CN" sz="1600" dirty="0">
                <a:solidFill>
                  <a:schemeClr val="accent4"/>
                </a:solidFill>
                <a:effectLst>
                  <a:innerShdw blurRad="25400" dist="25400" dir="13500000">
                    <a:prstClr val="black">
                      <a:alpha val="23000"/>
                    </a:prstClr>
                  </a:innerShdw>
                </a:effectLst>
              </a:rPr>
              <a:t>%</a:t>
            </a:r>
            <a:endParaRPr lang="en-US" altLang="zh-CN" sz="1600" dirty="0">
              <a:solidFill>
                <a:schemeClr val="accent4"/>
              </a:solidFill>
              <a:effectLst>
                <a:innerShdw blurRad="25400" dist="25400" dir="13500000">
                  <a:prstClr val="black">
                    <a:alpha val="23000"/>
                  </a:prstClr>
                </a:innerShdw>
              </a:effectLst>
            </a:endParaRPr>
          </a:p>
        </p:txBody>
      </p:sp>
      <p:sp>
        <p:nvSpPr>
          <p:cNvPr id="99" name="椭圆 98"/>
          <p:cNvSpPr/>
          <p:nvPr/>
        </p:nvSpPr>
        <p:spPr>
          <a:xfrm>
            <a:off x="4409712" y="297091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409712" y="38395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1342723" y="178376"/>
            <a:ext cx="3487175"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103" name="矩形 102"/>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98" name="圆角矩形 97"/>
          <p:cNvSpPr/>
          <p:nvPr/>
        </p:nvSpPr>
        <p:spPr>
          <a:xfrm>
            <a:off x="4409712" y="2388366"/>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750"/>
                                        <p:tgtEl>
                                          <p:spTgt spid="102"/>
                                        </p:tgtEl>
                                      </p:cBhvr>
                                    </p:animEffect>
                                  </p:childTnLst>
                                </p:cTn>
                              </p:par>
                              <p:par>
                                <p:cTn id="8" presetID="63" presetClass="path" presetSubtype="0" decel="50000" fill="hold" grpId="1" nodeType="withEffect">
                                  <p:stCondLst>
                                    <p:cond delay="0"/>
                                  </p:stCondLst>
                                  <p:childTnLst>
                                    <p:animMotion origin="layout" path="M 0.01524 1.85185E-6 L -0.10886 1.85185E-6 " pathEditMode="relative" rAng="0" ptsTypes="AA">
                                      <p:cBhvr>
                                        <p:cTn id="9" dur="750" spd="-100000" fill="hold"/>
                                        <p:tgtEl>
                                          <p:spTgt spid="10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5E-6 1.85185E-6 " pathEditMode="relative" rAng="0" ptsTypes="AA">
                                      <p:cBhvr>
                                        <p:cTn id="11" dur="750" fill="hold"/>
                                        <p:tgtEl>
                                          <p:spTgt spid="10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03"/>
                                        </p:tgtEl>
                                        <p:attrNameLst>
                                          <p:attrName>style.visibility</p:attrName>
                                        </p:attrNameLst>
                                      </p:cBhvr>
                                      <p:to>
                                        <p:strVal val="visible"/>
                                      </p:to>
                                    </p:set>
                                    <p:animEffect transition="in" filter="fade">
                                      <p:cBhvr>
                                        <p:cTn id="14" dur="750"/>
                                        <p:tgtEl>
                                          <p:spTgt spid="103"/>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103"/>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42" presetClass="path" presetSubtype="0" decel="30000" fill="hold" nodeType="withEffect">
                                  <p:stCondLst>
                                    <p:cond delay="0"/>
                                  </p:stCondLst>
                                  <p:childTnLst>
                                    <p:animMotion origin="layout" path="M 3.125E-6 -0.03981 L 3.125E-6 0.14815 " pathEditMode="relative" rAng="0" ptsTypes="AA">
                                      <p:cBhvr>
                                        <p:cTn id="21" dur="750" spd="-100000" fill="hold"/>
                                        <p:tgtEl>
                                          <p:spTgt spid="53"/>
                                        </p:tgtEl>
                                        <p:attrNameLst>
                                          <p:attrName>ppt_x</p:attrName>
                                          <p:attrName>ppt_y</p:attrName>
                                        </p:attrNameLst>
                                      </p:cBhvr>
                                      <p:rCtr x="0" y="9398"/>
                                    </p:animMotion>
                                  </p:childTnLst>
                                </p:cTn>
                              </p:par>
                              <p:par>
                                <p:cTn id="22" presetID="42" presetClass="path" presetSubtype="0" accel="30000" decel="30000" fill="hold" nodeType="withEffect">
                                  <p:stCondLst>
                                    <p:cond delay="750"/>
                                  </p:stCondLst>
                                  <p:childTnLst>
                                    <p:animMotion origin="layout" path="M 3.125E-6 -0.03981 L 3.125E-6 -3.7037E-6 " pathEditMode="relative" rAng="0" ptsTypes="AA">
                                      <p:cBhvr>
                                        <p:cTn id="23" dur="750" fill="hold"/>
                                        <p:tgtEl>
                                          <p:spTgt spid="53"/>
                                        </p:tgtEl>
                                        <p:attrNameLst>
                                          <p:attrName>ppt_x</p:attrName>
                                          <p:attrName>ppt_y</p:attrName>
                                        </p:attrNameLst>
                                      </p:cBhvr>
                                      <p:rCtr x="0" y="1991"/>
                                    </p:animMotion>
                                  </p:childTnLst>
                                </p:cTn>
                              </p:par>
                              <p:par>
                                <p:cTn id="24" presetID="10"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42" presetClass="path" presetSubtype="0" decel="30000" fill="hold" nodeType="withEffect">
                                  <p:stCondLst>
                                    <p:cond delay="0"/>
                                  </p:stCondLst>
                                  <p:childTnLst>
                                    <p:animMotion origin="layout" path="M 3.125E-6 -0.03981 L 3.125E-6 0.14815 " pathEditMode="relative" rAng="0" ptsTypes="AA">
                                      <p:cBhvr>
                                        <p:cTn id="28" dur="750" spd="-100000" fill="hold"/>
                                        <p:tgtEl>
                                          <p:spTgt spid="51"/>
                                        </p:tgtEl>
                                        <p:attrNameLst>
                                          <p:attrName>ppt_x</p:attrName>
                                          <p:attrName>ppt_y</p:attrName>
                                        </p:attrNameLst>
                                      </p:cBhvr>
                                      <p:rCtr x="0" y="9398"/>
                                    </p:animMotion>
                                  </p:childTnLst>
                                </p:cTn>
                              </p:par>
                              <p:par>
                                <p:cTn id="29" presetID="42" presetClass="path" presetSubtype="0" accel="30000" decel="30000" fill="hold" nodeType="withEffect">
                                  <p:stCondLst>
                                    <p:cond delay="750"/>
                                  </p:stCondLst>
                                  <p:childTnLst>
                                    <p:animMotion origin="layout" path="M 3.125E-6 -0.03981 L 3.125E-6 -3.7037E-6 " pathEditMode="relative" rAng="0" ptsTypes="AA">
                                      <p:cBhvr>
                                        <p:cTn id="30" dur="750" fill="hold"/>
                                        <p:tgtEl>
                                          <p:spTgt spid="51"/>
                                        </p:tgtEl>
                                        <p:attrNameLst>
                                          <p:attrName>ppt_x</p:attrName>
                                          <p:attrName>ppt_y</p:attrName>
                                        </p:attrNameLst>
                                      </p:cBhvr>
                                      <p:rCtr x="0" y="1991"/>
                                    </p:animMotion>
                                  </p:childTnLst>
                                </p:cTn>
                              </p:par>
                              <p:par>
                                <p:cTn id="31" presetID="53" presetClass="entr" presetSubtype="16" fill="hold" grpId="0" nodeType="withEffect">
                                  <p:stCondLst>
                                    <p:cond delay="1250"/>
                                  </p:stCondLst>
                                  <p:childTnLst>
                                    <p:set>
                                      <p:cBhvr>
                                        <p:cTn id="32" dur="1" fill="hold">
                                          <p:stCondLst>
                                            <p:cond delay="0"/>
                                          </p:stCondLst>
                                        </p:cTn>
                                        <p:tgtEl>
                                          <p:spTgt spid="98"/>
                                        </p:tgtEl>
                                        <p:attrNameLst>
                                          <p:attrName>style.visibility</p:attrName>
                                        </p:attrNameLst>
                                      </p:cBhvr>
                                      <p:to>
                                        <p:strVal val="visible"/>
                                      </p:to>
                                    </p:set>
                                    <p:anim calcmode="lin" valueType="num">
                                      <p:cBhvr>
                                        <p:cTn id="33" dur="500" fill="hold"/>
                                        <p:tgtEl>
                                          <p:spTgt spid="98"/>
                                        </p:tgtEl>
                                        <p:attrNameLst>
                                          <p:attrName>ppt_w</p:attrName>
                                        </p:attrNameLst>
                                      </p:cBhvr>
                                      <p:tavLst>
                                        <p:tav tm="0">
                                          <p:val>
                                            <p:fltVal val="0"/>
                                          </p:val>
                                        </p:tav>
                                        <p:tav tm="100000">
                                          <p:val>
                                            <p:strVal val="#ppt_w"/>
                                          </p:val>
                                        </p:tav>
                                      </p:tavLst>
                                    </p:anim>
                                    <p:anim calcmode="lin" valueType="num">
                                      <p:cBhvr>
                                        <p:cTn id="34" dur="500" fill="hold"/>
                                        <p:tgtEl>
                                          <p:spTgt spid="98"/>
                                        </p:tgtEl>
                                        <p:attrNameLst>
                                          <p:attrName>ppt_h</p:attrName>
                                        </p:attrNameLst>
                                      </p:cBhvr>
                                      <p:tavLst>
                                        <p:tav tm="0">
                                          <p:val>
                                            <p:fltVal val="0"/>
                                          </p:val>
                                        </p:tav>
                                        <p:tav tm="100000">
                                          <p:val>
                                            <p:strVal val="#ppt_h"/>
                                          </p:val>
                                        </p:tav>
                                      </p:tavLst>
                                    </p:anim>
                                    <p:animEffect transition="in" filter="fade">
                                      <p:cBhvr>
                                        <p:cTn id="35" dur="500"/>
                                        <p:tgtEl>
                                          <p:spTgt spid="98"/>
                                        </p:tgtEl>
                                      </p:cBhvr>
                                    </p:animEffect>
                                  </p:childTnLst>
                                </p:cTn>
                              </p:par>
                              <p:par>
                                <p:cTn id="36" presetID="22" presetClass="entr" presetSubtype="8" fill="hold" grpId="0" nodeType="withEffect">
                                  <p:stCondLst>
                                    <p:cond delay="125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750"/>
                                        <p:tgtEl>
                                          <p:spTgt spid="44"/>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99"/>
                                        </p:tgtEl>
                                        <p:attrNameLst>
                                          <p:attrName>style.visibility</p:attrName>
                                        </p:attrNameLst>
                                      </p:cBhvr>
                                      <p:to>
                                        <p:strVal val="visible"/>
                                      </p:to>
                                    </p:set>
                                    <p:animEffect transition="in" filter="fade">
                                      <p:cBhvr>
                                        <p:cTn id="41" dur="500"/>
                                        <p:tgtEl>
                                          <p:spTgt spid="99"/>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par>
                                <p:cTn id="45" presetID="42" presetClass="path" presetSubtype="0" decel="50000" fill="hold" grpId="1" nodeType="withEffect">
                                  <p:stCondLst>
                                    <p:cond delay="1750"/>
                                  </p:stCondLst>
                                  <p:childTnLst>
                                    <p:animMotion origin="layout" path="M 2.70833E-6 -2.59259E-6 L 2.70833E-6 -0.07708 " pathEditMode="relative" rAng="0" ptsTypes="AA">
                                      <p:cBhvr>
                                        <p:cTn id="46" dur="750" spd="-100000" fill="hold"/>
                                        <p:tgtEl>
                                          <p:spTgt spid="99"/>
                                        </p:tgtEl>
                                        <p:attrNameLst>
                                          <p:attrName>ppt_x</p:attrName>
                                          <p:attrName>ppt_y</p:attrName>
                                        </p:attrNameLst>
                                      </p:cBhvr>
                                      <p:rCtr x="0" y="-3866"/>
                                    </p:animMotion>
                                  </p:childTnLst>
                                </p:cTn>
                              </p:par>
                              <p:par>
                                <p:cTn id="47" presetID="42" presetClass="path" presetSubtype="0" decel="50000" fill="hold" grpId="1" nodeType="withEffect">
                                  <p:stCondLst>
                                    <p:cond delay="1750"/>
                                  </p:stCondLst>
                                  <p:childTnLst>
                                    <p:animMotion origin="layout" path="M 2.70833E-6 -4.44444E-6 L 2.70833E-6 -0.20254 " pathEditMode="relative" rAng="0" ptsTypes="AA">
                                      <p:cBhvr>
                                        <p:cTn id="48" dur="750" spd="-100000" fill="hold"/>
                                        <p:tgtEl>
                                          <p:spTgt spid="100"/>
                                        </p:tgtEl>
                                        <p:attrNameLst>
                                          <p:attrName>ppt_x</p:attrName>
                                          <p:attrName>ppt_y</p:attrName>
                                        </p:attrNameLst>
                                      </p:cBhvr>
                                      <p:rCtr x="0" y="-10139"/>
                                    </p:animMotion>
                                  </p:childTnLst>
                                </p:cTn>
                              </p:par>
                              <p:par>
                                <p:cTn id="49" presetID="10" presetClass="entr" presetSubtype="0" fill="hold" grpId="0" nodeType="withEffect">
                                  <p:stCondLst>
                                    <p:cond delay="250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750"/>
                                        <p:tgtEl>
                                          <p:spTgt spid="45"/>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750"/>
                                        <p:tgtEl>
                                          <p:spTgt spid="46"/>
                                        </p:tgtEl>
                                      </p:cBhvr>
                                    </p:animEffect>
                                  </p:childTnLst>
                                </p:cTn>
                              </p:par>
                              <p:par>
                                <p:cTn id="55" presetID="10" presetClass="entr" presetSubtype="0" fill="hold" nodeType="withEffect">
                                  <p:stCondLst>
                                    <p:cond delay="300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750"/>
                                        <p:tgtEl>
                                          <p:spTgt spid="128"/>
                                        </p:tgtEl>
                                      </p:cBhvr>
                                    </p:animEffect>
                                  </p:childTnLst>
                                </p:cTn>
                              </p:par>
                              <p:par>
                                <p:cTn id="58" presetID="10" presetClass="entr" presetSubtype="0" fill="hold" nodeType="withEffect">
                                  <p:stCondLst>
                                    <p:cond delay="3000"/>
                                  </p:stCondLst>
                                  <p:childTnLst>
                                    <p:set>
                                      <p:cBhvr>
                                        <p:cTn id="59" dur="1" fill="hold">
                                          <p:stCondLst>
                                            <p:cond delay="0"/>
                                          </p:stCondLst>
                                        </p:cTn>
                                        <p:tgtEl>
                                          <p:spTgt spid="140"/>
                                        </p:tgtEl>
                                        <p:attrNameLst>
                                          <p:attrName>style.visibility</p:attrName>
                                        </p:attrNameLst>
                                      </p:cBhvr>
                                      <p:to>
                                        <p:strVal val="visible"/>
                                      </p:to>
                                    </p:set>
                                    <p:animEffect transition="in" filter="fade">
                                      <p:cBhvr>
                                        <p:cTn id="60" dur="750"/>
                                        <p:tgtEl>
                                          <p:spTgt spid="140"/>
                                        </p:tgtEl>
                                      </p:cBhvr>
                                    </p:animEffect>
                                  </p:childTnLst>
                                </p:cTn>
                              </p:par>
                              <p:par>
                                <p:cTn id="61" presetID="10" presetClass="entr" presetSubtype="0" fill="hold" nodeType="withEffect">
                                  <p:stCondLst>
                                    <p:cond delay="3000"/>
                                  </p:stCondLst>
                                  <p:childTnLst>
                                    <p:set>
                                      <p:cBhvr>
                                        <p:cTn id="62" dur="1" fill="hold">
                                          <p:stCondLst>
                                            <p:cond delay="0"/>
                                          </p:stCondLst>
                                        </p:cTn>
                                        <p:tgtEl>
                                          <p:spTgt spid="116"/>
                                        </p:tgtEl>
                                        <p:attrNameLst>
                                          <p:attrName>style.visibility</p:attrName>
                                        </p:attrNameLst>
                                      </p:cBhvr>
                                      <p:to>
                                        <p:strVal val="visible"/>
                                      </p:to>
                                    </p:set>
                                    <p:animEffect transition="in" filter="fade">
                                      <p:cBhvr>
                                        <p:cTn id="63" dur="750"/>
                                        <p:tgtEl>
                                          <p:spTgt spid="116"/>
                                        </p:tgtEl>
                                      </p:cBhvr>
                                    </p:animEffect>
                                  </p:childTnLst>
                                </p:cTn>
                              </p:par>
                              <p:par>
                                <p:cTn id="64" presetID="63" presetClass="path" presetSubtype="0" fill="hold" nodeType="withEffect">
                                  <p:stCondLst>
                                    <p:cond delay="3000"/>
                                  </p:stCondLst>
                                  <p:childTnLst>
                                    <p:animMotion origin="layout" path="M -1.875E-6 1.48148E-6 L 0.07774 1.48148E-6 " pathEditMode="relative" rAng="0" ptsTypes="AA">
                                      <p:cBhvr>
                                        <p:cTn id="65" dur="750" spd="-100000" fill="hold"/>
                                        <p:tgtEl>
                                          <p:spTgt spid="128"/>
                                        </p:tgtEl>
                                        <p:attrNameLst>
                                          <p:attrName>ppt_x</p:attrName>
                                          <p:attrName>ppt_y</p:attrName>
                                        </p:attrNameLst>
                                      </p:cBhvr>
                                      <p:rCtr x="3880" y="0"/>
                                    </p:animMotion>
                                  </p:childTnLst>
                                </p:cTn>
                              </p:par>
                              <p:par>
                                <p:cTn id="66" presetID="10" presetClass="entr" presetSubtype="0" fill="hold" nodeType="withEffect">
                                  <p:stCondLst>
                                    <p:cond delay="3000"/>
                                  </p:stCondLst>
                                  <p:childTnLst>
                                    <p:set>
                                      <p:cBhvr>
                                        <p:cTn id="67" dur="1" fill="hold">
                                          <p:stCondLst>
                                            <p:cond delay="0"/>
                                          </p:stCondLst>
                                        </p:cTn>
                                        <p:tgtEl>
                                          <p:spTgt spid="152"/>
                                        </p:tgtEl>
                                        <p:attrNameLst>
                                          <p:attrName>style.visibility</p:attrName>
                                        </p:attrNameLst>
                                      </p:cBhvr>
                                      <p:to>
                                        <p:strVal val="visible"/>
                                      </p:to>
                                    </p:set>
                                    <p:animEffect transition="in" filter="fade">
                                      <p:cBhvr>
                                        <p:cTn id="68" dur="750"/>
                                        <p:tgtEl>
                                          <p:spTgt spid="152"/>
                                        </p:tgtEl>
                                      </p:cBhvr>
                                    </p:animEffect>
                                  </p:childTnLst>
                                </p:cTn>
                              </p:par>
                              <p:par>
                                <p:cTn id="69" presetID="63" presetClass="path" presetSubtype="0" fill="hold" nodeType="withEffect">
                                  <p:stCondLst>
                                    <p:cond delay="3000"/>
                                  </p:stCondLst>
                                  <p:childTnLst>
                                    <p:animMotion origin="layout" path="M 2.70833E-6 1.48148E-6 L -0.07565 1.48148E-6 " pathEditMode="relative" rAng="0" ptsTypes="AA">
                                      <p:cBhvr>
                                        <p:cTn id="70" dur="750" spd="-100000" fill="hold"/>
                                        <p:tgtEl>
                                          <p:spTgt spid="140"/>
                                        </p:tgtEl>
                                        <p:attrNameLst>
                                          <p:attrName>ppt_x</p:attrName>
                                          <p:attrName>ppt_y</p:attrName>
                                        </p:attrNameLst>
                                      </p:cBhvr>
                                      <p:rCtr x="-3789" y="0"/>
                                    </p:animMotion>
                                  </p:childTnLst>
                                </p:cTn>
                              </p:par>
                              <p:par>
                                <p:cTn id="71" presetID="63" presetClass="path" presetSubtype="0" fill="hold" nodeType="withEffect">
                                  <p:stCondLst>
                                    <p:cond delay="3000"/>
                                  </p:stCondLst>
                                  <p:childTnLst>
                                    <p:animMotion origin="layout" path="M 2.08333E-7 1.48148E-6 L -0.22721 1.48148E-6 " pathEditMode="relative" rAng="0" ptsTypes="AA">
                                      <p:cBhvr>
                                        <p:cTn id="72" dur="750" spd="-100000" fill="hold"/>
                                        <p:tgtEl>
                                          <p:spTgt spid="152"/>
                                        </p:tgtEl>
                                        <p:attrNameLst>
                                          <p:attrName>ppt_x</p:attrName>
                                          <p:attrName>ppt_y</p:attrName>
                                        </p:attrNameLst>
                                      </p:cBhvr>
                                      <p:rCtr x="-11367" y="0"/>
                                    </p:animMotion>
                                  </p:childTnLst>
                                </p:cTn>
                              </p:par>
                              <p:par>
                                <p:cTn id="73" presetID="63" presetClass="path" presetSubtype="0" fill="hold" nodeType="withEffect">
                                  <p:stCondLst>
                                    <p:cond delay="3000"/>
                                  </p:stCondLst>
                                  <p:childTnLst>
                                    <p:animMotion origin="layout" path="M 3.33333E-6 1.48148E-6 L 0.23099 1.48148E-6 " pathEditMode="relative" rAng="0" ptsTypes="AA">
                                      <p:cBhvr>
                                        <p:cTn id="74" dur="750" spd="-100000" fill="hold"/>
                                        <p:tgtEl>
                                          <p:spTgt spid="116"/>
                                        </p:tgtEl>
                                        <p:attrNameLst>
                                          <p:attrName>ppt_x</p:attrName>
                                          <p:attrName>ppt_y</p:attrName>
                                        </p:attrNameLst>
                                      </p:cBhvr>
                                      <p:rCtr x="11549" y="0"/>
                                    </p:animMotion>
                                  </p:childTnLst>
                                </p:cTn>
                              </p:par>
                              <p:par>
                                <p:cTn id="75" presetID="10" presetClass="entr" presetSubtype="0" fill="hold" nodeType="withEffect">
                                  <p:stCondLst>
                                    <p:cond delay="375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750"/>
                                        <p:tgtEl>
                                          <p:spTgt spid="21"/>
                                        </p:tgtEl>
                                      </p:cBhvr>
                                    </p:animEffect>
                                  </p:childTnLst>
                                </p:cTn>
                              </p:par>
                              <p:par>
                                <p:cTn id="78" presetID="10" presetClass="entr" presetSubtype="0" fill="hold" grpId="0" nodeType="withEffect">
                                  <p:stCondLst>
                                    <p:cond delay="375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750"/>
                                        <p:tgtEl>
                                          <p:spTgt spid="24"/>
                                        </p:tgtEl>
                                      </p:cBhvr>
                                    </p:animEffect>
                                  </p:childTnLst>
                                </p:cTn>
                              </p:par>
                              <p:par>
                                <p:cTn id="81" presetID="10" presetClass="entr" presetSubtype="0" fill="hold" grpId="0" nodeType="withEffect">
                                  <p:stCondLst>
                                    <p:cond delay="3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750"/>
                                        <p:tgtEl>
                                          <p:spTgt spid="28"/>
                                        </p:tgtEl>
                                      </p:cBhvr>
                                    </p:animEffect>
                                  </p:childTnLst>
                                </p:cTn>
                              </p:par>
                              <p:par>
                                <p:cTn id="84" presetID="10" presetClass="entr" presetSubtype="0" fill="hold" grpId="0" nodeType="withEffect">
                                  <p:stCondLst>
                                    <p:cond delay="375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750"/>
                                        <p:tgtEl>
                                          <p:spTgt spid="30"/>
                                        </p:tgtEl>
                                      </p:cBhvr>
                                    </p:animEffect>
                                  </p:childTnLst>
                                </p:cTn>
                              </p:par>
                              <p:par>
                                <p:cTn id="87" presetID="10" presetClass="entr" presetSubtype="0" fill="hold" grpId="0" nodeType="withEffect">
                                  <p:stCondLst>
                                    <p:cond delay="375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750"/>
                                        <p:tgtEl>
                                          <p:spTgt spid="31"/>
                                        </p:tgtEl>
                                      </p:cBhvr>
                                    </p:animEffect>
                                  </p:childTnLst>
                                </p:cTn>
                              </p:par>
                              <p:par>
                                <p:cTn id="90" presetID="10" presetClass="entr" presetSubtype="0" fill="hold" grpId="0" nodeType="withEffect">
                                  <p:stCondLst>
                                    <p:cond delay="3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750"/>
                                        <p:tgtEl>
                                          <p:spTgt spid="26"/>
                                        </p:tgtEl>
                                      </p:cBhvr>
                                    </p:animEffect>
                                  </p:childTnLst>
                                </p:cTn>
                              </p:par>
                            </p:childTnLst>
                          </p:cTn>
                        </p:par>
                        <p:par>
                          <p:cTn id="93" fill="hold">
                            <p:stCondLst>
                              <p:cond delay="1000"/>
                            </p:stCondLst>
                            <p:childTnLst>
                              <p:par>
                                <p:cTn id="94" presetID="10" presetClass="entr" presetSubtype="0" fill="hold" grpId="0" nodeType="after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fade">
                                      <p:cBhvr>
                                        <p:cTn id="96" dur="75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24" grpId="0"/>
      <p:bldP spid="28" grpId="0"/>
      <p:bldP spid="30" grpId="0" animBg="1"/>
      <p:bldP spid="31" grpId="0"/>
      <p:bldP spid="26" grpId="0"/>
      <p:bldP spid="99" grpId="0" animBg="1"/>
      <p:bldP spid="99" grpId="1" animBg="1"/>
      <p:bldP spid="100" grpId="0" animBg="1"/>
      <p:bldP spid="100" grpId="1" animBg="1"/>
      <p:bldP spid="102" grpId="0"/>
      <p:bldP spid="102" grpId="1"/>
      <p:bldP spid="102" grpId="2"/>
      <p:bldP spid="103" grpId="0"/>
      <p:bldP spid="103" grpId="1"/>
      <p:bldP spid="98" grpId="0" animBg="1"/>
      <p:bldP spid="16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9026018" y="2776216"/>
            <a:ext cx="2102982" cy="2102980"/>
            <a:chOff x="3627361" y="2776216"/>
            <a:chExt cx="2102982" cy="2102980"/>
          </a:xfrm>
        </p:grpSpPr>
        <p:sp>
          <p:nvSpPr>
            <p:cNvPr id="122" name="椭圆 121"/>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5"/>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4"/>
            </a:solidFill>
            <a:ln w="12700" cap="flat">
              <a:solidFill>
                <a:schemeClr val="accent4"/>
              </a:solidFill>
              <a:prstDash val="solid"/>
              <a:miter lim="800000"/>
            </a:ln>
          </p:spPr>
          <p:txBody>
            <a:bodyPr vert="horz" wrap="square" lIns="91440" tIns="45720" rIns="91440" bIns="45720" numCol="1" anchor="t" anchorCtr="0" compatLnSpc="1"/>
            <a:lstStyle/>
            <a:p>
              <a:endParaRPr lang="zh-CN" altLang="en-US"/>
            </a:p>
          </p:txBody>
        </p:sp>
        <p:sp>
          <p:nvSpPr>
            <p:cNvPr id="125" name="弧形 124"/>
            <p:cNvSpPr/>
            <p:nvPr/>
          </p:nvSpPr>
          <p:spPr>
            <a:xfrm rot="10800000">
              <a:off x="3849052" y="2993143"/>
              <a:ext cx="1659600" cy="1659600"/>
            </a:xfrm>
            <a:prstGeom prst="arc">
              <a:avLst>
                <a:gd name="adj1" fmla="val 5283054"/>
                <a:gd name="adj2" fmla="val 7107048"/>
              </a:avLst>
            </a:prstGeom>
            <a:ln w="381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6" name="组合 125"/>
          <p:cNvGrpSpPr/>
          <p:nvPr/>
        </p:nvGrpSpPr>
        <p:grpSpPr>
          <a:xfrm>
            <a:off x="6683093" y="3128738"/>
            <a:ext cx="1388408" cy="1388408"/>
            <a:chOff x="1272861" y="3128738"/>
            <a:chExt cx="1388408" cy="1388408"/>
          </a:xfrm>
        </p:grpSpPr>
        <p:sp>
          <p:nvSpPr>
            <p:cNvPr id="127" name="椭圆 126"/>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5"/>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3"/>
            </a:solidFill>
            <a:ln w="12700" cap="flat">
              <a:solidFill>
                <a:schemeClr val="accent3"/>
              </a:solidFill>
              <a:prstDash val="solid"/>
              <a:miter lim="800000"/>
            </a:ln>
          </p:spPr>
          <p:txBody>
            <a:bodyPr vert="horz" wrap="square" lIns="91440" tIns="45720" rIns="91440" bIns="45720" numCol="1" anchor="t" anchorCtr="0" compatLnSpc="1"/>
            <a:lstStyle/>
            <a:p>
              <a:endParaRPr lang="zh-CN" altLang="en-US"/>
            </a:p>
          </p:txBody>
        </p:sp>
        <p:sp>
          <p:nvSpPr>
            <p:cNvPr id="130" name="弧形 129"/>
            <p:cNvSpPr/>
            <p:nvPr/>
          </p:nvSpPr>
          <p:spPr>
            <a:xfrm>
              <a:off x="1404558" y="3270343"/>
              <a:ext cx="1105200" cy="1105200"/>
            </a:xfrm>
            <a:prstGeom prst="arc">
              <a:avLst>
                <a:gd name="adj1" fmla="val 5283054"/>
                <a:gd name="adj2" fmla="val 7107048"/>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 name="组合 21"/>
          <p:cNvGrpSpPr/>
          <p:nvPr/>
        </p:nvGrpSpPr>
        <p:grpSpPr>
          <a:xfrm>
            <a:off x="3627361" y="2776216"/>
            <a:ext cx="2102982" cy="2102980"/>
            <a:chOff x="3627361" y="2776216"/>
            <a:chExt cx="2102982" cy="2102980"/>
          </a:xfrm>
        </p:grpSpPr>
        <p:sp>
          <p:nvSpPr>
            <p:cNvPr id="74" name="椭圆 73"/>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5"/>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2"/>
            </a:solidFill>
            <a:ln w="12700" cap="flat">
              <a:solidFill>
                <a:schemeClr val="accent2"/>
              </a:solidFill>
              <a:prstDash val="solid"/>
              <a:miter lim="800000"/>
            </a:ln>
          </p:spPr>
          <p:txBody>
            <a:bodyPr vert="horz" wrap="square" lIns="91440" tIns="45720" rIns="91440" bIns="45720" numCol="1" anchor="t" anchorCtr="0" compatLnSpc="1"/>
            <a:lstStyle/>
            <a:p>
              <a:endParaRPr lang="zh-CN" altLang="en-US"/>
            </a:p>
          </p:txBody>
        </p:sp>
        <p:sp>
          <p:nvSpPr>
            <p:cNvPr id="98" name="弧形 97"/>
            <p:cNvSpPr/>
            <p:nvPr/>
          </p:nvSpPr>
          <p:spPr>
            <a:xfrm rot="10800000">
              <a:off x="3849052" y="2993143"/>
              <a:ext cx="1659600" cy="1659600"/>
            </a:xfrm>
            <a:prstGeom prst="arc">
              <a:avLst>
                <a:gd name="adj1" fmla="val 5283054"/>
                <a:gd name="adj2" fmla="val 7107048"/>
              </a:avLst>
            </a:prstGeom>
            <a:ln w="381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1" name="组合 20"/>
          <p:cNvGrpSpPr/>
          <p:nvPr/>
        </p:nvGrpSpPr>
        <p:grpSpPr>
          <a:xfrm>
            <a:off x="1272861" y="3128738"/>
            <a:ext cx="1388408" cy="1388408"/>
            <a:chOff x="1272861" y="3128738"/>
            <a:chExt cx="1388408" cy="1388408"/>
          </a:xfrm>
        </p:grpSpPr>
        <p:sp>
          <p:nvSpPr>
            <p:cNvPr id="72" name="椭圆 71"/>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5"/>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1"/>
            </a:solidFill>
            <a:ln w="12700" cap="flat">
              <a:solidFill>
                <a:schemeClr val="accent1"/>
              </a:solidFill>
              <a:prstDash val="solid"/>
              <a:miter lim="800000"/>
            </a:ln>
          </p:spPr>
          <p:txBody>
            <a:bodyPr vert="horz" wrap="square" lIns="91440" tIns="45720" rIns="91440" bIns="45720" numCol="1" anchor="t" anchorCtr="0" compatLnSpc="1"/>
            <a:lstStyle/>
            <a:p>
              <a:endParaRPr lang="zh-CN" altLang="en-US"/>
            </a:p>
          </p:txBody>
        </p:sp>
        <p:sp>
          <p:nvSpPr>
            <p:cNvPr id="95" name="弧形 94"/>
            <p:cNvSpPr/>
            <p:nvPr/>
          </p:nvSpPr>
          <p:spPr>
            <a:xfrm>
              <a:off x="1404558" y="3270343"/>
              <a:ext cx="1105200" cy="1105200"/>
            </a:xfrm>
            <a:prstGeom prst="arc">
              <a:avLst>
                <a:gd name="adj1" fmla="val 5283054"/>
                <a:gd name="adj2" fmla="val 7107048"/>
              </a:avLst>
            </a:prstGeom>
            <a:ln w="38100"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7" name="椭圆 26"/>
          <p:cNvSpPr/>
          <p:nvPr/>
        </p:nvSpPr>
        <p:spPr>
          <a:xfrm>
            <a:off x="4171632" y="3320486"/>
            <a:ext cx="1014440" cy="1014441"/>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102"/>
          <p:cNvSpPr>
            <a:spLocks noEditPoints="1"/>
          </p:cNvSpPr>
          <p:nvPr/>
        </p:nvSpPr>
        <p:spPr bwMode="auto">
          <a:xfrm>
            <a:off x="4498671" y="3633237"/>
            <a:ext cx="360363" cy="388938"/>
          </a:xfrm>
          <a:custGeom>
            <a:avLst/>
            <a:gdLst>
              <a:gd name="T0" fmla="*/ 76 w 96"/>
              <a:gd name="T1" fmla="*/ 64 h 104"/>
              <a:gd name="T2" fmla="*/ 59 w 96"/>
              <a:gd name="T3" fmla="*/ 73 h 104"/>
              <a:gd name="T4" fmla="*/ 38 w 96"/>
              <a:gd name="T5" fmla="*/ 61 h 104"/>
              <a:gd name="T6" fmla="*/ 40 w 96"/>
              <a:gd name="T7" fmla="*/ 52 h 104"/>
              <a:gd name="T8" fmla="*/ 39 w 96"/>
              <a:gd name="T9" fmla="*/ 46 h 104"/>
              <a:gd name="T10" fmla="*/ 61 w 96"/>
              <a:gd name="T11" fmla="*/ 34 h 104"/>
              <a:gd name="T12" fmla="*/ 76 w 96"/>
              <a:gd name="T13" fmla="*/ 40 h 104"/>
              <a:gd name="T14" fmla="*/ 96 w 96"/>
              <a:gd name="T15" fmla="*/ 20 h 104"/>
              <a:gd name="T16" fmla="*/ 76 w 96"/>
              <a:gd name="T17" fmla="*/ 0 h 104"/>
              <a:gd name="T18" fmla="*/ 56 w 96"/>
              <a:gd name="T19" fmla="*/ 20 h 104"/>
              <a:gd name="T20" fmla="*/ 57 w 96"/>
              <a:gd name="T21" fmla="*/ 26 h 104"/>
              <a:gd name="T22" fmla="*/ 35 w 96"/>
              <a:gd name="T23" fmla="*/ 38 h 104"/>
              <a:gd name="T24" fmla="*/ 20 w 96"/>
              <a:gd name="T25" fmla="*/ 32 h 104"/>
              <a:gd name="T26" fmla="*/ 0 w 96"/>
              <a:gd name="T27" fmla="*/ 52 h 104"/>
              <a:gd name="T28" fmla="*/ 20 w 96"/>
              <a:gd name="T29" fmla="*/ 72 h 104"/>
              <a:gd name="T30" fmla="*/ 32 w 96"/>
              <a:gd name="T31" fmla="*/ 68 h 104"/>
              <a:gd name="T32" fmla="*/ 32 w 96"/>
              <a:gd name="T33" fmla="*/ 68 h 104"/>
              <a:gd name="T34" fmla="*/ 56 w 96"/>
              <a:gd name="T35" fmla="*/ 82 h 104"/>
              <a:gd name="T36" fmla="*/ 56 w 96"/>
              <a:gd name="T37" fmla="*/ 84 h 104"/>
              <a:gd name="T38" fmla="*/ 76 w 96"/>
              <a:gd name="T39" fmla="*/ 104 h 104"/>
              <a:gd name="T40" fmla="*/ 96 w 96"/>
              <a:gd name="T41" fmla="*/ 84 h 104"/>
              <a:gd name="T42" fmla="*/ 76 w 96"/>
              <a:gd name="T43" fmla="*/ 64 h 104"/>
              <a:gd name="T44" fmla="*/ 76 w 96"/>
              <a:gd name="T45" fmla="*/ 8 h 104"/>
              <a:gd name="T46" fmla="*/ 88 w 96"/>
              <a:gd name="T47" fmla="*/ 20 h 104"/>
              <a:gd name="T48" fmla="*/ 76 w 96"/>
              <a:gd name="T49" fmla="*/ 32 h 104"/>
              <a:gd name="T50" fmla="*/ 64 w 96"/>
              <a:gd name="T51" fmla="*/ 20 h 104"/>
              <a:gd name="T52" fmla="*/ 76 w 96"/>
              <a:gd name="T53" fmla="*/ 8 h 104"/>
              <a:gd name="T54" fmla="*/ 20 w 96"/>
              <a:gd name="T55" fmla="*/ 64 h 104"/>
              <a:gd name="T56" fmla="*/ 8 w 96"/>
              <a:gd name="T57" fmla="*/ 52 h 104"/>
              <a:gd name="T58" fmla="*/ 20 w 96"/>
              <a:gd name="T59" fmla="*/ 40 h 104"/>
              <a:gd name="T60" fmla="*/ 32 w 96"/>
              <a:gd name="T61" fmla="*/ 52 h 104"/>
              <a:gd name="T62" fmla="*/ 20 w 96"/>
              <a:gd name="T63" fmla="*/ 64 h 104"/>
              <a:gd name="T64" fmla="*/ 76 w 96"/>
              <a:gd name="T65" fmla="*/ 96 h 104"/>
              <a:gd name="T66" fmla="*/ 64 w 96"/>
              <a:gd name="T67" fmla="*/ 84 h 104"/>
              <a:gd name="T68" fmla="*/ 76 w 96"/>
              <a:gd name="T69" fmla="*/ 72 h 104"/>
              <a:gd name="T70" fmla="*/ 88 w 96"/>
              <a:gd name="T71" fmla="*/ 84 h 104"/>
              <a:gd name="T72" fmla="*/ 76 w 96"/>
              <a:gd name="T73"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04">
                <a:moveTo>
                  <a:pt x="76" y="64"/>
                </a:moveTo>
                <a:cubicBezTo>
                  <a:pt x="69" y="64"/>
                  <a:pt x="63" y="68"/>
                  <a:pt x="59" y="73"/>
                </a:cubicBezTo>
                <a:cubicBezTo>
                  <a:pt x="38" y="61"/>
                  <a:pt x="38" y="61"/>
                  <a:pt x="38" y="61"/>
                </a:cubicBezTo>
                <a:cubicBezTo>
                  <a:pt x="39" y="58"/>
                  <a:pt x="40" y="55"/>
                  <a:pt x="40" y="52"/>
                </a:cubicBezTo>
                <a:cubicBezTo>
                  <a:pt x="40" y="50"/>
                  <a:pt x="40" y="48"/>
                  <a:pt x="39" y="46"/>
                </a:cubicBezTo>
                <a:cubicBezTo>
                  <a:pt x="61" y="34"/>
                  <a:pt x="61" y="34"/>
                  <a:pt x="61" y="34"/>
                </a:cubicBezTo>
                <a:cubicBezTo>
                  <a:pt x="65" y="37"/>
                  <a:pt x="70" y="40"/>
                  <a:pt x="76" y="40"/>
                </a:cubicBezTo>
                <a:cubicBezTo>
                  <a:pt x="87" y="40"/>
                  <a:pt x="96" y="31"/>
                  <a:pt x="96" y="20"/>
                </a:cubicBezTo>
                <a:cubicBezTo>
                  <a:pt x="96" y="9"/>
                  <a:pt x="87" y="0"/>
                  <a:pt x="76" y="0"/>
                </a:cubicBezTo>
                <a:cubicBezTo>
                  <a:pt x="65" y="0"/>
                  <a:pt x="56" y="9"/>
                  <a:pt x="56" y="20"/>
                </a:cubicBezTo>
                <a:cubicBezTo>
                  <a:pt x="56" y="22"/>
                  <a:pt x="56" y="24"/>
                  <a:pt x="57" y="26"/>
                </a:cubicBezTo>
                <a:cubicBezTo>
                  <a:pt x="35" y="38"/>
                  <a:pt x="35" y="38"/>
                  <a:pt x="35" y="38"/>
                </a:cubicBezTo>
                <a:cubicBezTo>
                  <a:pt x="31" y="35"/>
                  <a:pt x="26" y="32"/>
                  <a:pt x="20" y="32"/>
                </a:cubicBezTo>
                <a:cubicBezTo>
                  <a:pt x="9" y="32"/>
                  <a:pt x="0" y="41"/>
                  <a:pt x="0" y="52"/>
                </a:cubicBezTo>
                <a:cubicBezTo>
                  <a:pt x="0" y="63"/>
                  <a:pt x="9" y="72"/>
                  <a:pt x="20" y="72"/>
                </a:cubicBezTo>
                <a:cubicBezTo>
                  <a:pt x="25" y="72"/>
                  <a:pt x="29" y="70"/>
                  <a:pt x="32" y="68"/>
                </a:cubicBezTo>
                <a:cubicBezTo>
                  <a:pt x="32" y="68"/>
                  <a:pt x="32" y="68"/>
                  <a:pt x="32" y="68"/>
                </a:cubicBezTo>
                <a:cubicBezTo>
                  <a:pt x="56" y="82"/>
                  <a:pt x="56" y="82"/>
                  <a:pt x="56" y="82"/>
                </a:cubicBezTo>
                <a:cubicBezTo>
                  <a:pt x="56" y="83"/>
                  <a:pt x="56" y="83"/>
                  <a:pt x="56" y="84"/>
                </a:cubicBezTo>
                <a:cubicBezTo>
                  <a:pt x="56" y="95"/>
                  <a:pt x="65" y="104"/>
                  <a:pt x="76" y="104"/>
                </a:cubicBezTo>
                <a:cubicBezTo>
                  <a:pt x="87" y="104"/>
                  <a:pt x="96" y="95"/>
                  <a:pt x="96" y="84"/>
                </a:cubicBezTo>
                <a:cubicBezTo>
                  <a:pt x="96" y="73"/>
                  <a:pt x="87" y="64"/>
                  <a:pt x="76" y="64"/>
                </a:cubicBezTo>
                <a:close/>
                <a:moveTo>
                  <a:pt x="76" y="8"/>
                </a:moveTo>
                <a:cubicBezTo>
                  <a:pt x="83" y="8"/>
                  <a:pt x="88" y="13"/>
                  <a:pt x="88" y="20"/>
                </a:cubicBezTo>
                <a:cubicBezTo>
                  <a:pt x="88" y="27"/>
                  <a:pt x="83" y="32"/>
                  <a:pt x="76" y="32"/>
                </a:cubicBezTo>
                <a:cubicBezTo>
                  <a:pt x="69" y="32"/>
                  <a:pt x="64" y="27"/>
                  <a:pt x="64" y="20"/>
                </a:cubicBezTo>
                <a:cubicBezTo>
                  <a:pt x="64" y="13"/>
                  <a:pt x="69" y="8"/>
                  <a:pt x="76" y="8"/>
                </a:cubicBezTo>
                <a:close/>
                <a:moveTo>
                  <a:pt x="20" y="64"/>
                </a:moveTo>
                <a:cubicBezTo>
                  <a:pt x="13" y="64"/>
                  <a:pt x="8" y="59"/>
                  <a:pt x="8" y="52"/>
                </a:cubicBezTo>
                <a:cubicBezTo>
                  <a:pt x="8" y="45"/>
                  <a:pt x="13" y="40"/>
                  <a:pt x="20" y="40"/>
                </a:cubicBezTo>
                <a:cubicBezTo>
                  <a:pt x="27" y="40"/>
                  <a:pt x="32" y="45"/>
                  <a:pt x="32" y="52"/>
                </a:cubicBezTo>
                <a:cubicBezTo>
                  <a:pt x="32" y="59"/>
                  <a:pt x="27" y="64"/>
                  <a:pt x="20" y="64"/>
                </a:cubicBezTo>
                <a:close/>
                <a:moveTo>
                  <a:pt x="76" y="96"/>
                </a:moveTo>
                <a:cubicBezTo>
                  <a:pt x="69" y="96"/>
                  <a:pt x="64" y="91"/>
                  <a:pt x="64" y="84"/>
                </a:cubicBezTo>
                <a:cubicBezTo>
                  <a:pt x="64" y="77"/>
                  <a:pt x="69" y="72"/>
                  <a:pt x="76" y="72"/>
                </a:cubicBezTo>
                <a:cubicBezTo>
                  <a:pt x="83" y="72"/>
                  <a:pt x="88" y="77"/>
                  <a:pt x="88" y="84"/>
                </a:cubicBezTo>
                <a:cubicBezTo>
                  <a:pt x="88" y="91"/>
                  <a:pt x="83" y="96"/>
                  <a:pt x="76" y="9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 name="椭圆 22"/>
          <p:cNvSpPr/>
          <p:nvPr/>
        </p:nvSpPr>
        <p:spPr>
          <a:xfrm>
            <a:off x="9582094" y="3320486"/>
            <a:ext cx="1014440" cy="101444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31"/>
          <p:cNvSpPr>
            <a:spLocks noEditPoints="1"/>
          </p:cNvSpPr>
          <p:nvPr/>
        </p:nvSpPr>
        <p:spPr bwMode="auto">
          <a:xfrm>
            <a:off x="9863889" y="3617362"/>
            <a:ext cx="450850" cy="420688"/>
          </a:xfrm>
          <a:custGeom>
            <a:avLst/>
            <a:gdLst>
              <a:gd name="T0" fmla="*/ 64 w 120"/>
              <a:gd name="T1" fmla="*/ 8 h 112"/>
              <a:gd name="T2" fmla="*/ 64 w 120"/>
              <a:gd name="T3" fmla="*/ 4 h 112"/>
              <a:gd name="T4" fmla="*/ 60 w 120"/>
              <a:gd name="T5" fmla="*/ 0 h 112"/>
              <a:gd name="T6" fmla="*/ 56 w 120"/>
              <a:gd name="T7" fmla="*/ 4 h 112"/>
              <a:gd name="T8" fmla="*/ 56 w 120"/>
              <a:gd name="T9" fmla="*/ 8 h 112"/>
              <a:gd name="T10" fmla="*/ 40 w 120"/>
              <a:gd name="T11" fmla="*/ 28 h 112"/>
              <a:gd name="T12" fmla="*/ 56 w 120"/>
              <a:gd name="T13" fmla="*/ 48 h 112"/>
              <a:gd name="T14" fmla="*/ 56 w 120"/>
              <a:gd name="T15" fmla="*/ 108 h 112"/>
              <a:gd name="T16" fmla="*/ 60 w 120"/>
              <a:gd name="T17" fmla="*/ 112 h 112"/>
              <a:gd name="T18" fmla="*/ 64 w 120"/>
              <a:gd name="T19" fmla="*/ 108 h 112"/>
              <a:gd name="T20" fmla="*/ 64 w 120"/>
              <a:gd name="T21" fmla="*/ 48 h 112"/>
              <a:gd name="T22" fmla="*/ 80 w 120"/>
              <a:gd name="T23" fmla="*/ 28 h 112"/>
              <a:gd name="T24" fmla="*/ 64 w 120"/>
              <a:gd name="T25" fmla="*/ 8 h 112"/>
              <a:gd name="T26" fmla="*/ 60 w 120"/>
              <a:gd name="T27" fmla="*/ 40 h 112"/>
              <a:gd name="T28" fmla="*/ 48 w 120"/>
              <a:gd name="T29" fmla="*/ 28 h 112"/>
              <a:gd name="T30" fmla="*/ 60 w 120"/>
              <a:gd name="T31" fmla="*/ 16 h 112"/>
              <a:gd name="T32" fmla="*/ 72 w 120"/>
              <a:gd name="T33" fmla="*/ 28 h 112"/>
              <a:gd name="T34" fmla="*/ 60 w 120"/>
              <a:gd name="T35" fmla="*/ 40 h 112"/>
              <a:gd name="T36" fmla="*/ 104 w 120"/>
              <a:gd name="T37" fmla="*/ 64 h 112"/>
              <a:gd name="T38" fmla="*/ 104 w 120"/>
              <a:gd name="T39" fmla="*/ 4 h 112"/>
              <a:gd name="T40" fmla="*/ 100 w 120"/>
              <a:gd name="T41" fmla="*/ 0 h 112"/>
              <a:gd name="T42" fmla="*/ 96 w 120"/>
              <a:gd name="T43" fmla="*/ 4 h 112"/>
              <a:gd name="T44" fmla="*/ 96 w 120"/>
              <a:gd name="T45" fmla="*/ 64 h 112"/>
              <a:gd name="T46" fmla="*/ 80 w 120"/>
              <a:gd name="T47" fmla="*/ 84 h 112"/>
              <a:gd name="T48" fmla="*/ 96 w 120"/>
              <a:gd name="T49" fmla="*/ 104 h 112"/>
              <a:gd name="T50" fmla="*/ 96 w 120"/>
              <a:gd name="T51" fmla="*/ 108 h 112"/>
              <a:gd name="T52" fmla="*/ 100 w 120"/>
              <a:gd name="T53" fmla="*/ 112 h 112"/>
              <a:gd name="T54" fmla="*/ 104 w 120"/>
              <a:gd name="T55" fmla="*/ 108 h 112"/>
              <a:gd name="T56" fmla="*/ 104 w 120"/>
              <a:gd name="T57" fmla="*/ 104 h 112"/>
              <a:gd name="T58" fmla="*/ 120 w 120"/>
              <a:gd name="T59" fmla="*/ 84 h 112"/>
              <a:gd name="T60" fmla="*/ 104 w 120"/>
              <a:gd name="T61" fmla="*/ 64 h 112"/>
              <a:gd name="T62" fmla="*/ 100 w 120"/>
              <a:gd name="T63" fmla="*/ 96 h 112"/>
              <a:gd name="T64" fmla="*/ 88 w 120"/>
              <a:gd name="T65" fmla="*/ 84 h 112"/>
              <a:gd name="T66" fmla="*/ 100 w 120"/>
              <a:gd name="T67" fmla="*/ 72 h 112"/>
              <a:gd name="T68" fmla="*/ 112 w 120"/>
              <a:gd name="T69" fmla="*/ 84 h 112"/>
              <a:gd name="T70" fmla="*/ 100 w 120"/>
              <a:gd name="T71" fmla="*/ 96 h 112"/>
              <a:gd name="T72" fmla="*/ 24 w 120"/>
              <a:gd name="T73" fmla="*/ 48 h 112"/>
              <a:gd name="T74" fmla="*/ 24 w 120"/>
              <a:gd name="T75" fmla="*/ 4 h 112"/>
              <a:gd name="T76" fmla="*/ 20 w 120"/>
              <a:gd name="T77" fmla="*/ 0 h 112"/>
              <a:gd name="T78" fmla="*/ 16 w 120"/>
              <a:gd name="T79" fmla="*/ 4 h 112"/>
              <a:gd name="T80" fmla="*/ 16 w 120"/>
              <a:gd name="T81" fmla="*/ 48 h 112"/>
              <a:gd name="T82" fmla="*/ 0 w 120"/>
              <a:gd name="T83" fmla="*/ 68 h 112"/>
              <a:gd name="T84" fmla="*/ 16 w 120"/>
              <a:gd name="T85" fmla="*/ 88 h 112"/>
              <a:gd name="T86" fmla="*/ 16 w 120"/>
              <a:gd name="T87" fmla="*/ 108 h 112"/>
              <a:gd name="T88" fmla="*/ 20 w 120"/>
              <a:gd name="T89" fmla="*/ 112 h 112"/>
              <a:gd name="T90" fmla="*/ 24 w 120"/>
              <a:gd name="T91" fmla="*/ 108 h 112"/>
              <a:gd name="T92" fmla="*/ 24 w 120"/>
              <a:gd name="T93" fmla="*/ 88 h 112"/>
              <a:gd name="T94" fmla="*/ 40 w 120"/>
              <a:gd name="T95" fmla="*/ 68 h 112"/>
              <a:gd name="T96" fmla="*/ 24 w 120"/>
              <a:gd name="T97" fmla="*/ 48 h 112"/>
              <a:gd name="T98" fmla="*/ 20 w 120"/>
              <a:gd name="T99" fmla="*/ 80 h 112"/>
              <a:gd name="T100" fmla="*/ 8 w 120"/>
              <a:gd name="T101" fmla="*/ 68 h 112"/>
              <a:gd name="T102" fmla="*/ 20 w 120"/>
              <a:gd name="T103" fmla="*/ 56 h 112"/>
              <a:gd name="T104" fmla="*/ 32 w 120"/>
              <a:gd name="T105" fmla="*/ 68 h 112"/>
              <a:gd name="T106" fmla="*/ 20 w 120"/>
              <a:gd name="T107" fmla="*/ 8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112">
                <a:moveTo>
                  <a:pt x="64" y="8"/>
                </a:moveTo>
                <a:cubicBezTo>
                  <a:pt x="64" y="4"/>
                  <a:pt x="64" y="4"/>
                  <a:pt x="64" y="4"/>
                </a:cubicBezTo>
                <a:cubicBezTo>
                  <a:pt x="64" y="2"/>
                  <a:pt x="62" y="0"/>
                  <a:pt x="60" y="0"/>
                </a:cubicBezTo>
                <a:cubicBezTo>
                  <a:pt x="58" y="0"/>
                  <a:pt x="56" y="2"/>
                  <a:pt x="56" y="4"/>
                </a:cubicBezTo>
                <a:cubicBezTo>
                  <a:pt x="56" y="8"/>
                  <a:pt x="56" y="8"/>
                  <a:pt x="56" y="8"/>
                </a:cubicBezTo>
                <a:cubicBezTo>
                  <a:pt x="47" y="10"/>
                  <a:pt x="40" y="18"/>
                  <a:pt x="40" y="28"/>
                </a:cubicBezTo>
                <a:cubicBezTo>
                  <a:pt x="40" y="38"/>
                  <a:pt x="47" y="46"/>
                  <a:pt x="56" y="48"/>
                </a:cubicBezTo>
                <a:cubicBezTo>
                  <a:pt x="56" y="108"/>
                  <a:pt x="56" y="108"/>
                  <a:pt x="56" y="108"/>
                </a:cubicBezTo>
                <a:cubicBezTo>
                  <a:pt x="56" y="110"/>
                  <a:pt x="58" y="112"/>
                  <a:pt x="60" y="112"/>
                </a:cubicBezTo>
                <a:cubicBezTo>
                  <a:pt x="62" y="112"/>
                  <a:pt x="64" y="110"/>
                  <a:pt x="64" y="108"/>
                </a:cubicBezTo>
                <a:cubicBezTo>
                  <a:pt x="64" y="48"/>
                  <a:pt x="64" y="48"/>
                  <a:pt x="64" y="48"/>
                </a:cubicBezTo>
                <a:cubicBezTo>
                  <a:pt x="73" y="46"/>
                  <a:pt x="80" y="38"/>
                  <a:pt x="80" y="28"/>
                </a:cubicBezTo>
                <a:cubicBezTo>
                  <a:pt x="80" y="18"/>
                  <a:pt x="73" y="10"/>
                  <a:pt x="64" y="8"/>
                </a:cubicBezTo>
                <a:close/>
                <a:moveTo>
                  <a:pt x="60" y="40"/>
                </a:moveTo>
                <a:cubicBezTo>
                  <a:pt x="53" y="40"/>
                  <a:pt x="48" y="35"/>
                  <a:pt x="48" y="28"/>
                </a:cubicBezTo>
                <a:cubicBezTo>
                  <a:pt x="48" y="21"/>
                  <a:pt x="53" y="16"/>
                  <a:pt x="60" y="16"/>
                </a:cubicBezTo>
                <a:cubicBezTo>
                  <a:pt x="67" y="16"/>
                  <a:pt x="72" y="21"/>
                  <a:pt x="72" y="28"/>
                </a:cubicBezTo>
                <a:cubicBezTo>
                  <a:pt x="72" y="35"/>
                  <a:pt x="67" y="40"/>
                  <a:pt x="60" y="40"/>
                </a:cubicBezTo>
                <a:close/>
                <a:moveTo>
                  <a:pt x="104" y="64"/>
                </a:moveTo>
                <a:cubicBezTo>
                  <a:pt x="104" y="4"/>
                  <a:pt x="104" y="4"/>
                  <a:pt x="104" y="4"/>
                </a:cubicBezTo>
                <a:cubicBezTo>
                  <a:pt x="104" y="2"/>
                  <a:pt x="102" y="0"/>
                  <a:pt x="100" y="0"/>
                </a:cubicBezTo>
                <a:cubicBezTo>
                  <a:pt x="98" y="0"/>
                  <a:pt x="96" y="2"/>
                  <a:pt x="96" y="4"/>
                </a:cubicBezTo>
                <a:cubicBezTo>
                  <a:pt x="96" y="64"/>
                  <a:pt x="96" y="64"/>
                  <a:pt x="96" y="64"/>
                </a:cubicBezTo>
                <a:cubicBezTo>
                  <a:pt x="87" y="66"/>
                  <a:pt x="80" y="74"/>
                  <a:pt x="80" y="84"/>
                </a:cubicBezTo>
                <a:cubicBezTo>
                  <a:pt x="80" y="94"/>
                  <a:pt x="87" y="102"/>
                  <a:pt x="96" y="104"/>
                </a:cubicBezTo>
                <a:cubicBezTo>
                  <a:pt x="96" y="108"/>
                  <a:pt x="96" y="108"/>
                  <a:pt x="96" y="108"/>
                </a:cubicBezTo>
                <a:cubicBezTo>
                  <a:pt x="96" y="110"/>
                  <a:pt x="98" y="112"/>
                  <a:pt x="100" y="112"/>
                </a:cubicBezTo>
                <a:cubicBezTo>
                  <a:pt x="102" y="112"/>
                  <a:pt x="104" y="110"/>
                  <a:pt x="104" y="108"/>
                </a:cubicBezTo>
                <a:cubicBezTo>
                  <a:pt x="104" y="104"/>
                  <a:pt x="104" y="104"/>
                  <a:pt x="104" y="104"/>
                </a:cubicBezTo>
                <a:cubicBezTo>
                  <a:pt x="113" y="102"/>
                  <a:pt x="120" y="94"/>
                  <a:pt x="120" y="84"/>
                </a:cubicBezTo>
                <a:cubicBezTo>
                  <a:pt x="120" y="74"/>
                  <a:pt x="113" y="66"/>
                  <a:pt x="104" y="64"/>
                </a:cubicBezTo>
                <a:close/>
                <a:moveTo>
                  <a:pt x="100" y="96"/>
                </a:moveTo>
                <a:cubicBezTo>
                  <a:pt x="93" y="96"/>
                  <a:pt x="88" y="91"/>
                  <a:pt x="88" y="84"/>
                </a:cubicBezTo>
                <a:cubicBezTo>
                  <a:pt x="88" y="77"/>
                  <a:pt x="93" y="72"/>
                  <a:pt x="100" y="72"/>
                </a:cubicBezTo>
                <a:cubicBezTo>
                  <a:pt x="107" y="72"/>
                  <a:pt x="112" y="77"/>
                  <a:pt x="112" y="84"/>
                </a:cubicBezTo>
                <a:cubicBezTo>
                  <a:pt x="112" y="91"/>
                  <a:pt x="107" y="96"/>
                  <a:pt x="100" y="96"/>
                </a:cubicBezTo>
                <a:close/>
                <a:moveTo>
                  <a:pt x="24" y="48"/>
                </a:moveTo>
                <a:cubicBezTo>
                  <a:pt x="24" y="4"/>
                  <a:pt x="24" y="4"/>
                  <a:pt x="24" y="4"/>
                </a:cubicBezTo>
                <a:cubicBezTo>
                  <a:pt x="24" y="2"/>
                  <a:pt x="22" y="0"/>
                  <a:pt x="20" y="0"/>
                </a:cubicBezTo>
                <a:cubicBezTo>
                  <a:pt x="18" y="0"/>
                  <a:pt x="16" y="2"/>
                  <a:pt x="16" y="4"/>
                </a:cubicBezTo>
                <a:cubicBezTo>
                  <a:pt x="16" y="48"/>
                  <a:pt x="16" y="48"/>
                  <a:pt x="16" y="48"/>
                </a:cubicBezTo>
                <a:cubicBezTo>
                  <a:pt x="7" y="50"/>
                  <a:pt x="0" y="58"/>
                  <a:pt x="0" y="68"/>
                </a:cubicBezTo>
                <a:cubicBezTo>
                  <a:pt x="0" y="78"/>
                  <a:pt x="7" y="86"/>
                  <a:pt x="16" y="88"/>
                </a:cubicBezTo>
                <a:cubicBezTo>
                  <a:pt x="16" y="108"/>
                  <a:pt x="16" y="108"/>
                  <a:pt x="16" y="108"/>
                </a:cubicBezTo>
                <a:cubicBezTo>
                  <a:pt x="16" y="110"/>
                  <a:pt x="18" y="112"/>
                  <a:pt x="20" y="112"/>
                </a:cubicBezTo>
                <a:cubicBezTo>
                  <a:pt x="22" y="112"/>
                  <a:pt x="24" y="110"/>
                  <a:pt x="24" y="108"/>
                </a:cubicBezTo>
                <a:cubicBezTo>
                  <a:pt x="24" y="88"/>
                  <a:pt x="24" y="88"/>
                  <a:pt x="24" y="88"/>
                </a:cubicBezTo>
                <a:cubicBezTo>
                  <a:pt x="33" y="86"/>
                  <a:pt x="40" y="78"/>
                  <a:pt x="40" y="68"/>
                </a:cubicBezTo>
                <a:cubicBezTo>
                  <a:pt x="40" y="58"/>
                  <a:pt x="33" y="50"/>
                  <a:pt x="24" y="48"/>
                </a:cubicBezTo>
                <a:close/>
                <a:moveTo>
                  <a:pt x="20" y="80"/>
                </a:moveTo>
                <a:cubicBezTo>
                  <a:pt x="13" y="80"/>
                  <a:pt x="8" y="75"/>
                  <a:pt x="8" y="68"/>
                </a:cubicBezTo>
                <a:cubicBezTo>
                  <a:pt x="8" y="61"/>
                  <a:pt x="13" y="56"/>
                  <a:pt x="20" y="56"/>
                </a:cubicBezTo>
                <a:cubicBezTo>
                  <a:pt x="27" y="56"/>
                  <a:pt x="32" y="61"/>
                  <a:pt x="32" y="68"/>
                </a:cubicBezTo>
                <a:cubicBezTo>
                  <a:pt x="32" y="75"/>
                  <a:pt x="27" y="80"/>
                  <a:pt x="20" y="8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42" name="椭圆 41"/>
          <p:cNvSpPr/>
          <p:nvPr/>
        </p:nvSpPr>
        <p:spPr>
          <a:xfrm>
            <a:off x="1611925"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15"/>
          <p:cNvSpPr>
            <a:spLocks noEditPoints="1"/>
          </p:cNvSpPr>
          <p:nvPr/>
        </p:nvSpPr>
        <p:spPr bwMode="auto">
          <a:xfrm>
            <a:off x="1847535" y="3698030"/>
            <a:ext cx="219247" cy="259353"/>
          </a:xfrm>
          <a:custGeom>
            <a:avLst/>
            <a:gdLst>
              <a:gd name="T0" fmla="*/ 4 w 104"/>
              <a:gd name="T1" fmla="*/ 36 h 123"/>
              <a:gd name="T2" fmla="*/ 76 w 104"/>
              <a:gd name="T3" fmla="*/ 36 h 123"/>
              <a:gd name="T4" fmla="*/ 80 w 104"/>
              <a:gd name="T5" fmla="*/ 32 h 123"/>
              <a:gd name="T6" fmla="*/ 76 w 104"/>
              <a:gd name="T7" fmla="*/ 28 h 123"/>
              <a:gd name="T8" fmla="*/ 4 w 104"/>
              <a:gd name="T9" fmla="*/ 28 h 123"/>
              <a:gd name="T10" fmla="*/ 0 w 104"/>
              <a:gd name="T11" fmla="*/ 32 h 123"/>
              <a:gd name="T12" fmla="*/ 4 w 104"/>
              <a:gd name="T13" fmla="*/ 36 h 123"/>
              <a:gd name="T14" fmla="*/ 4 w 104"/>
              <a:gd name="T15" fmla="*/ 60 h 123"/>
              <a:gd name="T16" fmla="*/ 48 w 104"/>
              <a:gd name="T17" fmla="*/ 60 h 123"/>
              <a:gd name="T18" fmla="*/ 52 w 104"/>
              <a:gd name="T19" fmla="*/ 56 h 123"/>
              <a:gd name="T20" fmla="*/ 48 w 104"/>
              <a:gd name="T21" fmla="*/ 52 h 123"/>
              <a:gd name="T22" fmla="*/ 4 w 104"/>
              <a:gd name="T23" fmla="*/ 52 h 123"/>
              <a:gd name="T24" fmla="*/ 0 w 104"/>
              <a:gd name="T25" fmla="*/ 56 h 123"/>
              <a:gd name="T26" fmla="*/ 4 w 104"/>
              <a:gd name="T27" fmla="*/ 60 h 123"/>
              <a:gd name="T28" fmla="*/ 4 w 104"/>
              <a:gd name="T29" fmla="*/ 12 h 123"/>
              <a:gd name="T30" fmla="*/ 76 w 104"/>
              <a:gd name="T31" fmla="*/ 12 h 123"/>
              <a:gd name="T32" fmla="*/ 80 w 104"/>
              <a:gd name="T33" fmla="*/ 8 h 123"/>
              <a:gd name="T34" fmla="*/ 76 w 104"/>
              <a:gd name="T35" fmla="*/ 4 h 123"/>
              <a:gd name="T36" fmla="*/ 4 w 104"/>
              <a:gd name="T37" fmla="*/ 4 h 123"/>
              <a:gd name="T38" fmla="*/ 0 w 104"/>
              <a:gd name="T39" fmla="*/ 8 h 123"/>
              <a:gd name="T40" fmla="*/ 4 w 104"/>
              <a:gd name="T41" fmla="*/ 12 h 123"/>
              <a:gd name="T42" fmla="*/ 100 w 104"/>
              <a:gd name="T43" fmla="*/ 0 h 123"/>
              <a:gd name="T44" fmla="*/ 96 w 104"/>
              <a:gd name="T45" fmla="*/ 4 h 123"/>
              <a:gd name="T46" fmla="*/ 96 w 104"/>
              <a:gd name="T47" fmla="*/ 69 h 123"/>
              <a:gd name="T48" fmla="*/ 60 w 104"/>
              <a:gd name="T49" fmla="*/ 70 h 123"/>
              <a:gd name="T50" fmla="*/ 43 w 104"/>
              <a:gd name="T51" fmla="*/ 109 h 123"/>
              <a:gd name="T52" fmla="*/ 85 w 104"/>
              <a:gd name="T53" fmla="*/ 114 h 123"/>
              <a:gd name="T54" fmla="*/ 104 w 104"/>
              <a:gd name="T55" fmla="*/ 84 h 123"/>
              <a:gd name="T56" fmla="*/ 104 w 104"/>
              <a:gd name="T57" fmla="*/ 84 h 123"/>
              <a:gd name="T58" fmla="*/ 104 w 104"/>
              <a:gd name="T59" fmla="*/ 4 h 123"/>
              <a:gd name="T60" fmla="*/ 100 w 104"/>
              <a:gd name="T61" fmla="*/ 0 h 123"/>
              <a:gd name="T62" fmla="*/ 82 w 104"/>
              <a:gd name="T63" fmla="*/ 107 h 123"/>
              <a:gd name="T64" fmla="*/ 50 w 104"/>
              <a:gd name="T65" fmla="*/ 106 h 123"/>
              <a:gd name="T66" fmla="*/ 62 w 104"/>
              <a:gd name="T67" fmla="*/ 77 h 123"/>
              <a:gd name="T68" fmla="*/ 95 w 104"/>
              <a:gd name="T69" fmla="*/ 78 h 123"/>
              <a:gd name="T70" fmla="*/ 82 w 104"/>
              <a:gd name="T71" fmla="*/ 107 h 123"/>
              <a:gd name="T72" fmla="*/ 28 w 104"/>
              <a:gd name="T73" fmla="*/ 76 h 123"/>
              <a:gd name="T74" fmla="*/ 4 w 104"/>
              <a:gd name="T75" fmla="*/ 76 h 123"/>
              <a:gd name="T76" fmla="*/ 0 w 104"/>
              <a:gd name="T77" fmla="*/ 80 h 123"/>
              <a:gd name="T78" fmla="*/ 4 w 104"/>
              <a:gd name="T79" fmla="*/ 84 h 123"/>
              <a:gd name="T80" fmla="*/ 28 w 104"/>
              <a:gd name="T81" fmla="*/ 84 h 123"/>
              <a:gd name="T82" fmla="*/ 32 w 104"/>
              <a:gd name="T83" fmla="*/ 80 h 123"/>
              <a:gd name="T84" fmla="*/ 28 w 104"/>
              <a:gd name="T85" fmla="*/ 7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23">
                <a:moveTo>
                  <a:pt x="4" y="36"/>
                </a:moveTo>
                <a:cubicBezTo>
                  <a:pt x="76" y="36"/>
                  <a:pt x="76" y="36"/>
                  <a:pt x="76" y="36"/>
                </a:cubicBezTo>
                <a:cubicBezTo>
                  <a:pt x="78" y="36"/>
                  <a:pt x="80" y="34"/>
                  <a:pt x="80" y="32"/>
                </a:cubicBezTo>
                <a:cubicBezTo>
                  <a:pt x="80" y="30"/>
                  <a:pt x="78" y="28"/>
                  <a:pt x="76" y="28"/>
                </a:cubicBezTo>
                <a:cubicBezTo>
                  <a:pt x="4" y="28"/>
                  <a:pt x="4" y="28"/>
                  <a:pt x="4" y="28"/>
                </a:cubicBezTo>
                <a:cubicBezTo>
                  <a:pt x="2" y="28"/>
                  <a:pt x="0" y="30"/>
                  <a:pt x="0" y="32"/>
                </a:cubicBezTo>
                <a:cubicBezTo>
                  <a:pt x="0" y="34"/>
                  <a:pt x="2" y="36"/>
                  <a:pt x="4" y="36"/>
                </a:cubicBezTo>
                <a:close/>
                <a:moveTo>
                  <a:pt x="4" y="60"/>
                </a:moveTo>
                <a:cubicBezTo>
                  <a:pt x="48" y="60"/>
                  <a:pt x="48" y="60"/>
                  <a:pt x="48" y="60"/>
                </a:cubicBezTo>
                <a:cubicBezTo>
                  <a:pt x="50" y="60"/>
                  <a:pt x="52" y="58"/>
                  <a:pt x="52" y="56"/>
                </a:cubicBezTo>
                <a:cubicBezTo>
                  <a:pt x="52" y="54"/>
                  <a:pt x="50" y="52"/>
                  <a:pt x="48" y="52"/>
                </a:cubicBezTo>
                <a:cubicBezTo>
                  <a:pt x="4" y="52"/>
                  <a:pt x="4" y="52"/>
                  <a:pt x="4" y="52"/>
                </a:cubicBezTo>
                <a:cubicBezTo>
                  <a:pt x="2" y="52"/>
                  <a:pt x="0" y="54"/>
                  <a:pt x="0" y="56"/>
                </a:cubicBezTo>
                <a:cubicBezTo>
                  <a:pt x="0" y="58"/>
                  <a:pt x="2" y="60"/>
                  <a:pt x="4" y="60"/>
                </a:cubicBezTo>
                <a:close/>
                <a:moveTo>
                  <a:pt x="4" y="12"/>
                </a:moveTo>
                <a:cubicBezTo>
                  <a:pt x="76" y="12"/>
                  <a:pt x="76" y="12"/>
                  <a:pt x="76" y="12"/>
                </a:cubicBezTo>
                <a:cubicBezTo>
                  <a:pt x="78" y="12"/>
                  <a:pt x="80" y="10"/>
                  <a:pt x="80" y="8"/>
                </a:cubicBezTo>
                <a:cubicBezTo>
                  <a:pt x="80" y="6"/>
                  <a:pt x="78" y="4"/>
                  <a:pt x="76" y="4"/>
                </a:cubicBezTo>
                <a:cubicBezTo>
                  <a:pt x="4" y="4"/>
                  <a:pt x="4" y="4"/>
                  <a:pt x="4" y="4"/>
                </a:cubicBezTo>
                <a:cubicBezTo>
                  <a:pt x="2" y="4"/>
                  <a:pt x="0" y="6"/>
                  <a:pt x="0" y="8"/>
                </a:cubicBezTo>
                <a:cubicBezTo>
                  <a:pt x="0" y="10"/>
                  <a:pt x="2" y="12"/>
                  <a:pt x="4" y="12"/>
                </a:cubicBezTo>
                <a:close/>
                <a:moveTo>
                  <a:pt x="100" y="0"/>
                </a:moveTo>
                <a:cubicBezTo>
                  <a:pt x="98" y="0"/>
                  <a:pt x="96" y="2"/>
                  <a:pt x="96" y="4"/>
                </a:cubicBezTo>
                <a:cubicBezTo>
                  <a:pt x="96" y="69"/>
                  <a:pt x="96" y="69"/>
                  <a:pt x="96" y="69"/>
                </a:cubicBezTo>
                <a:cubicBezTo>
                  <a:pt x="87" y="63"/>
                  <a:pt x="73" y="63"/>
                  <a:pt x="60" y="70"/>
                </a:cubicBezTo>
                <a:cubicBezTo>
                  <a:pt x="43" y="80"/>
                  <a:pt x="36" y="97"/>
                  <a:pt x="43" y="109"/>
                </a:cubicBezTo>
                <a:cubicBezTo>
                  <a:pt x="50" y="122"/>
                  <a:pt x="69" y="123"/>
                  <a:pt x="85" y="114"/>
                </a:cubicBezTo>
                <a:cubicBezTo>
                  <a:pt x="97" y="107"/>
                  <a:pt x="104" y="95"/>
                  <a:pt x="104" y="84"/>
                </a:cubicBezTo>
                <a:cubicBezTo>
                  <a:pt x="104" y="84"/>
                  <a:pt x="104" y="84"/>
                  <a:pt x="104" y="84"/>
                </a:cubicBezTo>
                <a:cubicBezTo>
                  <a:pt x="104" y="4"/>
                  <a:pt x="104" y="4"/>
                  <a:pt x="104" y="4"/>
                </a:cubicBezTo>
                <a:cubicBezTo>
                  <a:pt x="104" y="2"/>
                  <a:pt x="102" y="0"/>
                  <a:pt x="100" y="0"/>
                </a:cubicBezTo>
                <a:close/>
                <a:moveTo>
                  <a:pt x="82" y="107"/>
                </a:moveTo>
                <a:cubicBezTo>
                  <a:pt x="70" y="115"/>
                  <a:pt x="55" y="114"/>
                  <a:pt x="50" y="106"/>
                </a:cubicBezTo>
                <a:cubicBezTo>
                  <a:pt x="44" y="97"/>
                  <a:pt x="50" y="84"/>
                  <a:pt x="62" y="77"/>
                </a:cubicBezTo>
                <a:cubicBezTo>
                  <a:pt x="74" y="69"/>
                  <a:pt x="89" y="70"/>
                  <a:pt x="95" y="78"/>
                </a:cubicBezTo>
                <a:cubicBezTo>
                  <a:pt x="100" y="87"/>
                  <a:pt x="94" y="100"/>
                  <a:pt x="82" y="107"/>
                </a:cubicBezTo>
                <a:close/>
                <a:moveTo>
                  <a:pt x="28" y="76"/>
                </a:moveTo>
                <a:cubicBezTo>
                  <a:pt x="4" y="76"/>
                  <a:pt x="4" y="76"/>
                  <a:pt x="4" y="76"/>
                </a:cubicBezTo>
                <a:cubicBezTo>
                  <a:pt x="2" y="76"/>
                  <a:pt x="0" y="78"/>
                  <a:pt x="0" y="80"/>
                </a:cubicBezTo>
                <a:cubicBezTo>
                  <a:pt x="0" y="82"/>
                  <a:pt x="2" y="84"/>
                  <a:pt x="4" y="84"/>
                </a:cubicBezTo>
                <a:cubicBezTo>
                  <a:pt x="28" y="84"/>
                  <a:pt x="28" y="84"/>
                  <a:pt x="28" y="84"/>
                </a:cubicBezTo>
                <a:cubicBezTo>
                  <a:pt x="30" y="84"/>
                  <a:pt x="32" y="82"/>
                  <a:pt x="32" y="80"/>
                </a:cubicBezTo>
                <a:cubicBezTo>
                  <a:pt x="32" y="78"/>
                  <a:pt x="30" y="76"/>
                  <a:pt x="28" y="7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50" name="椭圆 49"/>
          <p:cNvSpPr/>
          <p:nvPr/>
        </p:nvSpPr>
        <p:spPr>
          <a:xfrm>
            <a:off x="7019039"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99"/>
          <p:cNvSpPr>
            <a:spLocks noEditPoints="1"/>
          </p:cNvSpPr>
          <p:nvPr/>
        </p:nvSpPr>
        <p:spPr bwMode="auto">
          <a:xfrm>
            <a:off x="7229694" y="3701595"/>
            <a:ext cx="269157" cy="252223"/>
          </a:xfrm>
          <a:custGeom>
            <a:avLst/>
            <a:gdLst>
              <a:gd name="T0" fmla="*/ 56 w 128"/>
              <a:gd name="T1" fmla="*/ 104 h 120"/>
              <a:gd name="T2" fmla="*/ 48 w 128"/>
              <a:gd name="T3" fmla="*/ 112 h 120"/>
              <a:gd name="T4" fmla="*/ 56 w 128"/>
              <a:gd name="T5" fmla="*/ 120 h 120"/>
              <a:gd name="T6" fmla="*/ 64 w 128"/>
              <a:gd name="T7" fmla="*/ 112 h 120"/>
              <a:gd name="T8" fmla="*/ 56 w 128"/>
              <a:gd name="T9" fmla="*/ 104 h 120"/>
              <a:gd name="T10" fmla="*/ 40 w 128"/>
              <a:gd name="T11" fmla="*/ 32 h 120"/>
              <a:gd name="T12" fmla="*/ 30 w 128"/>
              <a:gd name="T13" fmla="*/ 0 h 120"/>
              <a:gd name="T14" fmla="*/ 4 w 128"/>
              <a:gd name="T15" fmla="*/ 0 h 120"/>
              <a:gd name="T16" fmla="*/ 0 w 128"/>
              <a:gd name="T17" fmla="*/ 4 h 120"/>
              <a:gd name="T18" fmla="*/ 4 w 128"/>
              <a:gd name="T19" fmla="*/ 8 h 120"/>
              <a:gd name="T20" fmla="*/ 24 w 128"/>
              <a:gd name="T21" fmla="*/ 8 h 120"/>
              <a:gd name="T22" fmla="*/ 32 w 128"/>
              <a:gd name="T23" fmla="*/ 32 h 120"/>
              <a:gd name="T24" fmla="*/ 32 w 128"/>
              <a:gd name="T25" fmla="*/ 32 h 120"/>
              <a:gd name="T26" fmla="*/ 40 w 128"/>
              <a:gd name="T27" fmla="*/ 80 h 120"/>
              <a:gd name="T28" fmla="*/ 56 w 128"/>
              <a:gd name="T29" fmla="*/ 96 h 120"/>
              <a:gd name="T30" fmla="*/ 100 w 128"/>
              <a:gd name="T31" fmla="*/ 96 h 120"/>
              <a:gd name="T32" fmla="*/ 116 w 128"/>
              <a:gd name="T33" fmla="*/ 80 h 120"/>
              <a:gd name="T34" fmla="*/ 128 w 128"/>
              <a:gd name="T35" fmla="*/ 32 h 120"/>
              <a:gd name="T36" fmla="*/ 40 w 128"/>
              <a:gd name="T37" fmla="*/ 32 h 120"/>
              <a:gd name="T38" fmla="*/ 108 w 128"/>
              <a:gd name="T39" fmla="*/ 80 h 120"/>
              <a:gd name="T40" fmla="*/ 100 w 128"/>
              <a:gd name="T41" fmla="*/ 88 h 120"/>
              <a:gd name="T42" fmla="*/ 56 w 128"/>
              <a:gd name="T43" fmla="*/ 88 h 120"/>
              <a:gd name="T44" fmla="*/ 48 w 128"/>
              <a:gd name="T45" fmla="*/ 80 h 120"/>
              <a:gd name="T46" fmla="*/ 41 w 128"/>
              <a:gd name="T47" fmla="*/ 40 h 120"/>
              <a:gd name="T48" fmla="*/ 118 w 128"/>
              <a:gd name="T49" fmla="*/ 40 h 120"/>
              <a:gd name="T50" fmla="*/ 108 w 128"/>
              <a:gd name="T51" fmla="*/ 80 h 120"/>
              <a:gd name="T52" fmla="*/ 96 w 128"/>
              <a:gd name="T53" fmla="*/ 104 h 120"/>
              <a:gd name="T54" fmla="*/ 88 w 128"/>
              <a:gd name="T55" fmla="*/ 112 h 120"/>
              <a:gd name="T56" fmla="*/ 96 w 128"/>
              <a:gd name="T57" fmla="*/ 120 h 120"/>
              <a:gd name="T58" fmla="*/ 104 w 128"/>
              <a:gd name="T59" fmla="*/ 112 h 120"/>
              <a:gd name="T60" fmla="*/ 96 w 128"/>
              <a:gd name="T61"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56" y="104"/>
                </a:moveTo>
                <a:cubicBezTo>
                  <a:pt x="52" y="104"/>
                  <a:pt x="48" y="108"/>
                  <a:pt x="48" y="112"/>
                </a:cubicBezTo>
                <a:cubicBezTo>
                  <a:pt x="48" y="116"/>
                  <a:pt x="52" y="120"/>
                  <a:pt x="56" y="120"/>
                </a:cubicBezTo>
                <a:cubicBezTo>
                  <a:pt x="60" y="120"/>
                  <a:pt x="64" y="116"/>
                  <a:pt x="64" y="112"/>
                </a:cubicBezTo>
                <a:cubicBezTo>
                  <a:pt x="64" y="108"/>
                  <a:pt x="60" y="104"/>
                  <a:pt x="56" y="104"/>
                </a:cubicBezTo>
                <a:close/>
                <a:moveTo>
                  <a:pt x="40" y="32"/>
                </a:moveTo>
                <a:cubicBezTo>
                  <a:pt x="30" y="0"/>
                  <a:pt x="30" y="0"/>
                  <a:pt x="30" y="0"/>
                </a:cubicBezTo>
                <a:cubicBezTo>
                  <a:pt x="4" y="0"/>
                  <a:pt x="4" y="0"/>
                  <a:pt x="4" y="0"/>
                </a:cubicBezTo>
                <a:cubicBezTo>
                  <a:pt x="2" y="0"/>
                  <a:pt x="0" y="2"/>
                  <a:pt x="0" y="4"/>
                </a:cubicBezTo>
                <a:cubicBezTo>
                  <a:pt x="0" y="6"/>
                  <a:pt x="2" y="8"/>
                  <a:pt x="4" y="8"/>
                </a:cubicBezTo>
                <a:cubicBezTo>
                  <a:pt x="24" y="8"/>
                  <a:pt x="24" y="8"/>
                  <a:pt x="24" y="8"/>
                </a:cubicBezTo>
                <a:cubicBezTo>
                  <a:pt x="32" y="32"/>
                  <a:pt x="32" y="32"/>
                  <a:pt x="32" y="32"/>
                </a:cubicBezTo>
                <a:cubicBezTo>
                  <a:pt x="32" y="32"/>
                  <a:pt x="32" y="32"/>
                  <a:pt x="32" y="32"/>
                </a:cubicBezTo>
                <a:cubicBezTo>
                  <a:pt x="40" y="80"/>
                  <a:pt x="40" y="80"/>
                  <a:pt x="40" y="80"/>
                </a:cubicBezTo>
                <a:cubicBezTo>
                  <a:pt x="40" y="89"/>
                  <a:pt x="47" y="96"/>
                  <a:pt x="56" y="96"/>
                </a:cubicBezTo>
                <a:cubicBezTo>
                  <a:pt x="100" y="96"/>
                  <a:pt x="100" y="96"/>
                  <a:pt x="100" y="96"/>
                </a:cubicBezTo>
                <a:cubicBezTo>
                  <a:pt x="109" y="96"/>
                  <a:pt x="116" y="89"/>
                  <a:pt x="116" y="80"/>
                </a:cubicBezTo>
                <a:cubicBezTo>
                  <a:pt x="128" y="32"/>
                  <a:pt x="128" y="32"/>
                  <a:pt x="128" y="32"/>
                </a:cubicBezTo>
                <a:lnTo>
                  <a:pt x="40" y="32"/>
                </a:lnTo>
                <a:close/>
                <a:moveTo>
                  <a:pt x="108" y="80"/>
                </a:moveTo>
                <a:cubicBezTo>
                  <a:pt x="108" y="84"/>
                  <a:pt x="104" y="88"/>
                  <a:pt x="100" y="88"/>
                </a:cubicBezTo>
                <a:cubicBezTo>
                  <a:pt x="56" y="88"/>
                  <a:pt x="56" y="88"/>
                  <a:pt x="56" y="88"/>
                </a:cubicBezTo>
                <a:cubicBezTo>
                  <a:pt x="52" y="88"/>
                  <a:pt x="48" y="84"/>
                  <a:pt x="48" y="80"/>
                </a:cubicBezTo>
                <a:cubicBezTo>
                  <a:pt x="41" y="40"/>
                  <a:pt x="41" y="40"/>
                  <a:pt x="41" y="40"/>
                </a:cubicBezTo>
                <a:cubicBezTo>
                  <a:pt x="118" y="40"/>
                  <a:pt x="118" y="40"/>
                  <a:pt x="118" y="40"/>
                </a:cubicBezTo>
                <a:lnTo>
                  <a:pt x="108" y="80"/>
                </a:lnTo>
                <a:close/>
                <a:moveTo>
                  <a:pt x="96" y="104"/>
                </a:moveTo>
                <a:cubicBezTo>
                  <a:pt x="92" y="104"/>
                  <a:pt x="88" y="108"/>
                  <a:pt x="88" y="112"/>
                </a:cubicBezTo>
                <a:cubicBezTo>
                  <a:pt x="88" y="116"/>
                  <a:pt x="92" y="120"/>
                  <a:pt x="96" y="120"/>
                </a:cubicBezTo>
                <a:cubicBezTo>
                  <a:pt x="100" y="120"/>
                  <a:pt x="104" y="116"/>
                  <a:pt x="104" y="112"/>
                </a:cubicBezTo>
                <a:cubicBezTo>
                  <a:pt x="104" y="108"/>
                  <a:pt x="100" y="104"/>
                  <a:pt x="96" y="10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1" name="文本框 80"/>
          <p:cNvSpPr txBox="1"/>
          <p:nvPr/>
        </p:nvSpPr>
        <p:spPr>
          <a:xfrm>
            <a:off x="754546"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82" name="文本框 81"/>
          <p:cNvSpPr txBox="1"/>
          <p:nvPr/>
        </p:nvSpPr>
        <p:spPr>
          <a:xfrm>
            <a:off x="1416629"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83" name="文本框 82"/>
          <p:cNvSpPr txBox="1"/>
          <p:nvPr/>
        </p:nvSpPr>
        <p:spPr>
          <a:xfrm>
            <a:off x="6063459"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84" name="文本框 83"/>
          <p:cNvSpPr txBox="1"/>
          <p:nvPr/>
        </p:nvSpPr>
        <p:spPr>
          <a:xfrm>
            <a:off x="6725542"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85" name="文本框 84"/>
          <p:cNvSpPr txBox="1"/>
          <p:nvPr/>
        </p:nvSpPr>
        <p:spPr>
          <a:xfrm>
            <a:off x="2412314"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86" name="文本框 85"/>
          <p:cNvSpPr txBox="1"/>
          <p:nvPr/>
        </p:nvSpPr>
        <p:spPr>
          <a:xfrm>
            <a:off x="3074397"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87" name="文本框 86"/>
          <p:cNvSpPr txBox="1"/>
          <p:nvPr/>
        </p:nvSpPr>
        <p:spPr>
          <a:xfrm>
            <a:off x="7822776"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88" name="文本框 87"/>
          <p:cNvSpPr txBox="1"/>
          <p:nvPr/>
        </p:nvSpPr>
        <p:spPr>
          <a:xfrm>
            <a:off x="8484859"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grpSp>
        <p:nvGrpSpPr>
          <p:cNvPr id="104" name="组合 103"/>
          <p:cNvGrpSpPr/>
          <p:nvPr/>
        </p:nvGrpSpPr>
        <p:grpSpPr>
          <a:xfrm>
            <a:off x="3053653" y="3696200"/>
            <a:ext cx="366717" cy="263012"/>
            <a:chOff x="3053653" y="3696200"/>
            <a:chExt cx="366717" cy="263012"/>
          </a:xfrm>
        </p:grpSpPr>
        <p:cxnSp>
          <p:nvCxnSpPr>
            <p:cNvPr id="100" name="直接连接符 9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5919197" y="3696200"/>
            <a:ext cx="366717" cy="263012"/>
            <a:chOff x="3053653" y="3696200"/>
            <a:chExt cx="366717" cy="263012"/>
          </a:xfrm>
        </p:grpSpPr>
        <p:cxnSp>
          <p:nvCxnSpPr>
            <p:cNvPr id="106" name="直接连接符 105"/>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9" name="组合 108"/>
          <p:cNvGrpSpPr/>
          <p:nvPr/>
        </p:nvGrpSpPr>
        <p:grpSpPr>
          <a:xfrm>
            <a:off x="8462441" y="3696200"/>
            <a:ext cx="366717" cy="263012"/>
            <a:chOff x="3053653" y="3696200"/>
            <a:chExt cx="366717" cy="263012"/>
          </a:xfrm>
        </p:grpSpPr>
        <p:cxnSp>
          <p:nvCxnSpPr>
            <p:cNvPr id="110" name="直接连接符 10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652674" y="3696200"/>
            <a:ext cx="366717" cy="263012"/>
            <a:chOff x="3053653" y="3696200"/>
            <a:chExt cx="366717" cy="263012"/>
          </a:xfrm>
        </p:grpSpPr>
        <p:cxnSp>
          <p:nvCxnSpPr>
            <p:cNvPr id="114" name="直接连接符 113"/>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11428716" y="3696200"/>
            <a:ext cx="366717" cy="263012"/>
            <a:chOff x="3053653" y="3696200"/>
            <a:chExt cx="366717" cy="263012"/>
          </a:xfrm>
        </p:grpSpPr>
        <p:cxnSp>
          <p:nvCxnSpPr>
            <p:cNvPr id="118" name="直接连接符 117"/>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9" name="文本框 68"/>
          <p:cNvSpPr txBox="1"/>
          <p:nvPr/>
        </p:nvSpPr>
        <p:spPr>
          <a:xfrm>
            <a:off x="1342723" y="178376"/>
            <a:ext cx="31559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70" name="矩形 6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5" name="矩形 7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750"/>
                                        <p:tgtEl>
                                          <p:spTgt spid="6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6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6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750"/>
                                        <p:tgtEl>
                                          <p:spTgt spid="7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0"/>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750"/>
                                        <p:tgtEl>
                                          <p:spTgt spid="42"/>
                                        </p:tgtEl>
                                      </p:cBhvr>
                                    </p:animEffect>
                                  </p:childTnLst>
                                </p:cTn>
                              </p:par>
                              <p:par>
                                <p:cTn id="20" presetID="63" presetClass="path" presetSubtype="0" decel="50000" fill="hold" grpId="1" nodeType="withEffect">
                                  <p:stCondLst>
                                    <p:cond delay="1500"/>
                                  </p:stCondLst>
                                  <p:childTnLst>
                                    <p:animMotion origin="layout" path="M 0.01523 2.96296E-6 L -0.10886 2.96296E-6 " pathEditMode="relative" rAng="0" ptsTypes="AA">
                                      <p:cBhvr>
                                        <p:cTn id="21" dur="750" spd="-100000" fill="hold"/>
                                        <p:tgtEl>
                                          <p:spTgt spid="42"/>
                                        </p:tgtEl>
                                        <p:attrNameLst>
                                          <p:attrName>ppt_x</p:attrName>
                                          <p:attrName>ppt_y</p:attrName>
                                        </p:attrNameLst>
                                      </p:cBhvr>
                                      <p:rCtr x="-6211" y="0"/>
                                    </p:animMotion>
                                  </p:childTnLst>
                                </p:cTn>
                              </p:par>
                              <p:par>
                                <p:cTn id="22" presetID="35" presetClass="path" presetSubtype="0" accel="50000" decel="50000" fill="hold" grpId="2" nodeType="withEffect">
                                  <p:stCondLst>
                                    <p:cond delay="2250"/>
                                  </p:stCondLst>
                                  <p:childTnLst>
                                    <p:animMotion origin="layout" path="M 0.01601 2.96296E-6 L 4.16667E-6 2.96296E-6 " pathEditMode="relative" rAng="0" ptsTypes="AA">
                                      <p:cBhvr>
                                        <p:cTn id="23" dur="750" fill="hold"/>
                                        <p:tgtEl>
                                          <p:spTgt spid="42"/>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42" presetClass="path" presetSubtype="0" decel="30000" fill="hold" grpId="1" nodeType="withEffect">
                                  <p:stCondLst>
                                    <p:cond delay="1500"/>
                                  </p:stCondLst>
                                  <p:childTnLst>
                                    <p:animMotion origin="layout" path="M 3.125E-6 -0.03981 L 3.125E-6 0.14815 " pathEditMode="relative" rAng="0" ptsTypes="AA">
                                      <p:cBhvr>
                                        <p:cTn id="28" dur="750" spd="-100000" fill="hold"/>
                                        <p:tgtEl>
                                          <p:spTgt spid="27"/>
                                        </p:tgtEl>
                                        <p:attrNameLst>
                                          <p:attrName>ppt_x</p:attrName>
                                          <p:attrName>ppt_y</p:attrName>
                                        </p:attrNameLst>
                                      </p:cBhvr>
                                      <p:rCtr x="0" y="9398"/>
                                    </p:animMotion>
                                  </p:childTnLst>
                                </p:cTn>
                              </p:par>
                              <p:par>
                                <p:cTn id="29" presetID="42" presetClass="path" presetSubtype="0" accel="30000" decel="30000" fill="hold" grpId="2" nodeType="withEffect">
                                  <p:stCondLst>
                                    <p:cond delay="2250"/>
                                  </p:stCondLst>
                                  <p:childTnLst>
                                    <p:animMotion origin="layout" path="M 3.125E-6 -0.03981 L 3.125E-6 -3.7037E-6 " pathEditMode="relative" rAng="0" ptsTypes="AA">
                                      <p:cBhvr>
                                        <p:cTn id="30" dur="750" fill="hold"/>
                                        <p:tgtEl>
                                          <p:spTgt spid="27"/>
                                        </p:tgtEl>
                                        <p:attrNameLst>
                                          <p:attrName>ppt_x</p:attrName>
                                          <p:attrName>ppt_y</p:attrName>
                                        </p:attrNameLst>
                                      </p:cBhvr>
                                      <p:rCtr x="0" y="1991"/>
                                    </p:animMotion>
                                  </p:childTnLst>
                                </p:cTn>
                              </p:par>
                              <p:par>
                                <p:cTn id="31" presetID="10" presetClass="entr" presetSubtype="0" fill="hold" grpId="0" nodeType="withEffect">
                                  <p:stCondLst>
                                    <p:cond delay="15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64" presetClass="path" presetSubtype="0" decel="30000" fill="hold" grpId="1" nodeType="withEffect">
                                  <p:stCondLst>
                                    <p:cond delay="1500"/>
                                  </p:stCondLst>
                                  <p:childTnLst>
                                    <p:animMotion origin="layout" path="M -4.58333E-6 0.03889 L -4.58333E-6 -0.14814 " pathEditMode="relative" rAng="0" ptsTypes="AA">
                                      <p:cBhvr>
                                        <p:cTn id="35" dur="750" spd="-100000" fill="hold"/>
                                        <p:tgtEl>
                                          <p:spTgt spid="50"/>
                                        </p:tgtEl>
                                        <p:attrNameLst>
                                          <p:attrName>ppt_x</p:attrName>
                                          <p:attrName>ppt_y</p:attrName>
                                        </p:attrNameLst>
                                      </p:cBhvr>
                                      <p:rCtr x="0" y="-9352"/>
                                    </p:animMotion>
                                  </p:childTnLst>
                                </p:cTn>
                              </p:par>
                              <p:par>
                                <p:cTn id="36" presetID="64" presetClass="path" presetSubtype="0" accel="30000" decel="30000" fill="hold" grpId="2" nodeType="withEffect">
                                  <p:stCondLst>
                                    <p:cond delay="2250"/>
                                  </p:stCondLst>
                                  <p:childTnLst>
                                    <p:animMotion origin="layout" path="M -4.58333E-6 0.03843 L -4.58333E-6 -3.7037E-6 " pathEditMode="relative" rAng="0" ptsTypes="AA">
                                      <p:cBhvr>
                                        <p:cTn id="37" dur="750" fill="hold"/>
                                        <p:tgtEl>
                                          <p:spTgt spid="50"/>
                                        </p:tgtEl>
                                        <p:attrNameLst>
                                          <p:attrName>ppt_x</p:attrName>
                                          <p:attrName>ppt_y</p:attrName>
                                        </p:attrNameLst>
                                      </p:cBhvr>
                                      <p:rCtr x="0" y="-1921"/>
                                    </p:animMotion>
                                  </p:childTnLst>
                                </p:cTn>
                              </p:par>
                              <p:par>
                                <p:cTn id="38" presetID="10" presetClass="entr" presetSubtype="0" fill="hold" grpId="0" nodeType="withEffect">
                                  <p:stCondLst>
                                    <p:cond delay="150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750"/>
                                        <p:tgtEl>
                                          <p:spTgt spid="23"/>
                                        </p:tgtEl>
                                      </p:cBhvr>
                                    </p:animEffect>
                                  </p:childTnLst>
                                </p:cTn>
                              </p:par>
                              <p:par>
                                <p:cTn id="41" presetID="63" presetClass="path" presetSubtype="0" decel="50000" fill="hold" grpId="1" nodeType="withEffect">
                                  <p:stCondLst>
                                    <p:cond delay="1500"/>
                                  </p:stCondLst>
                                  <p:childTnLst>
                                    <p:animMotion origin="layout" path="M -0.01562 -3.7037E-6 L 0.11081 -3.7037E-6 " pathEditMode="relative" rAng="0" ptsTypes="AA">
                                      <p:cBhvr>
                                        <p:cTn id="42" dur="750" spd="-100000" fill="hold"/>
                                        <p:tgtEl>
                                          <p:spTgt spid="23"/>
                                        </p:tgtEl>
                                        <p:attrNameLst>
                                          <p:attrName>ppt_x</p:attrName>
                                          <p:attrName>ppt_y</p:attrName>
                                        </p:attrNameLst>
                                      </p:cBhvr>
                                      <p:rCtr x="6315" y="0"/>
                                    </p:animMotion>
                                  </p:childTnLst>
                                </p:cTn>
                              </p:par>
                              <p:par>
                                <p:cTn id="43" presetID="35" presetClass="path" presetSubtype="0" accel="50000" decel="50000" fill="hold" grpId="2" nodeType="withEffect">
                                  <p:stCondLst>
                                    <p:cond delay="2250"/>
                                  </p:stCondLst>
                                  <p:childTnLst>
                                    <p:animMotion origin="layout" path="M -0.01562 -3.7037E-6 L -2.29167E-6 -3.7037E-6 " pathEditMode="relative" rAng="0" ptsTypes="AA">
                                      <p:cBhvr>
                                        <p:cTn id="44" dur="750" fill="hold"/>
                                        <p:tgtEl>
                                          <p:spTgt spid="23"/>
                                        </p:tgtEl>
                                        <p:attrNameLst>
                                          <p:attrName>ppt_x</p:attrName>
                                          <p:attrName>ppt_y</p:attrName>
                                        </p:attrNameLst>
                                      </p:cBhvr>
                                      <p:rCtr x="781" y="0"/>
                                    </p:animMotion>
                                  </p:childTnLst>
                                </p:cTn>
                              </p:par>
                              <p:par>
                                <p:cTn id="45" presetID="10" presetClass="entr" presetSubtype="0" fill="hold" nodeType="withEffect">
                                  <p:stCondLst>
                                    <p:cond delay="225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750"/>
                                        <p:tgtEl>
                                          <p:spTgt spid="21"/>
                                        </p:tgtEl>
                                      </p:cBhvr>
                                    </p:animEffect>
                                  </p:childTnLst>
                                </p:cTn>
                              </p:par>
                              <p:par>
                                <p:cTn id="48" presetID="10" presetClass="entr" presetSubtype="0" fill="hold" nodeType="withEffect">
                                  <p:stCondLst>
                                    <p:cond delay="225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750"/>
                                        <p:tgtEl>
                                          <p:spTgt spid="22"/>
                                        </p:tgtEl>
                                      </p:cBhvr>
                                    </p:animEffect>
                                  </p:childTnLst>
                                </p:cTn>
                              </p:par>
                              <p:par>
                                <p:cTn id="51" presetID="10" presetClass="entr" presetSubtype="0" fill="hold" nodeType="withEffect">
                                  <p:stCondLst>
                                    <p:cond delay="2250"/>
                                  </p:stCondLst>
                                  <p:childTnLst>
                                    <p:set>
                                      <p:cBhvr>
                                        <p:cTn id="52" dur="1" fill="hold">
                                          <p:stCondLst>
                                            <p:cond delay="0"/>
                                          </p:stCondLst>
                                        </p:cTn>
                                        <p:tgtEl>
                                          <p:spTgt spid="126"/>
                                        </p:tgtEl>
                                        <p:attrNameLst>
                                          <p:attrName>style.visibility</p:attrName>
                                        </p:attrNameLst>
                                      </p:cBhvr>
                                      <p:to>
                                        <p:strVal val="visible"/>
                                      </p:to>
                                    </p:set>
                                    <p:animEffect transition="in" filter="fade">
                                      <p:cBhvr>
                                        <p:cTn id="53" dur="750"/>
                                        <p:tgtEl>
                                          <p:spTgt spid="126"/>
                                        </p:tgtEl>
                                      </p:cBhvr>
                                    </p:animEffect>
                                  </p:childTnLst>
                                </p:cTn>
                              </p:par>
                              <p:par>
                                <p:cTn id="54" presetID="10" presetClass="entr" presetSubtype="0" fill="hold" nodeType="withEffect">
                                  <p:stCondLst>
                                    <p:cond delay="2250"/>
                                  </p:stCondLst>
                                  <p:childTnLst>
                                    <p:set>
                                      <p:cBhvr>
                                        <p:cTn id="55" dur="1" fill="hold">
                                          <p:stCondLst>
                                            <p:cond delay="0"/>
                                          </p:stCondLst>
                                        </p:cTn>
                                        <p:tgtEl>
                                          <p:spTgt spid="121"/>
                                        </p:tgtEl>
                                        <p:attrNameLst>
                                          <p:attrName>style.visibility</p:attrName>
                                        </p:attrNameLst>
                                      </p:cBhvr>
                                      <p:to>
                                        <p:strVal val="visible"/>
                                      </p:to>
                                    </p:set>
                                    <p:animEffect transition="in" filter="fade">
                                      <p:cBhvr>
                                        <p:cTn id="56" dur="750"/>
                                        <p:tgtEl>
                                          <p:spTgt spid="121"/>
                                        </p:tgtEl>
                                      </p:cBhvr>
                                    </p:animEffect>
                                  </p:childTnLst>
                                </p:cTn>
                              </p:par>
                              <p:par>
                                <p:cTn id="57" presetID="8" presetClass="emph" presetSubtype="0" fill="hold" nodeType="withEffect">
                                  <p:stCondLst>
                                    <p:cond delay="2250"/>
                                  </p:stCondLst>
                                  <p:childTnLst>
                                    <p:animRot by="10800000">
                                      <p:cBhvr>
                                        <p:cTn id="58" dur="10" fill="hold"/>
                                        <p:tgtEl>
                                          <p:spTgt spid="21"/>
                                        </p:tgtEl>
                                        <p:attrNameLst>
                                          <p:attrName>r</p:attrName>
                                        </p:attrNameLst>
                                      </p:cBhvr>
                                    </p:animRot>
                                  </p:childTnLst>
                                </p:cTn>
                              </p:par>
                              <p:par>
                                <p:cTn id="59" presetID="8" presetClass="emph" presetSubtype="0" fill="hold" nodeType="withEffect">
                                  <p:stCondLst>
                                    <p:cond delay="2250"/>
                                  </p:stCondLst>
                                  <p:childTnLst>
                                    <p:animRot by="10800000">
                                      <p:cBhvr>
                                        <p:cTn id="60" dur="10" fill="hold"/>
                                        <p:tgtEl>
                                          <p:spTgt spid="22"/>
                                        </p:tgtEl>
                                        <p:attrNameLst>
                                          <p:attrName>r</p:attrName>
                                        </p:attrNameLst>
                                      </p:cBhvr>
                                    </p:animRot>
                                  </p:childTnLst>
                                </p:cTn>
                              </p:par>
                              <p:par>
                                <p:cTn id="61" presetID="8" presetClass="emph" presetSubtype="0" fill="hold" nodeType="withEffect">
                                  <p:stCondLst>
                                    <p:cond delay="2250"/>
                                  </p:stCondLst>
                                  <p:childTnLst>
                                    <p:animRot by="10800000">
                                      <p:cBhvr>
                                        <p:cTn id="62" dur="10" fill="hold"/>
                                        <p:tgtEl>
                                          <p:spTgt spid="126"/>
                                        </p:tgtEl>
                                        <p:attrNameLst>
                                          <p:attrName>r</p:attrName>
                                        </p:attrNameLst>
                                      </p:cBhvr>
                                    </p:animRot>
                                  </p:childTnLst>
                                </p:cTn>
                              </p:par>
                              <p:par>
                                <p:cTn id="63" presetID="8" presetClass="emph" presetSubtype="0" fill="hold" nodeType="withEffect">
                                  <p:stCondLst>
                                    <p:cond delay="2250"/>
                                  </p:stCondLst>
                                  <p:childTnLst>
                                    <p:animRot by="10800000">
                                      <p:cBhvr>
                                        <p:cTn id="64" dur="10" fill="hold"/>
                                        <p:tgtEl>
                                          <p:spTgt spid="121"/>
                                        </p:tgtEl>
                                        <p:attrNameLst>
                                          <p:attrName>r</p:attrName>
                                        </p:attrNameLst>
                                      </p:cBhvr>
                                    </p:animRot>
                                  </p:childTnLst>
                                </p:cTn>
                              </p:par>
                              <p:par>
                                <p:cTn id="65" presetID="8" presetClass="emph" presetSubtype="0" fill="hold" nodeType="withEffect">
                                  <p:stCondLst>
                                    <p:cond delay="2250"/>
                                  </p:stCondLst>
                                  <p:childTnLst>
                                    <p:animRot by="10800000">
                                      <p:cBhvr>
                                        <p:cTn id="66" dur="750" fill="hold"/>
                                        <p:tgtEl>
                                          <p:spTgt spid="21"/>
                                        </p:tgtEl>
                                        <p:attrNameLst>
                                          <p:attrName>r</p:attrName>
                                        </p:attrNameLst>
                                      </p:cBhvr>
                                    </p:animRot>
                                  </p:childTnLst>
                                </p:cTn>
                              </p:par>
                              <p:par>
                                <p:cTn id="67" presetID="8" presetClass="emph" presetSubtype="0" fill="hold" nodeType="withEffect">
                                  <p:stCondLst>
                                    <p:cond delay="2250"/>
                                  </p:stCondLst>
                                  <p:childTnLst>
                                    <p:animRot by="10800000">
                                      <p:cBhvr>
                                        <p:cTn id="68" dur="750" fill="hold"/>
                                        <p:tgtEl>
                                          <p:spTgt spid="22"/>
                                        </p:tgtEl>
                                        <p:attrNameLst>
                                          <p:attrName>r</p:attrName>
                                        </p:attrNameLst>
                                      </p:cBhvr>
                                    </p:animRot>
                                  </p:childTnLst>
                                </p:cTn>
                              </p:par>
                              <p:par>
                                <p:cTn id="69" presetID="8" presetClass="emph" presetSubtype="0" fill="hold" nodeType="withEffect">
                                  <p:stCondLst>
                                    <p:cond delay="2250"/>
                                  </p:stCondLst>
                                  <p:childTnLst>
                                    <p:animRot by="10800000">
                                      <p:cBhvr>
                                        <p:cTn id="70" dur="750" fill="hold"/>
                                        <p:tgtEl>
                                          <p:spTgt spid="126"/>
                                        </p:tgtEl>
                                        <p:attrNameLst>
                                          <p:attrName>r</p:attrName>
                                        </p:attrNameLst>
                                      </p:cBhvr>
                                    </p:animRot>
                                  </p:childTnLst>
                                </p:cTn>
                              </p:par>
                              <p:par>
                                <p:cTn id="71" presetID="8" presetClass="emph" presetSubtype="0" fill="hold" nodeType="withEffect">
                                  <p:stCondLst>
                                    <p:cond delay="2250"/>
                                  </p:stCondLst>
                                  <p:childTnLst>
                                    <p:animRot by="10800000">
                                      <p:cBhvr>
                                        <p:cTn id="72" dur="750" fill="hold"/>
                                        <p:tgtEl>
                                          <p:spTgt spid="121"/>
                                        </p:tgtEl>
                                        <p:attrNameLst>
                                          <p:attrName>r</p:attrName>
                                        </p:attrNameLst>
                                      </p:cBhvr>
                                    </p:animRot>
                                  </p:childTnLst>
                                </p:cTn>
                              </p:par>
                              <p:par>
                                <p:cTn id="73" presetID="53" presetClass="entr" presetSubtype="16" fill="hold" grpId="0" nodeType="withEffect">
                                  <p:stCondLst>
                                    <p:cond delay="2250"/>
                                  </p:stCondLst>
                                  <p:childTnLst>
                                    <p:set>
                                      <p:cBhvr>
                                        <p:cTn id="74" dur="1" fill="hold">
                                          <p:stCondLst>
                                            <p:cond delay="0"/>
                                          </p:stCondLst>
                                        </p:cTn>
                                        <p:tgtEl>
                                          <p:spTgt spid="44"/>
                                        </p:tgtEl>
                                        <p:attrNameLst>
                                          <p:attrName>style.visibility</p:attrName>
                                        </p:attrNameLst>
                                      </p:cBhvr>
                                      <p:to>
                                        <p:strVal val="visible"/>
                                      </p:to>
                                    </p:set>
                                    <p:anim calcmode="lin" valueType="num">
                                      <p:cBhvr>
                                        <p:cTn id="75" dur="750" fill="hold"/>
                                        <p:tgtEl>
                                          <p:spTgt spid="44"/>
                                        </p:tgtEl>
                                        <p:attrNameLst>
                                          <p:attrName>ppt_w</p:attrName>
                                        </p:attrNameLst>
                                      </p:cBhvr>
                                      <p:tavLst>
                                        <p:tav tm="0">
                                          <p:val>
                                            <p:fltVal val="0"/>
                                          </p:val>
                                        </p:tav>
                                        <p:tav tm="100000">
                                          <p:val>
                                            <p:strVal val="#ppt_w"/>
                                          </p:val>
                                        </p:tav>
                                      </p:tavLst>
                                    </p:anim>
                                    <p:anim calcmode="lin" valueType="num">
                                      <p:cBhvr>
                                        <p:cTn id="76" dur="750" fill="hold"/>
                                        <p:tgtEl>
                                          <p:spTgt spid="44"/>
                                        </p:tgtEl>
                                        <p:attrNameLst>
                                          <p:attrName>ppt_h</p:attrName>
                                        </p:attrNameLst>
                                      </p:cBhvr>
                                      <p:tavLst>
                                        <p:tav tm="0">
                                          <p:val>
                                            <p:fltVal val="0"/>
                                          </p:val>
                                        </p:tav>
                                        <p:tav tm="100000">
                                          <p:val>
                                            <p:strVal val="#ppt_h"/>
                                          </p:val>
                                        </p:tav>
                                      </p:tavLst>
                                    </p:anim>
                                    <p:animEffect transition="in" filter="fade">
                                      <p:cBhvr>
                                        <p:cTn id="77" dur="750"/>
                                        <p:tgtEl>
                                          <p:spTgt spid="44"/>
                                        </p:tgtEl>
                                      </p:cBhvr>
                                    </p:animEffect>
                                  </p:childTnLst>
                                </p:cTn>
                              </p:par>
                              <p:par>
                                <p:cTn id="78" presetID="53" presetClass="entr" presetSubtype="16" fill="hold" grpId="0" nodeType="withEffect">
                                  <p:stCondLst>
                                    <p:cond delay="2250"/>
                                  </p:stCondLst>
                                  <p:childTnLst>
                                    <p:set>
                                      <p:cBhvr>
                                        <p:cTn id="79" dur="1" fill="hold">
                                          <p:stCondLst>
                                            <p:cond delay="0"/>
                                          </p:stCondLst>
                                        </p:cTn>
                                        <p:tgtEl>
                                          <p:spTgt spid="29"/>
                                        </p:tgtEl>
                                        <p:attrNameLst>
                                          <p:attrName>style.visibility</p:attrName>
                                        </p:attrNameLst>
                                      </p:cBhvr>
                                      <p:to>
                                        <p:strVal val="visible"/>
                                      </p:to>
                                    </p:set>
                                    <p:anim calcmode="lin" valueType="num">
                                      <p:cBhvr>
                                        <p:cTn id="80" dur="750" fill="hold"/>
                                        <p:tgtEl>
                                          <p:spTgt spid="29"/>
                                        </p:tgtEl>
                                        <p:attrNameLst>
                                          <p:attrName>ppt_w</p:attrName>
                                        </p:attrNameLst>
                                      </p:cBhvr>
                                      <p:tavLst>
                                        <p:tav tm="0">
                                          <p:val>
                                            <p:fltVal val="0"/>
                                          </p:val>
                                        </p:tav>
                                        <p:tav tm="100000">
                                          <p:val>
                                            <p:strVal val="#ppt_w"/>
                                          </p:val>
                                        </p:tav>
                                      </p:tavLst>
                                    </p:anim>
                                    <p:anim calcmode="lin" valueType="num">
                                      <p:cBhvr>
                                        <p:cTn id="81" dur="750" fill="hold"/>
                                        <p:tgtEl>
                                          <p:spTgt spid="29"/>
                                        </p:tgtEl>
                                        <p:attrNameLst>
                                          <p:attrName>ppt_h</p:attrName>
                                        </p:attrNameLst>
                                      </p:cBhvr>
                                      <p:tavLst>
                                        <p:tav tm="0">
                                          <p:val>
                                            <p:fltVal val="0"/>
                                          </p:val>
                                        </p:tav>
                                        <p:tav tm="100000">
                                          <p:val>
                                            <p:strVal val="#ppt_h"/>
                                          </p:val>
                                        </p:tav>
                                      </p:tavLst>
                                    </p:anim>
                                    <p:animEffect transition="in" filter="fade">
                                      <p:cBhvr>
                                        <p:cTn id="82" dur="750"/>
                                        <p:tgtEl>
                                          <p:spTgt spid="29"/>
                                        </p:tgtEl>
                                      </p:cBhvr>
                                    </p:animEffect>
                                  </p:childTnLst>
                                </p:cTn>
                              </p:par>
                              <p:par>
                                <p:cTn id="83" presetID="53" presetClass="entr" presetSubtype="16" fill="hold" grpId="0" nodeType="withEffect">
                                  <p:stCondLst>
                                    <p:cond delay="2250"/>
                                  </p:stCondLst>
                                  <p:childTnLst>
                                    <p:set>
                                      <p:cBhvr>
                                        <p:cTn id="84" dur="1" fill="hold">
                                          <p:stCondLst>
                                            <p:cond delay="0"/>
                                          </p:stCondLst>
                                        </p:cTn>
                                        <p:tgtEl>
                                          <p:spTgt spid="52"/>
                                        </p:tgtEl>
                                        <p:attrNameLst>
                                          <p:attrName>style.visibility</p:attrName>
                                        </p:attrNameLst>
                                      </p:cBhvr>
                                      <p:to>
                                        <p:strVal val="visible"/>
                                      </p:to>
                                    </p:set>
                                    <p:anim calcmode="lin" valueType="num">
                                      <p:cBhvr>
                                        <p:cTn id="85" dur="750" fill="hold"/>
                                        <p:tgtEl>
                                          <p:spTgt spid="52"/>
                                        </p:tgtEl>
                                        <p:attrNameLst>
                                          <p:attrName>ppt_w</p:attrName>
                                        </p:attrNameLst>
                                      </p:cBhvr>
                                      <p:tavLst>
                                        <p:tav tm="0">
                                          <p:val>
                                            <p:fltVal val="0"/>
                                          </p:val>
                                        </p:tav>
                                        <p:tav tm="100000">
                                          <p:val>
                                            <p:strVal val="#ppt_w"/>
                                          </p:val>
                                        </p:tav>
                                      </p:tavLst>
                                    </p:anim>
                                    <p:anim calcmode="lin" valueType="num">
                                      <p:cBhvr>
                                        <p:cTn id="86" dur="750" fill="hold"/>
                                        <p:tgtEl>
                                          <p:spTgt spid="52"/>
                                        </p:tgtEl>
                                        <p:attrNameLst>
                                          <p:attrName>ppt_h</p:attrName>
                                        </p:attrNameLst>
                                      </p:cBhvr>
                                      <p:tavLst>
                                        <p:tav tm="0">
                                          <p:val>
                                            <p:fltVal val="0"/>
                                          </p:val>
                                        </p:tav>
                                        <p:tav tm="100000">
                                          <p:val>
                                            <p:strVal val="#ppt_h"/>
                                          </p:val>
                                        </p:tav>
                                      </p:tavLst>
                                    </p:anim>
                                    <p:animEffect transition="in" filter="fade">
                                      <p:cBhvr>
                                        <p:cTn id="87" dur="750"/>
                                        <p:tgtEl>
                                          <p:spTgt spid="52"/>
                                        </p:tgtEl>
                                      </p:cBhvr>
                                    </p:animEffect>
                                  </p:childTnLst>
                                </p:cTn>
                              </p:par>
                              <p:par>
                                <p:cTn id="88" presetID="53" presetClass="entr" presetSubtype="16" fill="hold" grpId="0" nodeType="withEffect">
                                  <p:stCondLst>
                                    <p:cond delay="2250"/>
                                  </p:stCondLst>
                                  <p:childTnLst>
                                    <p:set>
                                      <p:cBhvr>
                                        <p:cTn id="89" dur="1" fill="hold">
                                          <p:stCondLst>
                                            <p:cond delay="0"/>
                                          </p:stCondLst>
                                        </p:cTn>
                                        <p:tgtEl>
                                          <p:spTgt spid="25"/>
                                        </p:tgtEl>
                                        <p:attrNameLst>
                                          <p:attrName>style.visibility</p:attrName>
                                        </p:attrNameLst>
                                      </p:cBhvr>
                                      <p:to>
                                        <p:strVal val="visible"/>
                                      </p:to>
                                    </p:set>
                                    <p:anim calcmode="lin" valueType="num">
                                      <p:cBhvr>
                                        <p:cTn id="90" dur="750" fill="hold"/>
                                        <p:tgtEl>
                                          <p:spTgt spid="25"/>
                                        </p:tgtEl>
                                        <p:attrNameLst>
                                          <p:attrName>ppt_w</p:attrName>
                                        </p:attrNameLst>
                                      </p:cBhvr>
                                      <p:tavLst>
                                        <p:tav tm="0">
                                          <p:val>
                                            <p:fltVal val="0"/>
                                          </p:val>
                                        </p:tav>
                                        <p:tav tm="100000">
                                          <p:val>
                                            <p:strVal val="#ppt_w"/>
                                          </p:val>
                                        </p:tav>
                                      </p:tavLst>
                                    </p:anim>
                                    <p:anim calcmode="lin" valueType="num">
                                      <p:cBhvr>
                                        <p:cTn id="91" dur="750" fill="hold"/>
                                        <p:tgtEl>
                                          <p:spTgt spid="25"/>
                                        </p:tgtEl>
                                        <p:attrNameLst>
                                          <p:attrName>ppt_h</p:attrName>
                                        </p:attrNameLst>
                                      </p:cBhvr>
                                      <p:tavLst>
                                        <p:tav tm="0">
                                          <p:val>
                                            <p:fltVal val="0"/>
                                          </p:val>
                                        </p:tav>
                                        <p:tav tm="100000">
                                          <p:val>
                                            <p:strVal val="#ppt_h"/>
                                          </p:val>
                                        </p:tav>
                                      </p:tavLst>
                                    </p:anim>
                                    <p:animEffect transition="in" filter="fade">
                                      <p:cBhvr>
                                        <p:cTn id="92" dur="750"/>
                                        <p:tgtEl>
                                          <p:spTgt spid="25"/>
                                        </p:tgtEl>
                                      </p:cBhvr>
                                    </p:animEffect>
                                  </p:childTnLst>
                                </p:cTn>
                              </p:par>
                              <p:par>
                                <p:cTn id="93" presetID="10" presetClass="entr" presetSubtype="0" fill="hold" nodeType="withEffect">
                                  <p:stCondLst>
                                    <p:cond delay="2750"/>
                                  </p:stCondLst>
                                  <p:childTnLst>
                                    <p:set>
                                      <p:cBhvr>
                                        <p:cTn id="94" dur="1" fill="hold">
                                          <p:stCondLst>
                                            <p:cond delay="0"/>
                                          </p:stCondLst>
                                        </p:cTn>
                                        <p:tgtEl>
                                          <p:spTgt spid="113"/>
                                        </p:tgtEl>
                                        <p:attrNameLst>
                                          <p:attrName>style.visibility</p:attrName>
                                        </p:attrNameLst>
                                      </p:cBhvr>
                                      <p:to>
                                        <p:strVal val="visible"/>
                                      </p:to>
                                    </p:set>
                                    <p:animEffect transition="in" filter="fade">
                                      <p:cBhvr>
                                        <p:cTn id="95" dur="750"/>
                                        <p:tgtEl>
                                          <p:spTgt spid="113"/>
                                        </p:tgtEl>
                                      </p:cBhvr>
                                    </p:animEffect>
                                  </p:childTnLst>
                                </p:cTn>
                              </p:par>
                              <p:par>
                                <p:cTn id="96" presetID="10" presetClass="entr" presetSubtype="0" fill="hold" nodeType="withEffect">
                                  <p:stCondLst>
                                    <p:cond delay="2750"/>
                                  </p:stCondLst>
                                  <p:childTnLst>
                                    <p:set>
                                      <p:cBhvr>
                                        <p:cTn id="97" dur="1" fill="hold">
                                          <p:stCondLst>
                                            <p:cond delay="0"/>
                                          </p:stCondLst>
                                        </p:cTn>
                                        <p:tgtEl>
                                          <p:spTgt spid="104"/>
                                        </p:tgtEl>
                                        <p:attrNameLst>
                                          <p:attrName>style.visibility</p:attrName>
                                        </p:attrNameLst>
                                      </p:cBhvr>
                                      <p:to>
                                        <p:strVal val="visible"/>
                                      </p:to>
                                    </p:set>
                                    <p:animEffect transition="in" filter="fade">
                                      <p:cBhvr>
                                        <p:cTn id="98" dur="750"/>
                                        <p:tgtEl>
                                          <p:spTgt spid="104"/>
                                        </p:tgtEl>
                                      </p:cBhvr>
                                    </p:animEffect>
                                  </p:childTnLst>
                                </p:cTn>
                              </p:par>
                              <p:par>
                                <p:cTn id="99" presetID="10" presetClass="entr" presetSubtype="0" fill="hold" nodeType="withEffect">
                                  <p:stCondLst>
                                    <p:cond delay="2750"/>
                                  </p:stCondLst>
                                  <p:childTnLst>
                                    <p:set>
                                      <p:cBhvr>
                                        <p:cTn id="100" dur="1" fill="hold">
                                          <p:stCondLst>
                                            <p:cond delay="0"/>
                                          </p:stCondLst>
                                        </p:cTn>
                                        <p:tgtEl>
                                          <p:spTgt spid="105"/>
                                        </p:tgtEl>
                                        <p:attrNameLst>
                                          <p:attrName>style.visibility</p:attrName>
                                        </p:attrNameLst>
                                      </p:cBhvr>
                                      <p:to>
                                        <p:strVal val="visible"/>
                                      </p:to>
                                    </p:set>
                                    <p:animEffect transition="in" filter="fade">
                                      <p:cBhvr>
                                        <p:cTn id="101" dur="750"/>
                                        <p:tgtEl>
                                          <p:spTgt spid="105"/>
                                        </p:tgtEl>
                                      </p:cBhvr>
                                    </p:animEffect>
                                  </p:childTnLst>
                                </p:cTn>
                              </p:par>
                              <p:par>
                                <p:cTn id="102" presetID="10" presetClass="entr" presetSubtype="0" fill="hold" nodeType="withEffect">
                                  <p:stCondLst>
                                    <p:cond delay="2750"/>
                                  </p:stCondLst>
                                  <p:childTnLst>
                                    <p:set>
                                      <p:cBhvr>
                                        <p:cTn id="103" dur="1" fill="hold">
                                          <p:stCondLst>
                                            <p:cond delay="0"/>
                                          </p:stCondLst>
                                        </p:cTn>
                                        <p:tgtEl>
                                          <p:spTgt spid="109"/>
                                        </p:tgtEl>
                                        <p:attrNameLst>
                                          <p:attrName>style.visibility</p:attrName>
                                        </p:attrNameLst>
                                      </p:cBhvr>
                                      <p:to>
                                        <p:strVal val="visible"/>
                                      </p:to>
                                    </p:set>
                                    <p:animEffect transition="in" filter="fade">
                                      <p:cBhvr>
                                        <p:cTn id="104" dur="750"/>
                                        <p:tgtEl>
                                          <p:spTgt spid="109"/>
                                        </p:tgtEl>
                                      </p:cBhvr>
                                    </p:animEffect>
                                  </p:childTnLst>
                                </p:cTn>
                              </p:par>
                              <p:par>
                                <p:cTn id="105" presetID="10" presetClass="entr" presetSubtype="0" fill="hold" nodeType="withEffect">
                                  <p:stCondLst>
                                    <p:cond delay="2750"/>
                                  </p:stCondLst>
                                  <p:childTnLst>
                                    <p:set>
                                      <p:cBhvr>
                                        <p:cTn id="106" dur="1" fill="hold">
                                          <p:stCondLst>
                                            <p:cond delay="0"/>
                                          </p:stCondLst>
                                        </p:cTn>
                                        <p:tgtEl>
                                          <p:spTgt spid="117"/>
                                        </p:tgtEl>
                                        <p:attrNameLst>
                                          <p:attrName>style.visibility</p:attrName>
                                        </p:attrNameLst>
                                      </p:cBhvr>
                                      <p:to>
                                        <p:strVal val="visible"/>
                                      </p:to>
                                    </p:set>
                                    <p:animEffect transition="in" filter="fade">
                                      <p:cBhvr>
                                        <p:cTn id="107" dur="750"/>
                                        <p:tgtEl>
                                          <p:spTgt spid="117"/>
                                        </p:tgtEl>
                                      </p:cBhvr>
                                    </p:animEffect>
                                  </p:childTnLst>
                                </p:cTn>
                              </p:par>
                              <p:par>
                                <p:cTn id="108" presetID="22" presetClass="entr" presetSubtype="8" fill="hold" grpId="0" nodeType="withEffect">
                                  <p:stCondLst>
                                    <p:cond delay="2750"/>
                                  </p:stCondLst>
                                  <p:childTnLst>
                                    <p:set>
                                      <p:cBhvr>
                                        <p:cTn id="109" dur="1" fill="hold">
                                          <p:stCondLst>
                                            <p:cond delay="0"/>
                                          </p:stCondLst>
                                        </p:cTn>
                                        <p:tgtEl>
                                          <p:spTgt spid="82"/>
                                        </p:tgtEl>
                                        <p:attrNameLst>
                                          <p:attrName>style.visibility</p:attrName>
                                        </p:attrNameLst>
                                      </p:cBhvr>
                                      <p:to>
                                        <p:strVal val="visible"/>
                                      </p:to>
                                    </p:set>
                                    <p:animEffect transition="in" filter="wipe(left)">
                                      <p:cBhvr>
                                        <p:cTn id="110" dur="750"/>
                                        <p:tgtEl>
                                          <p:spTgt spid="82"/>
                                        </p:tgtEl>
                                      </p:cBhvr>
                                    </p:animEffect>
                                  </p:childTnLst>
                                </p:cTn>
                              </p:par>
                              <p:par>
                                <p:cTn id="111" presetID="22" presetClass="entr" presetSubtype="8" fill="hold" grpId="0" nodeType="withEffect">
                                  <p:stCondLst>
                                    <p:cond delay="2750"/>
                                  </p:stCondLst>
                                  <p:childTnLst>
                                    <p:set>
                                      <p:cBhvr>
                                        <p:cTn id="112" dur="1" fill="hold">
                                          <p:stCondLst>
                                            <p:cond delay="0"/>
                                          </p:stCondLst>
                                        </p:cTn>
                                        <p:tgtEl>
                                          <p:spTgt spid="84"/>
                                        </p:tgtEl>
                                        <p:attrNameLst>
                                          <p:attrName>style.visibility</p:attrName>
                                        </p:attrNameLst>
                                      </p:cBhvr>
                                      <p:to>
                                        <p:strVal val="visible"/>
                                      </p:to>
                                    </p:set>
                                    <p:animEffect transition="in" filter="wipe(left)">
                                      <p:cBhvr>
                                        <p:cTn id="113" dur="750"/>
                                        <p:tgtEl>
                                          <p:spTgt spid="84"/>
                                        </p:tgtEl>
                                      </p:cBhvr>
                                    </p:animEffect>
                                  </p:childTnLst>
                                </p:cTn>
                              </p:par>
                              <p:par>
                                <p:cTn id="114" presetID="22" presetClass="entr" presetSubtype="8" fill="hold" grpId="0" nodeType="withEffect">
                                  <p:stCondLst>
                                    <p:cond delay="2750"/>
                                  </p:stCondLst>
                                  <p:childTnLst>
                                    <p:set>
                                      <p:cBhvr>
                                        <p:cTn id="115" dur="1" fill="hold">
                                          <p:stCondLst>
                                            <p:cond delay="0"/>
                                          </p:stCondLst>
                                        </p:cTn>
                                        <p:tgtEl>
                                          <p:spTgt spid="86"/>
                                        </p:tgtEl>
                                        <p:attrNameLst>
                                          <p:attrName>style.visibility</p:attrName>
                                        </p:attrNameLst>
                                      </p:cBhvr>
                                      <p:to>
                                        <p:strVal val="visible"/>
                                      </p:to>
                                    </p:set>
                                    <p:animEffect transition="in" filter="wipe(left)">
                                      <p:cBhvr>
                                        <p:cTn id="116" dur="750"/>
                                        <p:tgtEl>
                                          <p:spTgt spid="86"/>
                                        </p:tgtEl>
                                      </p:cBhvr>
                                    </p:animEffect>
                                  </p:childTnLst>
                                </p:cTn>
                              </p:par>
                              <p:par>
                                <p:cTn id="117" presetID="22" presetClass="entr" presetSubtype="8" fill="hold" grpId="0" nodeType="withEffect">
                                  <p:stCondLst>
                                    <p:cond delay="2750"/>
                                  </p:stCondLst>
                                  <p:childTnLst>
                                    <p:set>
                                      <p:cBhvr>
                                        <p:cTn id="118" dur="1" fill="hold">
                                          <p:stCondLst>
                                            <p:cond delay="0"/>
                                          </p:stCondLst>
                                        </p:cTn>
                                        <p:tgtEl>
                                          <p:spTgt spid="88"/>
                                        </p:tgtEl>
                                        <p:attrNameLst>
                                          <p:attrName>style.visibility</p:attrName>
                                        </p:attrNameLst>
                                      </p:cBhvr>
                                      <p:to>
                                        <p:strVal val="visible"/>
                                      </p:to>
                                    </p:set>
                                    <p:animEffect transition="in" filter="wipe(left)">
                                      <p:cBhvr>
                                        <p:cTn id="119" dur="750"/>
                                        <p:tgtEl>
                                          <p:spTgt spid="88"/>
                                        </p:tgtEl>
                                      </p:cBhvr>
                                    </p:animEffect>
                                  </p:childTnLst>
                                </p:cTn>
                              </p:par>
                              <p:par>
                                <p:cTn id="120" presetID="10" presetClass="entr" presetSubtype="0" fill="hold" grpId="0" nodeType="withEffect">
                                  <p:stCondLst>
                                    <p:cond delay="3500"/>
                                  </p:stCondLst>
                                  <p:childTnLst>
                                    <p:set>
                                      <p:cBhvr>
                                        <p:cTn id="121" dur="1" fill="hold">
                                          <p:stCondLst>
                                            <p:cond delay="0"/>
                                          </p:stCondLst>
                                        </p:cTn>
                                        <p:tgtEl>
                                          <p:spTgt spid="81"/>
                                        </p:tgtEl>
                                        <p:attrNameLst>
                                          <p:attrName>style.visibility</p:attrName>
                                        </p:attrNameLst>
                                      </p:cBhvr>
                                      <p:to>
                                        <p:strVal val="visible"/>
                                      </p:to>
                                    </p:set>
                                    <p:animEffect transition="in" filter="fade">
                                      <p:cBhvr>
                                        <p:cTn id="122" dur="750"/>
                                        <p:tgtEl>
                                          <p:spTgt spid="81"/>
                                        </p:tgtEl>
                                      </p:cBhvr>
                                    </p:animEffect>
                                  </p:childTnLst>
                                </p:cTn>
                              </p:par>
                              <p:par>
                                <p:cTn id="123" presetID="10" presetClass="entr" presetSubtype="0" fill="hold" grpId="0" nodeType="withEffect">
                                  <p:stCondLst>
                                    <p:cond delay="350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750"/>
                                        <p:tgtEl>
                                          <p:spTgt spid="83"/>
                                        </p:tgtEl>
                                      </p:cBhvr>
                                    </p:animEffect>
                                  </p:childTnLst>
                                </p:cTn>
                              </p:par>
                              <p:par>
                                <p:cTn id="126" presetID="10" presetClass="entr" presetSubtype="0" fill="hold" grpId="0" nodeType="withEffect">
                                  <p:stCondLst>
                                    <p:cond delay="3500"/>
                                  </p:stCondLst>
                                  <p:childTnLst>
                                    <p:set>
                                      <p:cBhvr>
                                        <p:cTn id="127" dur="1" fill="hold">
                                          <p:stCondLst>
                                            <p:cond delay="0"/>
                                          </p:stCondLst>
                                        </p:cTn>
                                        <p:tgtEl>
                                          <p:spTgt spid="85"/>
                                        </p:tgtEl>
                                        <p:attrNameLst>
                                          <p:attrName>style.visibility</p:attrName>
                                        </p:attrNameLst>
                                      </p:cBhvr>
                                      <p:to>
                                        <p:strVal val="visible"/>
                                      </p:to>
                                    </p:set>
                                    <p:animEffect transition="in" filter="fade">
                                      <p:cBhvr>
                                        <p:cTn id="128" dur="750"/>
                                        <p:tgtEl>
                                          <p:spTgt spid="85"/>
                                        </p:tgtEl>
                                      </p:cBhvr>
                                    </p:animEffect>
                                  </p:childTnLst>
                                </p:cTn>
                              </p:par>
                              <p:par>
                                <p:cTn id="129" presetID="10" presetClass="entr" presetSubtype="0" fill="hold" grpId="0" nodeType="withEffect">
                                  <p:stCondLst>
                                    <p:cond delay="3500"/>
                                  </p:stCondLst>
                                  <p:childTnLst>
                                    <p:set>
                                      <p:cBhvr>
                                        <p:cTn id="130" dur="1" fill="hold">
                                          <p:stCondLst>
                                            <p:cond delay="0"/>
                                          </p:stCondLst>
                                        </p:cTn>
                                        <p:tgtEl>
                                          <p:spTgt spid="87"/>
                                        </p:tgtEl>
                                        <p:attrNameLst>
                                          <p:attrName>style.visibility</p:attrName>
                                        </p:attrNameLst>
                                      </p:cBhvr>
                                      <p:to>
                                        <p:strVal val="visible"/>
                                      </p:to>
                                    </p:set>
                                    <p:animEffect transition="in" filter="fade">
                                      <p:cBhvr>
                                        <p:cTn id="131" dur="750"/>
                                        <p:tgtEl>
                                          <p:spTgt spid="87"/>
                                        </p:tgtEl>
                                      </p:cBhvr>
                                    </p:animEffect>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Effect transition="in" filter="fade">
                                      <p:cBhvr>
                                        <p:cTn id="135"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9" grpId="0" animBg="1"/>
      <p:bldP spid="23" grpId="0" animBg="1"/>
      <p:bldP spid="23" grpId="1" animBg="1"/>
      <p:bldP spid="23" grpId="2" animBg="1"/>
      <p:bldP spid="25" grpId="0" animBg="1"/>
      <p:bldP spid="42" grpId="0" animBg="1"/>
      <p:bldP spid="42" grpId="1" animBg="1"/>
      <p:bldP spid="42" grpId="2" animBg="1"/>
      <p:bldP spid="44" grpId="0" animBg="1"/>
      <p:bldP spid="50" grpId="0" animBg="1"/>
      <p:bldP spid="50" grpId="1" animBg="1"/>
      <p:bldP spid="50" grpId="2" animBg="1"/>
      <p:bldP spid="52" grpId="0" animBg="1"/>
      <p:bldP spid="81" grpId="0"/>
      <p:bldP spid="82" grpId="0"/>
      <p:bldP spid="83" grpId="0"/>
      <p:bldP spid="84" grpId="0"/>
      <p:bldP spid="85" grpId="0"/>
      <p:bldP spid="86" grpId="0"/>
      <p:bldP spid="87" grpId="0"/>
      <p:bldP spid="88" grpId="0"/>
      <p:bldP spid="69" grpId="0"/>
      <p:bldP spid="69" grpId="1"/>
      <p:bldP spid="69" grpId="2"/>
      <p:bldP spid="70" grpId="0"/>
      <p:bldP spid="70" grpId="1"/>
      <p:bldP spid="7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752991" y="2466703"/>
            <a:ext cx="1561322" cy="1572425"/>
            <a:chOff x="1752991" y="2466703"/>
            <a:chExt cx="1561322" cy="1572425"/>
          </a:xfrm>
        </p:grpSpPr>
        <p:sp>
          <p:nvSpPr>
            <p:cNvPr id="21" name="椭圆 20"/>
            <p:cNvSpPr/>
            <p:nvPr/>
          </p:nvSpPr>
          <p:spPr>
            <a:xfrm>
              <a:off x="1752991"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793879"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6" name="组合 35"/>
            <p:cNvGrpSpPr/>
            <p:nvPr/>
          </p:nvGrpSpPr>
          <p:grpSpPr>
            <a:xfrm>
              <a:off x="2162179" y="2468800"/>
              <a:ext cx="742946" cy="1570328"/>
              <a:chOff x="4946488" y="1051793"/>
              <a:chExt cx="2250321" cy="4756396"/>
            </a:xfrm>
          </p:grpSpPr>
          <p:grpSp>
            <p:nvGrpSpPr>
              <p:cNvPr id="37" name="组合 36"/>
              <p:cNvGrpSpPr/>
              <p:nvPr/>
            </p:nvGrpSpPr>
            <p:grpSpPr>
              <a:xfrm>
                <a:off x="6008588" y="1051793"/>
                <a:ext cx="1188221" cy="501517"/>
                <a:chOff x="6008588" y="1051793"/>
                <a:chExt cx="1188221" cy="501517"/>
              </a:xfrm>
            </p:grpSpPr>
            <p:sp>
              <p:nvSpPr>
                <p:cNvPr id="43" name="任意多边形 42"/>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任意多边形 44"/>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任意多边形 45"/>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8" name="组合 37"/>
              <p:cNvGrpSpPr/>
              <p:nvPr/>
            </p:nvGrpSpPr>
            <p:grpSpPr>
              <a:xfrm flipH="1" flipV="1">
                <a:off x="4946488" y="5306672"/>
                <a:ext cx="1188000" cy="501517"/>
                <a:chOff x="6008588" y="1051793"/>
                <a:chExt cx="1188221" cy="501517"/>
              </a:xfrm>
            </p:grpSpPr>
            <p:sp>
              <p:nvSpPr>
                <p:cNvPr id="39" name="任意多边形 38"/>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任意多边形 39"/>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任意多边形 40"/>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任意多边形 41"/>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grpSp>
        <p:nvGrpSpPr>
          <p:cNvPr id="47" name="组合 46"/>
          <p:cNvGrpSpPr/>
          <p:nvPr/>
        </p:nvGrpSpPr>
        <p:grpSpPr>
          <a:xfrm>
            <a:off x="8877688" y="2466703"/>
            <a:ext cx="1561322" cy="1575258"/>
            <a:chOff x="8877688" y="2466703"/>
            <a:chExt cx="1561322" cy="1575258"/>
          </a:xfrm>
        </p:grpSpPr>
        <p:sp>
          <p:nvSpPr>
            <p:cNvPr id="22" name="椭圆 21"/>
            <p:cNvSpPr/>
            <p:nvPr/>
          </p:nvSpPr>
          <p:spPr>
            <a:xfrm>
              <a:off x="8877688"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8918576"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59" name="组合 58"/>
            <p:cNvGrpSpPr/>
            <p:nvPr/>
          </p:nvGrpSpPr>
          <p:grpSpPr>
            <a:xfrm>
              <a:off x="9286876" y="2471633"/>
              <a:ext cx="742946" cy="1570328"/>
              <a:chOff x="4946488" y="1051793"/>
              <a:chExt cx="2250321" cy="4756396"/>
            </a:xfrm>
          </p:grpSpPr>
          <p:grpSp>
            <p:nvGrpSpPr>
              <p:cNvPr id="60" name="组合 59"/>
              <p:cNvGrpSpPr/>
              <p:nvPr/>
            </p:nvGrpSpPr>
            <p:grpSpPr>
              <a:xfrm>
                <a:off x="6008588" y="1051793"/>
                <a:ext cx="1188221" cy="501517"/>
                <a:chOff x="6008588" y="1051793"/>
                <a:chExt cx="1188221" cy="501517"/>
              </a:xfrm>
            </p:grpSpPr>
            <p:sp>
              <p:nvSpPr>
                <p:cNvPr id="66" name="任意多边形 6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7" name="任意多边形 6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8" name="任意多边形 6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9" name="任意多边形 6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1" name="组合 60"/>
              <p:cNvGrpSpPr/>
              <p:nvPr/>
            </p:nvGrpSpPr>
            <p:grpSpPr>
              <a:xfrm flipH="1" flipV="1">
                <a:off x="4946488" y="5306672"/>
                <a:ext cx="1188000"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grpSp>
        <p:nvGrpSpPr>
          <p:cNvPr id="87" name="组合 86"/>
          <p:cNvGrpSpPr/>
          <p:nvPr/>
        </p:nvGrpSpPr>
        <p:grpSpPr>
          <a:xfrm>
            <a:off x="5092701" y="2244064"/>
            <a:ext cx="2006600" cy="2006598"/>
            <a:chOff x="4952064" y="2285064"/>
            <a:chExt cx="2287873" cy="2287873"/>
          </a:xfrm>
        </p:grpSpPr>
        <p:sp>
          <p:nvSpPr>
            <p:cNvPr id="20" name="椭圆 19"/>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5008933" y="2341933"/>
              <a:ext cx="2174134" cy="2174134"/>
              <a:chOff x="1123476" y="1763462"/>
              <a:chExt cx="2798050" cy="2798050"/>
            </a:xfrm>
          </p:grpSpPr>
          <p:grpSp>
            <p:nvGrpSpPr>
              <p:cNvPr id="26" name="组合 25"/>
              <p:cNvGrpSpPr/>
              <p:nvPr/>
            </p:nvGrpSpPr>
            <p:grpSpPr>
              <a:xfrm>
                <a:off x="1123476" y="1763462"/>
                <a:ext cx="2798050" cy="2798050"/>
                <a:chOff x="1123476" y="1763462"/>
                <a:chExt cx="2798050" cy="2798050"/>
              </a:xfrm>
            </p:grpSpPr>
            <p:sp>
              <p:nvSpPr>
                <p:cNvPr id="32" name="弧形 31"/>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p:cNvGrpSpPr/>
              <p:nvPr/>
            </p:nvGrpSpPr>
            <p:grpSpPr>
              <a:xfrm rot="14400000">
                <a:off x="1123476" y="1763462"/>
                <a:ext cx="2798050" cy="2798050"/>
                <a:chOff x="1123476" y="1763462"/>
                <a:chExt cx="2798050" cy="2798050"/>
              </a:xfrm>
            </p:grpSpPr>
            <p:sp>
              <p:nvSpPr>
                <p:cNvPr id="28" name="弧形 27"/>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弧形 30"/>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70" name="Freeform 124"/>
          <p:cNvSpPr/>
          <p:nvPr/>
        </p:nvSpPr>
        <p:spPr bwMode="auto">
          <a:xfrm>
            <a:off x="2307063" y="3094533"/>
            <a:ext cx="453179" cy="361644"/>
          </a:xfrm>
          <a:custGeom>
            <a:avLst/>
            <a:gdLst>
              <a:gd name="T0" fmla="*/ 139 w 302"/>
              <a:gd name="T1" fmla="*/ 33 h 241"/>
              <a:gd name="T2" fmla="*/ 92 w 302"/>
              <a:gd name="T3" fmla="*/ 0 h 241"/>
              <a:gd name="T4" fmla="*/ 0 w 302"/>
              <a:gd name="T5" fmla="*/ 0 h 241"/>
              <a:gd name="T6" fmla="*/ 0 w 302"/>
              <a:gd name="T7" fmla="*/ 241 h 241"/>
              <a:gd name="T8" fmla="*/ 302 w 302"/>
              <a:gd name="T9" fmla="*/ 241 h 241"/>
              <a:gd name="T10" fmla="*/ 302 w 302"/>
              <a:gd name="T11" fmla="*/ 33 h 241"/>
              <a:gd name="T12" fmla="*/ 139 w 302"/>
              <a:gd name="T13" fmla="*/ 33 h 241"/>
            </a:gdLst>
            <a:ahLst/>
            <a:cxnLst>
              <a:cxn ang="0">
                <a:pos x="T0" y="T1"/>
              </a:cxn>
              <a:cxn ang="0">
                <a:pos x="T2" y="T3"/>
              </a:cxn>
              <a:cxn ang="0">
                <a:pos x="T4" y="T5"/>
              </a:cxn>
              <a:cxn ang="0">
                <a:pos x="T6" y="T7"/>
              </a:cxn>
              <a:cxn ang="0">
                <a:pos x="T8" y="T9"/>
              </a:cxn>
              <a:cxn ang="0">
                <a:pos x="T10" y="T11"/>
              </a:cxn>
              <a:cxn ang="0">
                <a:pos x="T12" y="T13"/>
              </a:cxn>
            </a:cxnLst>
            <a:rect l="0" t="0" r="r" b="b"/>
            <a:pathLst>
              <a:path w="302" h="241">
                <a:moveTo>
                  <a:pt x="139" y="33"/>
                </a:moveTo>
                <a:lnTo>
                  <a:pt x="92" y="0"/>
                </a:lnTo>
                <a:lnTo>
                  <a:pt x="0" y="0"/>
                </a:lnTo>
                <a:lnTo>
                  <a:pt x="0" y="241"/>
                </a:lnTo>
                <a:lnTo>
                  <a:pt x="302" y="241"/>
                </a:lnTo>
                <a:lnTo>
                  <a:pt x="302" y="33"/>
                </a:lnTo>
                <a:lnTo>
                  <a:pt x="139" y="33"/>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grpSp>
        <p:nvGrpSpPr>
          <p:cNvPr id="71" name="组合 70"/>
          <p:cNvGrpSpPr/>
          <p:nvPr/>
        </p:nvGrpSpPr>
        <p:grpSpPr>
          <a:xfrm>
            <a:off x="5869410" y="2817824"/>
            <a:ext cx="453179" cy="433671"/>
            <a:chOff x="5373688" y="1268413"/>
            <a:chExt cx="479425" cy="458788"/>
          </a:xfrm>
          <a:solidFill>
            <a:schemeClr val="accent2"/>
          </a:solidFill>
        </p:grpSpPr>
        <p:sp>
          <p:nvSpPr>
            <p:cNvPr id="72"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5" name="组合 74"/>
          <p:cNvGrpSpPr/>
          <p:nvPr/>
        </p:nvGrpSpPr>
        <p:grpSpPr>
          <a:xfrm>
            <a:off x="9502287" y="3048015"/>
            <a:ext cx="312124" cy="454681"/>
            <a:chOff x="5448300" y="295275"/>
            <a:chExt cx="330200" cy="481013"/>
          </a:xfrm>
          <a:solidFill>
            <a:schemeClr val="accent3"/>
          </a:solidFill>
        </p:grpSpPr>
        <p:sp>
          <p:nvSpPr>
            <p:cNvPr id="76" name="Freeform 166"/>
            <p:cNvSpPr>
              <a:spLocks noEditPoints="1"/>
            </p:cNvSpPr>
            <p:nvPr/>
          </p:nvSpPr>
          <p:spPr bwMode="auto">
            <a:xfrm>
              <a:off x="5448300" y="295275"/>
              <a:ext cx="330200" cy="481013"/>
            </a:xfrm>
            <a:custGeom>
              <a:avLst/>
              <a:gdLst>
                <a:gd name="T0" fmla="*/ 49 w 88"/>
                <a:gd name="T1" fmla="*/ 0 h 128"/>
                <a:gd name="T2" fmla="*/ 39 w 88"/>
                <a:gd name="T3" fmla="*/ 0 h 128"/>
                <a:gd name="T4" fmla="*/ 0 w 88"/>
                <a:gd name="T5" fmla="*/ 39 h 128"/>
                <a:gd name="T6" fmla="*/ 0 w 88"/>
                <a:gd name="T7" fmla="*/ 89 h 128"/>
                <a:gd name="T8" fmla="*/ 39 w 88"/>
                <a:gd name="T9" fmla="*/ 128 h 128"/>
                <a:gd name="T10" fmla="*/ 49 w 88"/>
                <a:gd name="T11" fmla="*/ 128 h 128"/>
                <a:gd name="T12" fmla="*/ 88 w 88"/>
                <a:gd name="T13" fmla="*/ 89 h 128"/>
                <a:gd name="T14" fmla="*/ 88 w 88"/>
                <a:gd name="T15" fmla="*/ 39 h 128"/>
                <a:gd name="T16" fmla="*/ 49 w 88"/>
                <a:gd name="T17" fmla="*/ 0 h 128"/>
                <a:gd name="T18" fmla="*/ 74 w 88"/>
                <a:gd name="T19" fmla="*/ 89 h 128"/>
                <a:gd name="T20" fmla="*/ 66 w 88"/>
                <a:gd name="T21" fmla="*/ 106 h 128"/>
                <a:gd name="T22" fmla="*/ 49 w 88"/>
                <a:gd name="T23" fmla="*/ 114 h 128"/>
                <a:gd name="T24" fmla="*/ 39 w 88"/>
                <a:gd name="T25" fmla="*/ 114 h 128"/>
                <a:gd name="T26" fmla="*/ 22 w 88"/>
                <a:gd name="T27" fmla="*/ 106 h 128"/>
                <a:gd name="T28" fmla="*/ 14 w 88"/>
                <a:gd name="T29" fmla="*/ 89 h 128"/>
                <a:gd name="T30" fmla="*/ 14 w 88"/>
                <a:gd name="T31" fmla="*/ 39 h 128"/>
                <a:gd name="T32" fmla="*/ 22 w 88"/>
                <a:gd name="T33" fmla="*/ 22 h 128"/>
                <a:gd name="T34" fmla="*/ 39 w 88"/>
                <a:gd name="T35" fmla="*/ 15 h 128"/>
                <a:gd name="T36" fmla="*/ 49 w 88"/>
                <a:gd name="T37" fmla="*/ 15 h 128"/>
                <a:gd name="T38" fmla="*/ 66 w 88"/>
                <a:gd name="T39" fmla="*/ 22 h 128"/>
                <a:gd name="T40" fmla="*/ 74 w 88"/>
                <a:gd name="T41" fmla="*/ 39 h 128"/>
                <a:gd name="T42" fmla="*/ 74 w 88"/>
                <a:gd name="T43" fmla="*/ 8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28">
                  <a:moveTo>
                    <a:pt x="49" y="0"/>
                  </a:moveTo>
                  <a:cubicBezTo>
                    <a:pt x="39" y="0"/>
                    <a:pt x="39" y="0"/>
                    <a:pt x="39" y="0"/>
                  </a:cubicBezTo>
                  <a:cubicBezTo>
                    <a:pt x="17" y="0"/>
                    <a:pt x="0" y="18"/>
                    <a:pt x="0" y="39"/>
                  </a:cubicBezTo>
                  <a:cubicBezTo>
                    <a:pt x="0" y="89"/>
                    <a:pt x="0" y="89"/>
                    <a:pt x="0" y="89"/>
                  </a:cubicBezTo>
                  <a:cubicBezTo>
                    <a:pt x="0" y="110"/>
                    <a:pt x="17" y="128"/>
                    <a:pt x="39" y="128"/>
                  </a:cubicBezTo>
                  <a:cubicBezTo>
                    <a:pt x="49" y="128"/>
                    <a:pt x="49" y="128"/>
                    <a:pt x="49" y="128"/>
                  </a:cubicBezTo>
                  <a:cubicBezTo>
                    <a:pt x="71" y="128"/>
                    <a:pt x="88" y="110"/>
                    <a:pt x="88" y="89"/>
                  </a:cubicBezTo>
                  <a:cubicBezTo>
                    <a:pt x="88" y="39"/>
                    <a:pt x="88" y="39"/>
                    <a:pt x="88" y="39"/>
                  </a:cubicBezTo>
                  <a:cubicBezTo>
                    <a:pt x="88" y="18"/>
                    <a:pt x="71" y="0"/>
                    <a:pt x="49" y="0"/>
                  </a:cubicBezTo>
                  <a:close/>
                  <a:moveTo>
                    <a:pt x="74" y="89"/>
                  </a:moveTo>
                  <a:cubicBezTo>
                    <a:pt x="74" y="95"/>
                    <a:pt x="71" y="102"/>
                    <a:pt x="66" y="106"/>
                  </a:cubicBezTo>
                  <a:cubicBezTo>
                    <a:pt x="62" y="111"/>
                    <a:pt x="56" y="114"/>
                    <a:pt x="49" y="114"/>
                  </a:cubicBezTo>
                  <a:cubicBezTo>
                    <a:pt x="39" y="114"/>
                    <a:pt x="39" y="114"/>
                    <a:pt x="39" y="114"/>
                  </a:cubicBezTo>
                  <a:cubicBezTo>
                    <a:pt x="32" y="114"/>
                    <a:pt x="26" y="111"/>
                    <a:pt x="22" y="106"/>
                  </a:cubicBezTo>
                  <a:cubicBezTo>
                    <a:pt x="17" y="102"/>
                    <a:pt x="14" y="95"/>
                    <a:pt x="14" y="89"/>
                  </a:cubicBezTo>
                  <a:cubicBezTo>
                    <a:pt x="14" y="39"/>
                    <a:pt x="14" y="39"/>
                    <a:pt x="14" y="39"/>
                  </a:cubicBezTo>
                  <a:cubicBezTo>
                    <a:pt x="14" y="33"/>
                    <a:pt x="17" y="26"/>
                    <a:pt x="22" y="22"/>
                  </a:cubicBezTo>
                  <a:cubicBezTo>
                    <a:pt x="26" y="17"/>
                    <a:pt x="32" y="15"/>
                    <a:pt x="39" y="15"/>
                  </a:cubicBezTo>
                  <a:cubicBezTo>
                    <a:pt x="49" y="15"/>
                    <a:pt x="49" y="15"/>
                    <a:pt x="49" y="15"/>
                  </a:cubicBezTo>
                  <a:cubicBezTo>
                    <a:pt x="56" y="15"/>
                    <a:pt x="62" y="17"/>
                    <a:pt x="66" y="22"/>
                  </a:cubicBezTo>
                  <a:cubicBezTo>
                    <a:pt x="71" y="26"/>
                    <a:pt x="74" y="33"/>
                    <a:pt x="74" y="39"/>
                  </a:cubicBezTo>
                  <a:lnTo>
                    <a:pt x="74"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77" name="Freeform 167"/>
            <p:cNvSpPr/>
            <p:nvPr/>
          </p:nvSpPr>
          <p:spPr bwMode="auto">
            <a:xfrm>
              <a:off x="5588000" y="385763"/>
              <a:ext cx="52388" cy="112713"/>
            </a:xfrm>
            <a:custGeom>
              <a:avLst/>
              <a:gdLst>
                <a:gd name="T0" fmla="*/ 7 w 14"/>
                <a:gd name="T1" fmla="*/ 0 h 30"/>
                <a:gd name="T2" fmla="*/ 0 w 14"/>
                <a:gd name="T3" fmla="*/ 8 h 30"/>
                <a:gd name="T4" fmla="*/ 0 w 14"/>
                <a:gd name="T5" fmla="*/ 23 h 30"/>
                <a:gd name="T6" fmla="*/ 7 w 14"/>
                <a:gd name="T7" fmla="*/ 30 h 30"/>
                <a:gd name="T8" fmla="*/ 14 w 14"/>
                <a:gd name="T9" fmla="*/ 23 h 30"/>
                <a:gd name="T10" fmla="*/ 14 w 14"/>
                <a:gd name="T11" fmla="*/ 8 h 30"/>
                <a:gd name="T12" fmla="*/ 7 w 1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4" h="30">
                  <a:moveTo>
                    <a:pt x="7" y="0"/>
                  </a:moveTo>
                  <a:cubicBezTo>
                    <a:pt x="3" y="0"/>
                    <a:pt x="0" y="4"/>
                    <a:pt x="0" y="8"/>
                  </a:cubicBezTo>
                  <a:cubicBezTo>
                    <a:pt x="0" y="23"/>
                    <a:pt x="0" y="23"/>
                    <a:pt x="0" y="23"/>
                  </a:cubicBezTo>
                  <a:cubicBezTo>
                    <a:pt x="0" y="27"/>
                    <a:pt x="3" y="30"/>
                    <a:pt x="7" y="30"/>
                  </a:cubicBezTo>
                  <a:cubicBezTo>
                    <a:pt x="11" y="30"/>
                    <a:pt x="14" y="27"/>
                    <a:pt x="14" y="23"/>
                  </a:cubicBezTo>
                  <a:cubicBezTo>
                    <a:pt x="14" y="8"/>
                    <a:pt x="14" y="8"/>
                    <a:pt x="14" y="8"/>
                  </a:cubicBezTo>
                  <a:cubicBezTo>
                    <a:pt x="14" y="4"/>
                    <a:pt x="11"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grpSp>
      <p:sp>
        <p:nvSpPr>
          <p:cNvPr id="79" name="文本框 78"/>
          <p:cNvSpPr txBox="1"/>
          <p:nvPr/>
        </p:nvSpPr>
        <p:spPr>
          <a:xfrm>
            <a:off x="5375645" y="3357662"/>
            <a:ext cx="1440710" cy="523220"/>
          </a:xfrm>
          <a:prstGeom prst="rect">
            <a:avLst/>
          </a:prstGeom>
          <a:noFill/>
        </p:spPr>
        <p:txBody>
          <a:bodyPr wrap="square" rtlCol="0">
            <a:spAutoFit/>
          </a:bodyPr>
          <a:lstStyle/>
          <a:p>
            <a:pPr algn="ctr"/>
            <a:r>
              <a:rPr lang="en-US" altLang="zh-CN" sz="2800" dirty="0">
                <a:solidFill>
                  <a:schemeClr val="tx1">
                    <a:lumMod val="65000"/>
                    <a:lumOff val="35000"/>
                  </a:schemeClr>
                </a:solidFill>
              </a:rPr>
              <a:t>78.6</a:t>
            </a:r>
            <a:r>
              <a:rPr lang="en-US" altLang="zh-CN" dirty="0">
                <a:solidFill>
                  <a:schemeClr val="tx1">
                    <a:lumMod val="65000"/>
                    <a:lumOff val="35000"/>
                  </a:schemeClr>
                </a:solidFill>
              </a:rPr>
              <a:t>%</a:t>
            </a:r>
            <a:endParaRPr lang="en-US" altLang="zh-CN" dirty="0">
              <a:solidFill>
                <a:schemeClr val="tx1">
                  <a:lumMod val="65000"/>
                  <a:lumOff val="35000"/>
                </a:schemeClr>
              </a:solidFill>
            </a:endParaRPr>
          </a:p>
        </p:txBody>
      </p:sp>
      <p:sp>
        <p:nvSpPr>
          <p:cNvPr id="80" name="文本框 79"/>
          <p:cNvSpPr txBox="1"/>
          <p:nvPr/>
        </p:nvSpPr>
        <p:spPr>
          <a:xfrm>
            <a:off x="4611040" y="5023656"/>
            <a:ext cx="2969922" cy="75713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81" name="文本框 80"/>
          <p:cNvSpPr txBox="1"/>
          <p:nvPr/>
        </p:nvSpPr>
        <p:spPr>
          <a:xfrm>
            <a:off x="4998766" y="4730958"/>
            <a:ext cx="2194469" cy="338554"/>
          </a:xfrm>
          <a:prstGeom prst="rect">
            <a:avLst/>
          </a:prstGeom>
          <a:noFill/>
        </p:spPr>
        <p:txBody>
          <a:bodyPr wrap="square" rtlCol="0">
            <a:spAutoFit/>
          </a:bodyPr>
          <a:lstStyle>
            <a:defPPr>
              <a:defRPr lang="zh-CN"/>
            </a:defPPr>
            <a:lvl1pPr algn="ctr">
              <a:defRPr sz="1600">
                <a:solidFill>
                  <a:schemeClr val="tx1">
                    <a:lumMod val="75000"/>
                    <a:lumOff val="25000"/>
                  </a:schemeClr>
                </a:solidFill>
              </a:defRPr>
            </a:lvl1pPr>
          </a:lstStyle>
          <a:p>
            <a:r>
              <a:rPr lang="zh-CN" altLang="en-US" dirty="0"/>
              <a:t>请输入您的标题</a:t>
            </a:r>
            <a:endParaRPr lang="zh-CN" altLang="en-US" dirty="0"/>
          </a:p>
        </p:txBody>
      </p:sp>
      <p:sp>
        <p:nvSpPr>
          <p:cNvPr id="83" name="文本框 82"/>
          <p:cNvSpPr txBox="1"/>
          <p:nvPr/>
        </p:nvSpPr>
        <p:spPr>
          <a:xfrm>
            <a:off x="1207460" y="5023656"/>
            <a:ext cx="2612808" cy="736805"/>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84" name="文本框 83"/>
          <p:cNvSpPr txBox="1"/>
          <p:nvPr/>
        </p:nvSpPr>
        <p:spPr>
          <a:xfrm>
            <a:off x="1416629" y="473095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85" name="文本框 84"/>
          <p:cNvSpPr txBox="1"/>
          <p:nvPr/>
        </p:nvSpPr>
        <p:spPr>
          <a:xfrm>
            <a:off x="8372692" y="5023656"/>
            <a:ext cx="2612808" cy="75713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86" name="文本框 85"/>
          <p:cNvSpPr txBox="1"/>
          <p:nvPr/>
        </p:nvSpPr>
        <p:spPr>
          <a:xfrm>
            <a:off x="8581861" y="473095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90" name="文本框 89"/>
          <p:cNvSpPr txBox="1"/>
          <p:nvPr/>
        </p:nvSpPr>
        <p:spPr>
          <a:xfrm>
            <a:off x="1342723" y="178376"/>
            <a:ext cx="32683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91" name="矩形 9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8" name="矩形 77"/>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50"/>
                                        <p:tgtEl>
                                          <p:spTgt spid="9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6.25E-7 1.85185E-6 " pathEditMode="relative" rAng="0" ptsTypes="AA">
                                      <p:cBhvr>
                                        <p:cTn id="11" dur="750" fill="hold"/>
                                        <p:tgtEl>
                                          <p:spTgt spid="9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750"/>
                                        <p:tgtEl>
                                          <p:spTgt spid="9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750"/>
                                        <p:tgtEl>
                                          <p:spTgt spid="87"/>
                                        </p:tgtEl>
                                      </p:cBhvr>
                                    </p:animEffect>
                                  </p:childTnLst>
                                </p:cTn>
                              </p:par>
                              <p:par>
                                <p:cTn id="20" presetID="63" presetClass="path" presetSubtype="0" decel="50000" fill="hold" nodeType="withEffect">
                                  <p:stCondLst>
                                    <p:cond delay="0"/>
                                  </p:stCondLst>
                                  <p:childTnLst>
                                    <p:animMotion origin="layout" path="M -0.01562 -3.7037E-6 L 0.11081 -3.7037E-6 " pathEditMode="relative" rAng="0" ptsTypes="AA">
                                      <p:cBhvr>
                                        <p:cTn id="21" dur="750" spd="-100000" fill="hold"/>
                                        <p:tgtEl>
                                          <p:spTgt spid="87"/>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6 L -2.29167E-6 -3.7037E-6 " pathEditMode="relative" rAng="0" ptsTypes="AA">
                                      <p:cBhvr>
                                        <p:cTn id="23" dur="750" fill="hold"/>
                                        <p:tgtEl>
                                          <p:spTgt spid="87"/>
                                        </p:tgtEl>
                                        <p:attrNameLst>
                                          <p:attrName>ppt_x</p:attrName>
                                          <p:attrName>ppt_y</p:attrName>
                                        </p:attrNameLst>
                                      </p:cBhvr>
                                      <p:rCtr x="781" y="0"/>
                                    </p:animMotion>
                                  </p:childTnLst>
                                </p:cTn>
                              </p:par>
                              <p:par>
                                <p:cTn id="24" presetID="10" presetClass="entr" presetSubtype="0" fill="hold" nodeType="withEffect">
                                  <p:stCondLst>
                                    <p:cond delay="125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750"/>
                                        <p:tgtEl>
                                          <p:spTgt spid="47"/>
                                        </p:tgtEl>
                                      </p:cBhvr>
                                    </p:animEffect>
                                  </p:childTnLst>
                                </p:cTn>
                              </p:par>
                              <p:par>
                                <p:cTn id="27" presetID="10" presetClass="entr" presetSubtype="0" fill="hold" nodeType="withEffect">
                                  <p:stCondLst>
                                    <p:cond delay="125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750"/>
                                        <p:tgtEl>
                                          <p:spTgt spid="23"/>
                                        </p:tgtEl>
                                      </p:cBhvr>
                                    </p:animEffect>
                                  </p:childTnLst>
                                </p:cTn>
                              </p:par>
                              <p:par>
                                <p:cTn id="30" presetID="35" presetClass="path" presetSubtype="0" fill="hold" nodeType="withEffect">
                                  <p:stCondLst>
                                    <p:cond delay="1250"/>
                                  </p:stCondLst>
                                  <p:childTnLst>
                                    <p:animMotion origin="layout" path="M 2.5E-6 2.96296E-6 L -0.29076 2.96296E-6 " pathEditMode="relative" rAng="0" ptsTypes="AA">
                                      <p:cBhvr>
                                        <p:cTn id="31" dur="750" spd="-100000" fill="hold"/>
                                        <p:tgtEl>
                                          <p:spTgt spid="47"/>
                                        </p:tgtEl>
                                        <p:attrNameLst>
                                          <p:attrName>ppt_x</p:attrName>
                                          <p:attrName>ppt_y</p:attrName>
                                        </p:attrNameLst>
                                      </p:cBhvr>
                                      <p:rCtr x="-14544" y="0"/>
                                    </p:animMotion>
                                  </p:childTnLst>
                                </p:cTn>
                              </p:par>
                              <p:par>
                                <p:cTn id="32" presetID="63" presetClass="path" presetSubtype="0" fill="hold" nodeType="withEffect">
                                  <p:stCondLst>
                                    <p:cond delay="1250"/>
                                  </p:stCondLst>
                                  <p:childTnLst>
                                    <p:animMotion origin="layout" path="M -2.5E-6 4.44444E-6 L 0.29362 4.44444E-6 " pathEditMode="relative" rAng="0" ptsTypes="AA">
                                      <p:cBhvr>
                                        <p:cTn id="33" dur="750" spd="-100000" fill="hold"/>
                                        <p:tgtEl>
                                          <p:spTgt spid="23"/>
                                        </p:tgtEl>
                                        <p:attrNameLst>
                                          <p:attrName>ppt_x</p:attrName>
                                          <p:attrName>ppt_y</p:attrName>
                                        </p:attrNameLst>
                                      </p:cBhvr>
                                      <p:rCtr x="14674" y="0"/>
                                    </p:animMotion>
                                  </p:childTnLst>
                                </p:cTn>
                              </p:par>
                              <p:par>
                                <p:cTn id="34" presetID="53" presetClass="entr" presetSubtype="16" fill="hold" grpId="0" nodeType="withEffect">
                                  <p:stCondLst>
                                    <p:cond delay="1750"/>
                                  </p:stCondLst>
                                  <p:childTnLst>
                                    <p:set>
                                      <p:cBhvr>
                                        <p:cTn id="35" dur="1" fill="hold">
                                          <p:stCondLst>
                                            <p:cond delay="0"/>
                                          </p:stCondLst>
                                        </p:cTn>
                                        <p:tgtEl>
                                          <p:spTgt spid="70"/>
                                        </p:tgtEl>
                                        <p:attrNameLst>
                                          <p:attrName>style.visibility</p:attrName>
                                        </p:attrNameLst>
                                      </p:cBhvr>
                                      <p:to>
                                        <p:strVal val="visible"/>
                                      </p:to>
                                    </p:set>
                                    <p:anim calcmode="lin" valueType="num">
                                      <p:cBhvr>
                                        <p:cTn id="36" dur="750" fill="hold"/>
                                        <p:tgtEl>
                                          <p:spTgt spid="70"/>
                                        </p:tgtEl>
                                        <p:attrNameLst>
                                          <p:attrName>ppt_w</p:attrName>
                                        </p:attrNameLst>
                                      </p:cBhvr>
                                      <p:tavLst>
                                        <p:tav tm="0">
                                          <p:val>
                                            <p:fltVal val="0"/>
                                          </p:val>
                                        </p:tav>
                                        <p:tav tm="100000">
                                          <p:val>
                                            <p:strVal val="#ppt_w"/>
                                          </p:val>
                                        </p:tav>
                                      </p:tavLst>
                                    </p:anim>
                                    <p:anim calcmode="lin" valueType="num">
                                      <p:cBhvr>
                                        <p:cTn id="37" dur="750" fill="hold"/>
                                        <p:tgtEl>
                                          <p:spTgt spid="70"/>
                                        </p:tgtEl>
                                        <p:attrNameLst>
                                          <p:attrName>ppt_h</p:attrName>
                                        </p:attrNameLst>
                                      </p:cBhvr>
                                      <p:tavLst>
                                        <p:tav tm="0">
                                          <p:val>
                                            <p:fltVal val="0"/>
                                          </p:val>
                                        </p:tav>
                                        <p:tav tm="100000">
                                          <p:val>
                                            <p:strVal val="#ppt_h"/>
                                          </p:val>
                                        </p:tav>
                                      </p:tavLst>
                                    </p:anim>
                                    <p:animEffect transition="in" filter="fade">
                                      <p:cBhvr>
                                        <p:cTn id="38" dur="750"/>
                                        <p:tgtEl>
                                          <p:spTgt spid="70"/>
                                        </p:tgtEl>
                                      </p:cBhvr>
                                    </p:animEffect>
                                  </p:childTnLst>
                                </p:cTn>
                              </p:par>
                              <p:par>
                                <p:cTn id="39" presetID="53" presetClass="entr" presetSubtype="16" fill="hold" nodeType="withEffect">
                                  <p:stCondLst>
                                    <p:cond delay="1750"/>
                                  </p:stCondLst>
                                  <p:childTnLst>
                                    <p:set>
                                      <p:cBhvr>
                                        <p:cTn id="40" dur="1" fill="hold">
                                          <p:stCondLst>
                                            <p:cond delay="0"/>
                                          </p:stCondLst>
                                        </p:cTn>
                                        <p:tgtEl>
                                          <p:spTgt spid="75"/>
                                        </p:tgtEl>
                                        <p:attrNameLst>
                                          <p:attrName>style.visibility</p:attrName>
                                        </p:attrNameLst>
                                      </p:cBhvr>
                                      <p:to>
                                        <p:strVal val="visible"/>
                                      </p:to>
                                    </p:set>
                                    <p:anim calcmode="lin" valueType="num">
                                      <p:cBhvr>
                                        <p:cTn id="41" dur="750" fill="hold"/>
                                        <p:tgtEl>
                                          <p:spTgt spid="75"/>
                                        </p:tgtEl>
                                        <p:attrNameLst>
                                          <p:attrName>ppt_w</p:attrName>
                                        </p:attrNameLst>
                                      </p:cBhvr>
                                      <p:tavLst>
                                        <p:tav tm="0">
                                          <p:val>
                                            <p:fltVal val="0"/>
                                          </p:val>
                                        </p:tav>
                                        <p:tav tm="100000">
                                          <p:val>
                                            <p:strVal val="#ppt_w"/>
                                          </p:val>
                                        </p:tav>
                                      </p:tavLst>
                                    </p:anim>
                                    <p:anim calcmode="lin" valueType="num">
                                      <p:cBhvr>
                                        <p:cTn id="42" dur="750" fill="hold"/>
                                        <p:tgtEl>
                                          <p:spTgt spid="75"/>
                                        </p:tgtEl>
                                        <p:attrNameLst>
                                          <p:attrName>ppt_h</p:attrName>
                                        </p:attrNameLst>
                                      </p:cBhvr>
                                      <p:tavLst>
                                        <p:tav tm="0">
                                          <p:val>
                                            <p:fltVal val="0"/>
                                          </p:val>
                                        </p:tav>
                                        <p:tav tm="100000">
                                          <p:val>
                                            <p:strVal val="#ppt_h"/>
                                          </p:val>
                                        </p:tav>
                                      </p:tavLst>
                                    </p:anim>
                                    <p:animEffect transition="in" filter="fade">
                                      <p:cBhvr>
                                        <p:cTn id="43" dur="750"/>
                                        <p:tgtEl>
                                          <p:spTgt spid="75"/>
                                        </p:tgtEl>
                                      </p:cBhvr>
                                    </p:animEffect>
                                  </p:childTnLst>
                                </p:cTn>
                              </p:par>
                              <p:par>
                                <p:cTn id="44" presetID="53" presetClass="entr" presetSubtype="16" fill="hold" nodeType="withEffect">
                                  <p:stCondLst>
                                    <p:cond delay="1750"/>
                                  </p:stCondLst>
                                  <p:childTnLst>
                                    <p:set>
                                      <p:cBhvr>
                                        <p:cTn id="45" dur="1" fill="hold">
                                          <p:stCondLst>
                                            <p:cond delay="0"/>
                                          </p:stCondLst>
                                        </p:cTn>
                                        <p:tgtEl>
                                          <p:spTgt spid="71"/>
                                        </p:tgtEl>
                                        <p:attrNameLst>
                                          <p:attrName>style.visibility</p:attrName>
                                        </p:attrNameLst>
                                      </p:cBhvr>
                                      <p:to>
                                        <p:strVal val="visible"/>
                                      </p:to>
                                    </p:set>
                                    <p:anim calcmode="lin" valueType="num">
                                      <p:cBhvr>
                                        <p:cTn id="46" dur="750" fill="hold"/>
                                        <p:tgtEl>
                                          <p:spTgt spid="71"/>
                                        </p:tgtEl>
                                        <p:attrNameLst>
                                          <p:attrName>ppt_w</p:attrName>
                                        </p:attrNameLst>
                                      </p:cBhvr>
                                      <p:tavLst>
                                        <p:tav tm="0">
                                          <p:val>
                                            <p:fltVal val="0"/>
                                          </p:val>
                                        </p:tav>
                                        <p:tav tm="100000">
                                          <p:val>
                                            <p:strVal val="#ppt_w"/>
                                          </p:val>
                                        </p:tav>
                                      </p:tavLst>
                                    </p:anim>
                                    <p:anim calcmode="lin" valueType="num">
                                      <p:cBhvr>
                                        <p:cTn id="47" dur="750" fill="hold"/>
                                        <p:tgtEl>
                                          <p:spTgt spid="71"/>
                                        </p:tgtEl>
                                        <p:attrNameLst>
                                          <p:attrName>ppt_h</p:attrName>
                                        </p:attrNameLst>
                                      </p:cBhvr>
                                      <p:tavLst>
                                        <p:tav tm="0">
                                          <p:val>
                                            <p:fltVal val="0"/>
                                          </p:val>
                                        </p:tav>
                                        <p:tav tm="100000">
                                          <p:val>
                                            <p:strVal val="#ppt_h"/>
                                          </p:val>
                                        </p:tav>
                                      </p:tavLst>
                                    </p:anim>
                                    <p:animEffect transition="in" filter="fade">
                                      <p:cBhvr>
                                        <p:cTn id="48" dur="750"/>
                                        <p:tgtEl>
                                          <p:spTgt spid="71"/>
                                        </p:tgtEl>
                                      </p:cBhvr>
                                    </p:animEffect>
                                  </p:childTnLst>
                                </p:cTn>
                              </p:par>
                              <p:par>
                                <p:cTn id="49" presetID="10" presetClass="entr" presetSubtype="0" fill="hold" grpId="0" nodeType="withEffect">
                                  <p:stCondLst>
                                    <p:cond delay="1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750"/>
                                        <p:tgtEl>
                                          <p:spTgt spid="79"/>
                                        </p:tgtEl>
                                      </p:cBhvr>
                                    </p:animEffect>
                                  </p:childTnLst>
                                </p:cTn>
                              </p:par>
                              <p:par>
                                <p:cTn id="52" presetID="22" presetClass="entr" presetSubtype="8" fill="hold" grpId="0" nodeType="withEffect">
                                  <p:stCondLst>
                                    <p:cond delay="2250"/>
                                  </p:stCondLst>
                                  <p:childTnLst>
                                    <p:set>
                                      <p:cBhvr>
                                        <p:cTn id="53" dur="1" fill="hold">
                                          <p:stCondLst>
                                            <p:cond delay="0"/>
                                          </p:stCondLst>
                                        </p:cTn>
                                        <p:tgtEl>
                                          <p:spTgt spid="84"/>
                                        </p:tgtEl>
                                        <p:attrNameLst>
                                          <p:attrName>style.visibility</p:attrName>
                                        </p:attrNameLst>
                                      </p:cBhvr>
                                      <p:to>
                                        <p:strVal val="visible"/>
                                      </p:to>
                                    </p:set>
                                    <p:animEffect transition="in" filter="wipe(left)">
                                      <p:cBhvr>
                                        <p:cTn id="54" dur="750"/>
                                        <p:tgtEl>
                                          <p:spTgt spid="84"/>
                                        </p:tgtEl>
                                      </p:cBhvr>
                                    </p:animEffect>
                                  </p:childTnLst>
                                </p:cTn>
                              </p:par>
                              <p:par>
                                <p:cTn id="55" presetID="22" presetClass="entr" presetSubtype="8" fill="hold" grpId="0" nodeType="withEffect">
                                  <p:stCondLst>
                                    <p:cond delay="225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750"/>
                                        <p:tgtEl>
                                          <p:spTgt spid="81"/>
                                        </p:tgtEl>
                                      </p:cBhvr>
                                    </p:animEffect>
                                  </p:childTnLst>
                                </p:cTn>
                              </p:par>
                              <p:par>
                                <p:cTn id="58" presetID="22" presetClass="entr" presetSubtype="8" fill="hold" grpId="0" nodeType="withEffect">
                                  <p:stCondLst>
                                    <p:cond delay="2250"/>
                                  </p:stCondLst>
                                  <p:childTnLst>
                                    <p:set>
                                      <p:cBhvr>
                                        <p:cTn id="59" dur="1" fill="hold">
                                          <p:stCondLst>
                                            <p:cond delay="0"/>
                                          </p:stCondLst>
                                        </p:cTn>
                                        <p:tgtEl>
                                          <p:spTgt spid="86"/>
                                        </p:tgtEl>
                                        <p:attrNameLst>
                                          <p:attrName>style.visibility</p:attrName>
                                        </p:attrNameLst>
                                      </p:cBhvr>
                                      <p:to>
                                        <p:strVal val="visible"/>
                                      </p:to>
                                    </p:set>
                                    <p:animEffect transition="in" filter="wipe(left)">
                                      <p:cBhvr>
                                        <p:cTn id="60" dur="750"/>
                                        <p:tgtEl>
                                          <p:spTgt spid="86"/>
                                        </p:tgtEl>
                                      </p:cBhvr>
                                    </p:animEffect>
                                  </p:childTnLst>
                                </p:cTn>
                              </p:par>
                              <p:par>
                                <p:cTn id="61" presetID="10" presetClass="entr" presetSubtype="0" fill="hold" grpId="0" nodeType="withEffect">
                                  <p:stCondLst>
                                    <p:cond delay="3000"/>
                                  </p:stCondLst>
                                  <p:childTnLst>
                                    <p:set>
                                      <p:cBhvr>
                                        <p:cTn id="62" dur="1" fill="hold">
                                          <p:stCondLst>
                                            <p:cond delay="0"/>
                                          </p:stCondLst>
                                        </p:cTn>
                                        <p:tgtEl>
                                          <p:spTgt spid="83"/>
                                        </p:tgtEl>
                                        <p:attrNameLst>
                                          <p:attrName>style.visibility</p:attrName>
                                        </p:attrNameLst>
                                      </p:cBhvr>
                                      <p:to>
                                        <p:strVal val="visible"/>
                                      </p:to>
                                    </p:set>
                                    <p:animEffect transition="in" filter="fade">
                                      <p:cBhvr>
                                        <p:cTn id="63" dur="750"/>
                                        <p:tgtEl>
                                          <p:spTgt spid="83"/>
                                        </p:tgtEl>
                                      </p:cBhvr>
                                    </p:animEffect>
                                  </p:childTnLst>
                                </p:cTn>
                              </p:par>
                              <p:par>
                                <p:cTn id="64" presetID="10" presetClass="entr" presetSubtype="0" fill="hold" grpId="0" nodeType="withEffect">
                                  <p:stCondLst>
                                    <p:cond delay="300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750"/>
                                        <p:tgtEl>
                                          <p:spTgt spid="80"/>
                                        </p:tgtEl>
                                      </p:cBhvr>
                                    </p:animEffect>
                                  </p:childTnLst>
                                </p:cTn>
                              </p:par>
                              <p:par>
                                <p:cTn id="67" presetID="10" presetClass="entr" presetSubtype="0" fill="hold" grpId="0" nodeType="withEffect">
                                  <p:stCondLst>
                                    <p:cond delay="300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750"/>
                                        <p:tgtEl>
                                          <p:spTgt spid="85"/>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75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p:bldP spid="80" grpId="0"/>
      <p:bldP spid="81" grpId="0"/>
      <p:bldP spid="83" grpId="0"/>
      <p:bldP spid="84" grpId="0"/>
      <p:bldP spid="85" grpId="0"/>
      <p:bldP spid="86" grpId="0"/>
      <p:bldP spid="90" grpId="0"/>
      <p:bldP spid="90" grpId="1"/>
      <p:bldP spid="90" grpId="2"/>
      <p:bldP spid="91" grpId="0"/>
      <p:bldP spid="91" grpId="1"/>
      <p:bldP spid="7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75"/>
          <p:cNvSpPr/>
          <p:nvPr/>
        </p:nvSpPr>
        <p:spPr>
          <a:xfrm>
            <a:off x="4955607" y="5285979"/>
            <a:ext cx="2280786" cy="373865"/>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dirty="0">
                <a:solidFill>
                  <a:schemeClr val="bg1"/>
                </a:solidFill>
              </a:rPr>
              <a:t>请输入您的标题</a:t>
            </a:r>
            <a:endParaRPr lang="zh-CN" altLang="en-US" sz="1600" dirty="0">
              <a:solidFill>
                <a:schemeClr val="bg1"/>
              </a:solidFill>
            </a:endParaRPr>
          </a:p>
        </p:txBody>
      </p:sp>
      <p:graphicFrame>
        <p:nvGraphicFramePr>
          <p:cNvPr id="77" name="图表 76"/>
          <p:cNvGraphicFramePr/>
          <p:nvPr/>
        </p:nvGraphicFramePr>
        <p:xfrm>
          <a:off x="578903" y="1915318"/>
          <a:ext cx="6145747" cy="2872582"/>
        </p:xfrm>
        <a:graphic>
          <a:graphicData uri="http://schemas.openxmlformats.org/drawingml/2006/chart">
            <c:chart xmlns:c="http://schemas.openxmlformats.org/drawingml/2006/chart" xmlns:r="http://schemas.openxmlformats.org/officeDocument/2006/relationships" r:id="rId1"/>
          </a:graphicData>
        </a:graphic>
      </p:graphicFrame>
      <p:sp>
        <p:nvSpPr>
          <p:cNvPr id="78" name="矩形 77"/>
          <p:cNvSpPr/>
          <p:nvPr/>
        </p:nvSpPr>
        <p:spPr>
          <a:xfrm>
            <a:off x="754547" y="5700733"/>
            <a:ext cx="10770314" cy="535531"/>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32" name="文本框 31"/>
          <p:cNvSpPr txBox="1"/>
          <p:nvPr/>
        </p:nvSpPr>
        <p:spPr>
          <a:xfrm>
            <a:off x="1342723" y="178376"/>
            <a:ext cx="3345391"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33" name="矩形 32"/>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46" name="文本框 45"/>
          <p:cNvSpPr txBox="1"/>
          <p:nvPr/>
        </p:nvSpPr>
        <p:spPr>
          <a:xfrm>
            <a:off x="7211700" y="1968977"/>
            <a:ext cx="2470716"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endParaRPr lang="zh-CN" altLang="en-US" sz="1600" dirty="0">
              <a:solidFill>
                <a:schemeClr val="tx1">
                  <a:lumMod val="75000"/>
                  <a:lumOff val="25000"/>
                </a:schemeClr>
              </a:solidFill>
            </a:endParaRPr>
          </a:p>
        </p:txBody>
      </p:sp>
      <p:sp>
        <p:nvSpPr>
          <p:cNvPr id="47" name="矩形 46"/>
          <p:cNvSpPr/>
          <p:nvPr/>
        </p:nvSpPr>
        <p:spPr>
          <a:xfrm>
            <a:off x="7216814" y="2605434"/>
            <a:ext cx="4135399"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48" name="矩形 47"/>
          <p:cNvSpPr/>
          <p:nvPr/>
        </p:nvSpPr>
        <p:spPr>
          <a:xfrm>
            <a:off x="7216814" y="3219864"/>
            <a:ext cx="4135399"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49" name="矩形 48"/>
          <p:cNvSpPr/>
          <p:nvPr/>
        </p:nvSpPr>
        <p:spPr>
          <a:xfrm>
            <a:off x="7216814" y="3834294"/>
            <a:ext cx="4135399" cy="515206"/>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50" name="椭圆 49"/>
          <p:cNvSpPr/>
          <p:nvPr/>
        </p:nvSpPr>
        <p:spPr>
          <a:xfrm>
            <a:off x="6960605" y="271152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960605" y="3323199"/>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960605" y="3934874"/>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6960605" y="2036684"/>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750"/>
                                        <p:tgtEl>
                                          <p:spTgt spid="32"/>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4.375E-6 1.85185E-6 " pathEditMode="relative" rAng="0" ptsTypes="AA">
                                      <p:cBhvr>
                                        <p:cTn id="11" dur="750" fill="hold"/>
                                        <p:tgtEl>
                                          <p:spTgt spid="3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33"/>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par>
                                <p:cTn id="20" presetID="35" presetClass="path" presetSubtype="0" decel="40000" fill="hold" grpId="1" nodeType="withEffect">
                                  <p:stCondLst>
                                    <p:cond delay="0"/>
                                  </p:stCondLst>
                                  <p:childTnLst>
                                    <p:animMotion origin="layout" path="M 0.03073 2.59259E-6 L -0.15925 2.59259E-6 " pathEditMode="relative" rAng="0" ptsTypes="AA">
                                      <p:cBhvr>
                                        <p:cTn id="21" dur="750" spd="-100000" fill="hold"/>
                                        <p:tgtEl>
                                          <p:spTgt spid="77"/>
                                        </p:tgtEl>
                                        <p:attrNameLst>
                                          <p:attrName>ppt_x</p:attrName>
                                          <p:attrName>ppt_y</p:attrName>
                                        </p:attrNameLst>
                                      </p:cBhvr>
                                      <p:rCtr x="-9505" y="0"/>
                                    </p:animMotion>
                                  </p:childTnLst>
                                </p:cTn>
                              </p:par>
                              <p:par>
                                <p:cTn id="22" presetID="35" presetClass="path" presetSubtype="0" accel="40000" decel="40000" fill="hold" grpId="2" nodeType="withEffect">
                                  <p:stCondLst>
                                    <p:cond delay="750"/>
                                  </p:stCondLst>
                                  <p:childTnLst>
                                    <p:animMotion origin="layout" path="M 0.03073 2.59259E-6 L 8.33333E-7 2.59259E-6 " pathEditMode="relative" rAng="0" ptsTypes="AA">
                                      <p:cBhvr>
                                        <p:cTn id="23" dur="750" fill="hold"/>
                                        <p:tgtEl>
                                          <p:spTgt spid="77"/>
                                        </p:tgtEl>
                                        <p:attrNameLst>
                                          <p:attrName>ppt_x</p:attrName>
                                          <p:attrName>ppt_y</p:attrName>
                                        </p:attrNameLst>
                                      </p:cBhvr>
                                      <p:rCtr x="-1536" y="0"/>
                                    </p:animMotion>
                                  </p:childTnLst>
                                </p:cTn>
                              </p:par>
                              <p:par>
                                <p:cTn id="24" presetID="53" presetClass="entr" presetSubtype="16" fill="hold" grpId="0" nodeType="withEffect">
                                  <p:stCondLst>
                                    <p:cond delay="150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750"/>
                                        <p:tgtEl>
                                          <p:spTgt spid="46"/>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42" presetClass="path" presetSubtype="0" decel="50000" fill="hold" grpId="1" nodeType="withEffect">
                                  <p:stCondLst>
                                    <p:cond delay="2000"/>
                                  </p:stCondLst>
                                  <p:childTnLst>
                                    <p:animMotion origin="layout" path="M -2.08333E-6 -1.11111E-6 L -2.08333E-6 -0.09143 " pathEditMode="relative" rAng="0" ptsTypes="AA">
                                      <p:cBhvr>
                                        <p:cTn id="42" dur="1250" spd="-100000" fill="hold"/>
                                        <p:tgtEl>
                                          <p:spTgt spid="50"/>
                                        </p:tgtEl>
                                        <p:attrNameLst>
                                          <p:attrName>ppt_x</p:attrName>
                                          <p:attrName>ppt_y</p:attrName>
                                        </p:attrNameLst>
                                      </p:cBhvr>
                                      <p:rCtr x="0" y="-4583"/>
                                    </p:animMotion>
                                  </p:childTnLst>
                                </p:cTn>
                              </p:par>
                              <p:par>
                                <p:cTn id="43" presetID="42" presetClass="path" presetSubtype="0" decel="50000" fill="hold" grpId="1" nodeType="withEffect">
                                  <p:stCondLst>
                                    <p:cond delay="2000"/>
                                  </p:stCondLst>
                                  <p:childTnLst>
                                    <p:animMotion origin="layout" path="M -2.08333E-6 -1.48148E-6 L -2.08333E-6 -0.18055 " pathEditMode="relative" rAng="0" ptsTypes="AA">
                                      <p:cBhvr>
                                        <p:cTn id="44" dur="1250" spd="-100000" fill="hold"/>
                                        <p:tgtEl>
                                          <p:spTgt spid="51"/>
                                        </p:tgtEl>
                                        <p:attrNameLst>
                                          <p:attrName>ppt_x</p:attrName>
                                          <p:attrName>ppt_y</p:attrName>
                                        </p:attrNameLst>
                                      </p:cBhvr>
                                      <p:rCtr x="0" y="-9028"/>
                                    </p:animMotion>
                                  </p:childTnLst>
                                </p:cTn>
                              </p:par>
                              <p:par>
                                <p:cTn id="45" presetID="42" presetClass="path" presetSubtype="0" decel="50000" fill="hold" grpId="1" nodeType="withEffect">
                                  <p:stCondLst>
                                    <p:cond delay="2000"/>
                                  </p:stCondLst>
                                  <p:childTnLst>
                                    <p:animMotion origin="layout" path="M -2.08333E-6 -3.33333E-6 L -2.08333E-6 -0.26875 " pathEditMode="relative" rAng="0" ptsTypes="AA">
                                      <p:cBhvr>
                                        <p:cTn id="46" dur="1250" spd="-100000" fill="hold"/>
                                        <p:tgtEl>
                                          <p:spTgt spid="52"/>
                                        </p:tgtEl>
                                        <p:attrNameLst>
                                          <p:attrName>ppt_x</p:attrName>
                                          <p:attrName>ppt_y</p:attrName>
                                        </p:attrNameLst>
                                      </p:cBhvr>
                                      <p:rCtr x="0" y="-13449"/>
                                    </p:animMotion>
                                  </p:childTnLst>
                                </p:cTn>
                              </p:par>
                              <p:par>
                                <p:cTn id="47" presetID="10" presetClass="entr" presetSubtype="0" fill="hold" grpId="0" nodeType="withEffect">
                                  <p:stCondLst>
                                    <p:cond delay="325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750"/>
                                        <p:tgtEl>
                                          <p:spTgt spid="47"/>
                                        </p:tgtEl>
                                      </p:cBhvr>
                                    </p:animEffect>
                                  </p:childTnLst>
                                </p:cTn>
                              </p:par>
                              <p:par>
                                <p:cTn id="50" presetID="10" presetClass="entr" presetSubtype="0" fill="hold" grpId="0" nodeType="withEffect">
                                  <p:stCondLst>
                                    <p:cond delay="325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750"/>
                                        <p:tgtEl>
                                          <p:spTgt spid="48"/>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750"/>
                                        <p:tgtEl>
                                          <p:spTgt spid="49"/>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750"/>
                                        <p:tgtEl>
                                          <p:spTgt spid="78"/>
                                        </p:tgtEl>
                                      </p:cBhvr>
                                    </p:animEffect>
                                  </p:childTnLst>
                                </p:cTn>
                              </p:par>
                              <p:par>
                                <p:cTn id="59" presetID="10" presetClass="entr" presetSubtype="0" fill="hold" grpId="0" nodeType="withEffect">
                                  <p:stCondLst>
                                    <p:cond delay="325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750"/>
                                        <p:tgtEl>
                                          <p:spTgt spid="76"/>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Graphic spid="77" grpId="0">
        <p:bldAsOne/>
      </p:bldGraphic>
      <p:bldGraphic spid="77" grpId="1">
        <p:bldAsOne/>
      </p:bldGraphic>
      <p:bldGraphic spid="77" grpId="2">
        <p:bldAsOne/>
      </p:bldGraphic>
      <p:bldP spid="78" grpId="0"/>
      <p:bldP spid="32" grpId="0"/>
      <p:bldP spid="32" grpId="1"/>
      <p:bldP spid="32" grpId="2"/>
      <p:bldP spid="33" grpId="0"/>
      <p:bldP spid="33" grpId="1"/>
      <p:bldP spid="46" grpId="0"/>
      <p:bldP spid="47" grpId="0"/>
      <p:bldP spid="48" grpId="0"/>
      <p:bldP spid="49" grpId="0"/>
      <p:bldP spid="50" grpId="0" animBg="1"/>
      <p:bldP spid="50" grpId="1" animBg="1"/>
      <p:bldP spid="51" grpId="0" animBg="1"/>
      <p:bldP spid="51" grpId="1" animBg="1"/>
      <p:bldP spid="52" grpId="0" animBg="1"/>
      <p:bldP spid="52" grpId="1" animBg="1"/>
      <p:bldP spid="53" grpId="0" animBg="1"/>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04</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Four</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图表 24"/>
          <p:cNvGraphicFramePr/>
          <p:nvPr/>
        </p:nvGraphicFramePr>
        <p:xfrm>
          <a:off x="5220493" y="2356269"/>
          <a:ext cx="4742204" cy="3161464"/>
        </p:xfrm>
        <a:graphic>
          <a:graphicData uri="http://schemas.openxmlformats.org/drawingml/2006/chart">
            <c:chart xmlns:c="http://schemas.openxmlformats.org/drawingml/2006/chart" xmlns:r="http://schemas.openxmlformats.org/officeDocument/2006/relationships" r:id="rId1"/>
          </a:graphicData>
        </a:graphic>
      </p:graphicFrame>
      <p:sp>
        <p:nvSpPr>
          <p:cNvPr id="28" name="圆角矩形 27"/>
          <p:cNvSpPr/>
          <p:nvPr/>
        </p:nvSpPr>
        <p:spPr>
          <a:xfrm>
            <a:off x="9577174" y="2922592"/>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577174" y="359743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77174" y="4209107"/>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577174" y="4820782"/>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867902" y="288838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endParaRPr lang="zh-CN" altLang="en-US" sz="1200" dirty="0">
              <a:solidFill>
                <a:schemeClr val="tx1">
                  <a:lumMod val="75000"/>
                  <a:lumOff val="25000"/>
                </a:schemeClr>
              </a:solidFill>
            </a:endParaRPr>
          </a:p>
        </p:txBody>
      </p:sp>
      <p:sp>
        <p:nvSpPr>
          <p:cNvPr id="34" name="文本框 33"/>
          <p:cNvSpPr txBox="1"/>
          <p:nvPr/>
        </p:nvSpPr>
        <p:spPr>
          <a:xfrm>
            <a:off x="9867902" y="4135921"/>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endParaRPr lang="zh-CN" altLang="en-US" sz="1200" dirty="0">
              <a:solidFill>
                <a:schemeClr val="tx1">
                  <a:lumMod val="75000"/>
                  <a:lumOff val="25000"/>
                </a:schemeClr>
              </a:solidFill>
            </a:endParaRPr>
          </a:p>
        </p:txBody>
      </p:sp>
      <p:sp>
        <p:nvSpPr>
          <p:cNvPr id="35" name="文本框 34"/>
          <p:cNvSpPr txBox="1"/>
          <p:nvPr/>
        </p:nvSpPr>
        <p:spPr>
          <a:xfrm>
            <a:off x="9867902" y="352424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endParaRPr lang="zh-CN" altLang="en-US" sz="1200" dirty="0">
              <a:solidFill>
                <a:schemeClr val="tx1">
                  <a:lumMod val="75000"/>
                  <a:lumOff val="25000"/>
                </a:schemeClr>
              </a:solidFill>
            </a:endParaRPr>
          </a:p>
        </p:txBody>
      </p:sp>
      <p:sp>
        <p:nvSpPr>
          <p:cNvPr id="36" name="文本框 35"/>
          <p:cNvSpPr txBox="1"/>
          <p:nvPr/>
        </p:nvSpPr>
        <p:spPr>
          <a:xfrm>
            <a:off x="9867902" y="474759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endParaRPr lang="zh-CN" altLang="en-US" sz="1200" dirty="0">
              <a:solidFill>
                <a:schemeClr val="tx1">
                  <a:lumMod val="75000"/>
                  <a:lumOff val="25000"/>
                </a:schemeClr>
              </a:solidFill>
            </a:endParaRPr>
          </a:p>
        </p:txBody>
      </p:sp>
      <p:sp>
        <p:nvSpPr>
          <p:cNvPr id="37" name="文本框 36"/>
          <p:cNvSpPr txBox="1"/>
          <p:nvPr/>
        </p:nvSpPr>
        <p:spPr>
          <a:xfrm>
            <a:off x="993034" y="2721400"/>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endParaRPr lang="zh-CN" altLang="en-US" sz="2000" dirty="0">
              <a:solidFill>
                <a:schemeClr val="tx1">
                  <a:lumMod val="75000"/>
                  <a:lumOff val="25000"/>
                </a:schemeClr>
              </a:solidFill>
            </a:endParaRPr>
          </a:p>
        </p:txBody>
      </p:sp>
      <p:sp>
        <p:nvSpPr>
          <p:cNvPr id="38" name="矩形 37"/>
          <p:cNvSpPr/>
          <p:nvPr/>
        </p:nvSpPr>
        <p:spPr>
          <a:xfrm>
            <a:off x="993035" y="3281884"/>
            <a:ext cx="4539548" cy="958404"/>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39" name="矩形 38"/>
          <p:cNvSpPr/>
          <p:nvPr/>
        </p:nvSpPr>
        <p:spPr>
          <a:xfrm>
            <a:off x="993035" y="4395472"/>
            <a:ext cx="4539548" cy="978729"/>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40" name="圆角矩形 39"/>
          <p:cNvSpPr/>
          <p:nvPr/>
        </p:nvSpPr>
        <p:spPr>
          <a:xfrm>
            <a:off x="754546" y="2810858"/>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54546" y="339340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54546" y="4478235"/>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3404" y="213359"/>
            <a:ext cx="662362" cy="584775"/>
          </a:xfrm>
          <a:prstGeom prst="rect">
            <a:avLst/>
          </a:prstGeom>
        </p:spPr>
        <p:txBody>
          <a:bodyPr wrap="none">
            <a:spAutoFit/>
          </a:bodyPr>
          <a:lstStyle/>
          <a:p>
            <a:pPr algn="ctr"/>
            <a:r>
              <a:rPr lang="en-US" altLang="zh-CN" sz="3200" dirty="0">
                <a:solidFill>
                  <a:schemeClr val="tx1">
                    <a:lumMod val="75000"/>
                    <a:lumOff val="25000"/>
                  </a:schemeClr>
                </a:solidFill>
              </a:rPr>
              <a:t>01</a:t>
            </a:r>
            <a:endParaRPr lang="zh-CN" altLang="en-US" sz="3200" dirty="0">
              <a:solidFill>
                <a:schemeClr val="tx1">
                  <a:lumMod val="75000"/>
                  <a:lumOff val="25000"/>
                </a:schemeClr>
              </a:solidFill>
            </a:endParaRPr>
          </a:p>
        </p:txBody>
      </p:sp>
      <p:sp>
        <p:nvSpPr>
          <p:cNvPr id="59" name="文本框 58"/>
          <p:cNvSpPr txBox="1"/>
          <p:nvPr/>
        </p:nvSpPr>
        <p:spPr>
          <a:xfrm>
            <a:off x="1342723" y="178376"/>
            <a:ext cx="35050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60" name="矩形 5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43" name="矩形 42"/>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750"/>
                                        <p:tgtEl>
                                          <p:spTgt spid="58"/>
                                        </p:tgtEl>
                                      </p:cBhvr>
                                    </p:animEffect>
                                  </p:childTnLst>
                                </p:cTn>
                              </p:par>
                              <p:par>
                                <p:cTn id="8" presetID="63" presetClass="path" presetSubtype="0" decel="50000" fill="hold" grpId="1" nodeType="withEffect">
                                  <p:stCondLst>
                                    <p:cond delay="1500"/>
                                  </p:stCondLst>
                                  <p:childTnLst>
                                    <p:animMotion origin="layout" path="M 0.01523 -3.7037E-6 L -0.10885 -3.7037E-6 " pathEditMode="relative" rAng="0" ptsTypes="AA">
                                      <p:cBhvr>
                                        <p:cTn id="9" dur="750" spd="-100000" fill="hold"/>
                                        <p:tgtEl>
                                          <p:spTgt spid="5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3.7037E-6 L 8.33333E-7 -3.7037E-6 " pathEditMode="relative" rAng="0" ptsTypes="AA">
                                      <p:cBhvr>
                                        <p:cTn id="11" dur="750" fill="hold"/>
                                        <p:tgtEl>
                                          <p:spTgt spid="58"/>
                                        </p:tgtEl>
                                        <p:attrNameLst>
                                          <p:attrName>ppt_x</p:attrName>
                                          <p:attrName>ppt_y</p:attrName>
                                        </p:attrNameLst>
                                      </p:cBhvr>
                                      <p:rCtr x="-807" y="0"/>
                                    </p:animMotion>
                                  </p:childTnLst>
                                </p:cTn>
                              </p:par>
                              <p:par>
                                <p:cTn id="12" presetID="10" presetClass="entr" presetSubtype="0" fill="hold" grpId="0" nodeType="withEffect">
                                  <p:stCondLst>
                                    <p:cond delay="150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750"/>
                                        <p:tgtEl>
                                          <p:spTgt spid="59"/>
                                        </p:tgtEl>
                                      </p:cBhvr>
                                    </p:animEffect>
                                  </p:childTnLst>
                                </p:cTn>
                              </p:par>
                              <p:par>
                                <p:cTn id="15" presetID="63" presetClass="path" presetSubtype="0" decel="50000" fill="hold" grpId="1" nodeType="withEffect">
                                  <p:stCondLst>
                                    <p:cond delay="1500"/>
                                  </p:stCondLst>
                                  <p:childTnLst>
                                    <p:animMotion origin="layout" path="M 0.01523 1.85185E-6 L -0.10886 1.85185E-6 " pathEditMode="relative" rAng="0" ptsTypes="AA">
                                      <p:cBhvr>
                                        <p:cTn id="16" dur="750" spd="-100000" fill="hold"/>
                                        <p:tgtEl>
                                          <p:spTgt spid="59"/>
                                        </p:tgtEl>
                                        <p:attrNameLst>
                                          <p:attrName>ppt_x</p:attrName>
                                          <p:attrName>ppt_y</p:attrName>
                                        </p:attrNameLst>
                                      </p:cBhvr>
                                      <p:rCtr x="-6211" y="0"/>
                                    </p:animMotion>
                                  </p:childTnLst>
                                </p:cTn>
                              </p:par>
                              <p:par>
                                <p:cTn id="17" presetID="35" presetClass="path" presetSubtype="0" accel="50000" decel="50000" fill="hold" grpId="2" nodeType="withEffect">
                                  <p:stCondLst>
                                    <p:cond delay="2250"/>
                                  </p:stCondLst>
                                  <p:childTnLst>
                                    <p:animMotion origin="layout" path="M 0.01601 1.85185E-6 L 3.75E-6 1.85185E-6 " pathEditMode="relative" rAng="0" ptsTypes="AA">
                                      <p:cBhvr>
                                        <p:cTn id="18" dur="750" fill="hold"/>
                                        <p:tgtEl>
                                          <p:spTgt spid="59"/>
                                        </p:tgtEl>
                                        <p:attrNameLst>
                                          <p:attrName>ppt_x</p:attrName>
                                          <p:attrName>ppt_y</p:attrName>
                                        </p:attrNameLst>
                                      </p:cBhvr>
                                      <p:rCtr x="-807" y="0"/>
                                    </p:animMotion>
                                  </p:childTnLst>
                                </p:cTn>
                              </p:par>
                              <p:par>
                                <p:cTn id="19" presetID="10" presetClass="entr" presetSubtype="0" fill="hold" grpId="0" nodeType="withEffect">
                                  <p:stCondLst>
                                    <p:cond delay="225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750"/>
                                        <p:tgtEl>
                                          <p:spTgt spid="60"/>
                                        </p:tgtEl>
                                      </p:cBhvr>
                                    </p:animEffect>
                                  </p:childTnLst>
                                </p:cTn>
                              </p:par>
                              <p:par>
                                <p:cTn id="22" presetID="35" presetClass="path" presetSubtype="0" accel="50000" decel="50000" fill="hold" grpId="1" nodeType="withEffect">
                                  <p:stCondLst>
                                    <p:cond delay="2250"/>
                                  </p:stCondLst>
                                  <p:childTnLst>
                                    <p:animMotion origin="layout" path="M 0.01601 -3.7037E-6 L 8.33333E-7 -3.7037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750"/>
                                        <p:tgtEl>
                                          <p:spTgt spid="25"/>
                                        </p:tgtEl>
                                      </p:cBhvr>
                                    </p:animEffect>
                                  </p:childTnLst>
                                </p:cTn>
                              </p:par>
                              <p:par>
                                <p:cTn id="27" presetID="63" presetClass="path" presetSubtype="0" decel="50000" fill="hold" grpId="1" nodeType="withEffect">
                                  <p:stCondLst>
                                    <p:cond delay="1500"/>
                                  </p:stCondLst>
                                  <p:childTnLst>
                                    <p:animMotion origin="layout" path="M 0.01523 -3.7037E-6 L -0.10885 -3.7037E-6 " pathEditMode="relative" rAng="0" ptsTypes="AA">
                                      <p:cBhvr>
                                        <p:cTn id="28" dur="750" spd="-100000" fill="hold"/>
                                        <p:tgtEl>
                                          <p:spTgt spid="25"/>
                                        </p:tgtEl>
                                        <p:attrNameLst>
                                          <p:attrName>ppt_x</p:attrName>
                                          <p:attrName>ppt_y</p:attrName>
                                        </p:attrNameLst>
                                      </p:cBhvr>
                                      <p:rCtr x="-6211" y="0"/>
                                    </p:animMotion>
                                  </p:childTnLst>
                                </p:cTn>
                              </p:par>
                              <p:par>
                                <p:cTn id="29" presetID="35" presetClass="path" presetSubtype="0" accel="50000" decel="50000" fill="hold" grpId="2" nodeType="withEffect">
                                  <p:stCondLst>
                                    <p:cond delay="2250"/>
                                  </p:stCondLst>
                                  <p:childTnLst>
                                    <p:animMotion origin="layout" path="M 0.01601 -3.7037E-6 L 8.33333E-7 -3.7037E-6 " pathEditMode="relative" rAng="0" ptsTypes="AA">
                                      <p:cBhvr>
                                        <p:cTn id="30" dur="750" fill="hold"/>
                                        <p:tgtEl>
                                          <p:spTgt spid="25"/>
                                        </p:tgtEl>
                                        <p:attrNameLst>
                                          <p:attrName>ppt_x</p:attrName>
                                          <p:attrName>ppt_y</p:attrName>
                                        </p:attrNameLst>
                                      </p:cBhvr>
                                      <p:rCtr x="-807" y="0"/>
                                    </p:animMotion>
                                  </p:childTnLst>
                                </p:cTn>
                              </p:par>
                              <p:par>
                                <p:cTn id="31" presetID="53" presetClass="entr" presetSubtype="16" fill="hold" grpId="0" nodeType="withEffect">
                                  <p:stCondLst>
                                    <p:cond delay="2750"/>
                                  </p:stCondLst>
                                  <p:childTnLst>
                                    <p:set>
                                      <p:cBhvr>
                                        <p:cTn id="32" dur="1" fill="hold">
                                          <p:stCondLst>
                                            <p:cond delay="0"/>
                                          </p:stCondLst>
                                        </p:cTn>
                                        <p:tgtEl>
                                          <p:spTgt spid="28"/>
                                        </p:tgtEl>
                                        <p:attrNameLst>
                                          <p:attrName>style.visibility</p:attrName>
                                        </p:attrNameLst>
                                      </p:cBhvr>
                                      <p:to>
                                        <p:strVal val="visible"/>
                                      </p:to>
                                    </p:set>
                                    <p:anim calcmode="lin" valueType="num">
                                      <p:cBhvr>
                                        <p:cTn id="33" dur="750" fill="hold"/>
                                        <p:tgtEl>
                                          <p:spTgt spid="28"/>
                                        </p:tgtEl>
                                        <p:attrNameLst>
                                          <p:attrName>ppt_w</p:attrName>
                                        </p:attrNameLst>
                                      </p:cBhvr>
                                      <p:tavLst>
                                        <p:tav tm="0">
                                          <p:val>
                                            <p:fltVal val="0"/>
                                          </p:val>
                                        </p:tav>
                                        <p:tav tm="100000">
                                          <p:val>
                                            <p:strVal val="#ppt_w"/>
                                          </p:val>
                                        </p:tav>
                                      </p:tavLst>
                                    </p:anim>
                                    <p:anim calcmode="lin" valueType="num">
                                      <p:cBhvr>
                                        <p:cTn id="34" dur="750" fill="hold"/>
                                        <p:tgtEl>
                                          <p:spTgt spid="28"/>
                                        </p:tgtEl>
                                        <p:attrNameLst>
                                          <p:attrName>ppt_h</p:attrName>
                                        </p:attrNameLst>
                                      </p:cBhvr>
                                      <p:tavLst>
                                        <p:tav tm="0">
                                          <p:val>
                                            <p:fltVal val="0"/>
                                          </p:val>
                                        </p:tav>
                                        <p:tav tm="100000">
                                          <p:val>
                                            <p:strVal val="#ppt_h"/>
                                          </p:val>
                                        </p:tav>
                                      </p:tavLst>
                                    </p:anim>
                                    <p:animEffect transition="in" filter="fade">
                                      <p:cBhvr>
                                        <p:cTn id="35" dur="750"/>
                                        <p:tgtEl>
                                          <p:spTgt spid="28"/>
                                        </p:tgtEl>
                                      </p:cBhvr>
                                    </p:animEffect>
                                  </p:childTnLst>
                                </p:cTn>
                              </p:par>
                              <p:par>
                                <p:cTn id="36" presetID="53" presetClass="entr" presetSubtype="16" fill="hold" grpId="0" nodeType="withEffect">
                                  <p:stCondLst>
                                    <p:cond delay="2750"/>
                                  </p:stCondLst>
                                  <p:childTnLst>
                                    <p:set>
                                      <p:cBhvr>
                                        <p:cTn id="37" dur="1" fill="hold">
                                          <p:stCondLst>
                                            <p:cond delay="0"/>
                                          </p:stCondLst>
                                        </p:cTn>
                                        <p:tgtEl>
                                          <p:spTgt spid="29"/>
                                        </p:tgtEl>
                                        <p:attrNameLst>
                                          <p:attrName>style.visibility</p:attrName>
                                        </p:attrNameLst>
                                      </p:cBhvr>
                                      <p:to>
                                        <p:strVal val="visible"/>
                                      </p:to>
                                    </p:set>
                                    <p:anim calcmode="lin" valueType="num">
                                      <p:cBhvr>
                                        <p:cTn id="38" dur="750" fill="hold"/>
                                        <p:tgtEl>
                                          <p:spTgt spid="29"/>
                                        </p:tgtEl>
                                        <p:attrNameLst>
                                          <p:attrName>ppt_w</p:attrName>
                                        </p:attrNameLst>
                                      </p:cBhvr>
                                      <p:tavLst>
                                        <p:tav tm="0">
                                          <p:val>
                                            <p:fltVal val="0"/>
                                          </p:val>
                                        </p:tav>
                                        <p:tav tm="100000">
                                          <p:val>
                                            <p:strVal val="#ppt_w"/>
                                          </p:val>
                                        </p:tav>
                                      </p:tavLst>
                                    </p:anim>
                                    <p:anim calcmode="lin" valueType="num">
                                      <p:cBhvr>
                                        <p:cTn id="39" dur="750" fill="hold"/>
                                        <p:tgtEl>
                                          <p:spTgt spid="29"/>
                                        </p:tgtEl>
                                        <p:attrNameLst>
                                          <p:attrName>ppt_h</p:attrName>
                                        </p:attrNameLst>
                                      </p:cBhvr>
                                      <p:tavLst>
                                        <p:tav tm="0">
                                          <p:val>
                                            <p:fltVal val="0"/>
                                          </p:val>
                                        </p:tav>
                                        <p:tav tm="100000">
                                          <p:val>
                                            <p:strVal val="#ppt_h"/>
                                          </p:val>
                                        </p:tav>
                                      </p:tavLst>
                                    </p:anim>
                                    <p:animEffect transition="in" filter="fade">
                                      <p:cBhvr>
                                        <p:cTn id="40" dur="750"/>
                                        <p:tgtEl>
                                          <p:spTgt spid="29"/>
                                        </p:tgtEl>
                                      </p:cBhvr>
                                    </p:animEffect>
                                  </p:childTnLst>
                                </p:cTn>
                              </p:par>
                              <p:par>
                                <p:cTn id="41" presetID="53" presetClass="entr" presetSubtype="16" fill="hold" grpId="0" nodeType="withEffect">
                                  <p:stCondLst>
                                    <p:cond delay="2750"/>
                                  </p:stCondLst>
                                  <p:childTnLst>
                                    <p:set>
                                      <p:cBhvr>
                                        <p:cTn id="42" dur="1" fill="hold">
                                          <p:stCondLst>
                                            <p:cond delay="0"/>
                                          </p:stCondLst>
                                        </p:cTn>
                                        <p:tgtEl>
                                          <p:spTgt spid="30"/>
                                        </p:tgtEl>
                                        <p:attrNameLst>
                                          <p:attrName>style.visibility</p:attrName>
                                        </p:attrNameLst>
                                      </p:cBhvr>
                                      <p:to>
                                        <p:strVal val="visible"/>
                                      </p:to>
                                    </p:set>
                                    <p:anim calcmode="lin" valueType="num">
                                      <p:cBhvr>
                                        <p:cTn id="43" dur="750" fill="hold"/>
                                        <p:tgtEl>
                                          <p:spTgt spid="30"/>
                                        </p:tgtEl>
                                        <p:attrNameLst>
                                          <p:attrName>ppt_w</p:attrName>
                                        </p:attrNameLst>
                                      </p:cBhvr>
                                      <p:tavLst>
                                        <p:tav tm="0">
                                          <p:val>
                                            <p:fltVal val="0"/>
                                          </p:val>
                                        </p:tav>
                                        <p:tav tm="100000">
                                          <p:val>
                                            <p:strVal val="#ppt_w"/>
                                          </p:val>
                                        </p:tav>
                                      </p:tavLst>
                                    </p:anim>
                                    <p:anim calcmode="lin" valueType="num">
                                      <p:cBhvr>
                                        <p:cTn id="44" dur="750" fill="hold"/>
                                        <p:tgtEl>
                                          <p:spTgt spid="30"/>
                                        </p:tgtEl>
                                        <p:attrNameLst>
                                          <p:attrName>ppt_h</p:attrName>
                                        </p:attrNameLst>
                                      </p:cBhvr>
                                      <p:tavLst>
                                        <p:tav tm="0">
                                          <p:val>
                                            <p:fltVal val="0"/>
                                          </p:val>
                                        </p:tav>
                                        <p:tav tm="100000">
                                          <p:val>
                                            <p:strVal val="#ppt_h"/>
                                          </p:val>
                                        </p:tav>
                                      </p:tavLst>
                                    </p:anim>
                                    <p:animEffect transition="in" filter="fade">
                                      <p:cBhvr>
                                        <p:cTn id="45" dur="750"/>
                                        <p:tgtEl>
                                          <p:spTgt spid="30"/>
                                        </p:tgtEl>
                                      </p:cBhvr>
                                    </p:animEffect>
                                  </p:childTnLst>
                                </p:cTn>
                              </p:par>
                              <p:par>
                                <p:cTn id="46" presetID="53" presetClass="entr" presetSubtype="16" fill="hold" grpId="0" nodeType="withEffect">
                                  <p:stCondLst>
                                    <p:cond delay="2750"/>
                                  </p:stCondLst>
                                  <p:childTnLst>
                                    <p:set>
                                      <p:cBhvr>
                                        <p:cTn id="47" dur="1" fill="hold">
                                          <p:stCondLst>
                                            <p:cond delay="0"/>
                                          </p:stCondLst>
                                        </p:cTn>
                                        <p:tgtEl>
                                          <p:spTgt spid="31"/>
                                        </p:tgtEl>
                                        <p:attrNameLst>
                                          <p:attrName>style.visibility</p:attrName>
                                        </p:attrNameLst>
                                      </p:cBhvr>
                                      <p:to>
                                        <p:strVal val="visible"/>
                                      </p:to>
                                    </p:set>
                                    <p:anim calcmode="lin" valueType="num">
                                      <p:cBhvr>
                                        <p:cTn id="48" dur="750" fill="hold"/>
                                        <p:tgtEl>
                                          <p:spTgt spid="31"/>
                                        </p:tgtEl>
                                        <p:attrNameLst>
                                          <p:attrName>ppt_w</p:attrName>
                                        </p:attrNameLst>
                                      </p:cBhvr>
                                      <p:tavLst>
                                        <p:tav tm="0">
                                          <p:val>
                                            <p:fltVal val="0"/>
                                          </p:val>
                                        </p:tav>
                                        <p:tav tm="100000">
                                          <p:val>
                                            <p:strVal val="#ppt_w"/>
                                          </p:val>
                                        </p:tav>
                                      </p:tavLst>
                                    </p:anim>
                                    <p:anim calcmode="lin" valueType="num">
                                      <p:cBhvr>
                                        <p:cTn id="49" dur="750" fill="hold"/>
                                        <p:tgtEl>
                                          <p:spTgt spid="31"/>
                                        </p:tgtEl>
                                        <p:attrNameLst>
                                          <p:attrName>ppt_h</p:attrName>
                                        </p:attrNameLst>
                                      </p:cBhvr>
                                      <p:tavLst>
                                        <p:tav tm="0">
                                          <p:val>
                                            <p:fltVal val="0"/>
                                          </p:val>
                                        </p:tav>
                                        <p:tav tm="100000">
                                          <p:val>
                                            <p:strVal val="#ppt_h"/>
                                          </p:val>
                                        </p:tav>
                                      </p:tavLst>
                                    </p:anim>
                                    <p:animEffect transition="in" filter="fade">
                                      <p:cBhvr>
                                        <p:cTn id="50" dur="750"/>
                                        <p:tgtEl>
                                          <p:spTgt spid="31"/>
                                        </p:tgtEl>
                                      </p:cBhvr>
                                    </p:animEffect>
                                  </p:childTnLst>
                                </p:cTn>
                              </p:par>
                              <p:par>
                                <p:cTn id="51" presetID="10" presetClass="entr" presetSubtype="0" fill="hold" grpId="0" nodeType="withEffect">
                                  <p:stCondLst>
                                    <p:cond delay="275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750"/>
                                        <p:tgtEl>
                                          <p:spTgt spid="33"/>
                                        </p:tgtEl>
                                      </p:cBhvr>
                                    </p:animEffect>
                                  </p:childTnLst>
                                </p:cTn>
                              </p:par>
                              <p:par>
                                <p:cTn id="54" presetID="10" presetClass="entr" presetSubtype="0" fill="hold" grpId="0" nodeType="withEffect">
                                  <p:stCondLst>
                                    <p:cond delay="275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750"/>
                                        <p:tgtEl>
                                          <p:spTgt spid="35"/>
                                        </p:tgtEl>
                                      </p:cBhvr>
                                    </p:animEffect>
                                  </p:childTnLst>
                                </p:cTn>
                              </p:par>
                              <p:par>
                                <p:cTn id="57" presetID="10" presetClass="entr" presetSubtype="0" fill="hold" grpId="0" nodeType="withEffect">
                                  <p:stCondLst>
                                    <p:cond delay="275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750"/>
                                        <p:tgtEl>
                                          <p:spTgt spid="34"/>
                                        </p:tgtEl>
                                      </p:cBhvr>
                                    </p:animEffect>
                                  </p:childTnLst>
                                </p:cTn>
                              </p:par>
                              <p:par>
                                <p:cTn id="60" presetID="10" presetClass="entr" presetSubtype="0" fill="hold" grpId="0" nodeType="withEffect">
                                  <p:stCondLst>
                                    <p:cond delay="275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750"/>
                                        <p:tgtEl>
                                          <p:spTgt spid="36"/>
                                        </p:tgtEl>
                                      </p:cBhvr>
                                    </p:animEffect>
                                  </p:childTnLst>
                                </p:cTn>
                              </p:par>
                              <p:par>
                                <p:cTn id="63" presetID="53" presetClass="entr" presetSubtype="16" fill="hold" grpId="0" nodeType="withEffect">
                                  <p:stCondLst>
                                    <p:cond delay="3500"/>
                                  </p:stCondLst>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par>
                                <p:cTn id="68" presetID="22" presetClass="entr" presetSubtype="8" fill="hold" grpId="0" nodeType="withEffect">
                                  <p:stCondLst>
                                    <p:cond delay="350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750"/>
                                        <p:tgtEl>
                                          <p:spTgt spid="37"/>
                                        </p:tgtEl>
                                      </p:cBhvr>
                                    </p:animEffect>
                                  </p:childTnLst>
                                </p:cTn>
                              </p:par>
                              <p:par>
                                <p:cTn id="71" presetID="10" presetClass="entr" presetSubtype="0" fill="hold" grpId="0" nodeType="withEffect">
                                  <p:stCondLst>
                                    <p:cond delay="400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42" presetClass="path" presetSubtype="0" decel="50000" fill="hold" grpId="1" nodeType="withEffect">
                                  <p:stCondLst>
                                    <p:cond delay="4000"/>
                                  </p:stCondLst>
                                  <p:childTnLst>
                                    <p:animMotion origin="layout" path="M 2.70833E-6 -2.59259E-6 L 2.70833E-6 -0.07708 " pathEditMode="relative" rAng="0" ptsTypes="AA">
                                      <p:cBhvr>
                                        <p:cTn id="75" dur="750" spd="-100000" fill="hold"/>
                                        <p:tgtEl>
                                          <p:spTgt spid="41"/>
                                        </p:tgtEl>
                                        <p:attrNameLst>
                                          <p:attrName>ppt_x</p:attrName>
                                          <p:attrName>ppt_y</p:attrName>
                                        </p:attrNameLst>
                                      </p:cBhvr>
                                      <p:rCtr x="0" y="-3866"/>
                                    </p:animMotion>
                                  </p:childTnLst>
                                </p:cTn>
                              </p:par>
                              <p:par>
                                <p:cTn id="76" presetID="10" presetClass="entr" presetSubtype="0" fill="hold" grpId="0" nodeType="withEffect">
                                  <p:stCondLst>
                                    <p:cond delay="400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par>
                                <p:cTn id="79" presetID="42" presetClass="path" presetSubtype="0" decel="50000" fill="hold" grpId="1" nodeType="withEffect">
                                  <p:stCondLst>
                                    <p:cond delay="4000"/>
                                  </p:stCondLst>
                                  <p:childTnLst>
                                    <p:animMotion origin="layout" path="M 2.5E-6 1.11022E-16 L 2.5E-6 -0.23634 " pathEditMode="relative" rAng="0" ptsTypes="AA">
                                      <p:cBhvr>
                                        <p:cTn id="80" dur="750" spd="-100000" fill="hold"/>
                                        <p:tgtEl>
                                          <p:spTgt spid="42"/>
                                        </p:tgtEl>
                                        <p:attrNameLst>
                                          <p:attrName>ppt_x</p:attrName>
                                          <p:attrName>ppt_y</p:attrName>
                                        </p:attrNameLst>
                                      </p:cBhvr>
                                      <p:rCtr x="0" y="-11829"/>
                                    </p:animMotion>
                                  </p:childTnLst>
                                </p:cTn>
                              </p:par>
                              <p:par>
                                <p:cTn id="81" presetID="10" presetClass="entr" presetSubtype="0" fill="hold" grpId="0" nodeType="withEffect">
                                  <p:stCondLst>
                                    <p:cond delay="475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750"/>
                                        <p:tgtEl>
                                          <p:spTgt spid="38"/>
                                        </p:tgtEl>
                                      </p:cBhvr>
                                    </p:animEffect>
                                  </p:childTnLst>
                                </p:cTn>
                              </p:par>
                              <p:par>
                                <p:cTn id="84" presetID="10" presetClass="entr" presetSubtype="0" fill="hold" grpId="0" nodeType="withEffect">
                                  <p:stCondLst>
                                    <p:cond delay="475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750"/>
                                        <p:tgtEl>
                                          <p:spTgt spid="39"/>
                                        </p:tgtEl>
                                      </p:cBhvr>
                                    </p:animEffect>
                                  </p:childTnLst>
                                </p:cTn>
                              </p:par>
                            </p:childTnLst>
                          </p:cTn>
                        </p:par>
                        <p:par>
                          <p:cTn id="87" fill="hold">
                            <p:stCondLst>
                              <p:cond delay="2500"/>
                            </p:stCondLst>
                            <p:childTnLst>
                              <p:par>
                                <p:cTn id="88" presetID="10" presetClass="entr" presetSubtype="0" fill="hold" grpId="0"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Graphic spid="25" grpId="1">
        <p:bldAsOne/>
      </p:bldGraphic>
      <p:bldGraphic spid="25" grpId="2">
        <p:bldAsOne/>
      </p:bldGraphic>
      <p:bldP spid="28" grpId="0" animBg="1"/>
      <p:bldP spid="29" grpId="0" animBg="1"/>
      <p:bldP spid="30" grpId="0" animBg="1"/>
      <p:bldP spid="31" grpId="0" animBg="1"/>
      <p:bldP spid="33" grpId="0"/>
      <p:bldP spid="34" grpId="0"/>
      <p:bldP spid="35" grpId="0"/>
      <p:bldP spid="36" grpId="0"/>
      <p:bldP spid="37" grpId="0"/>
      <p:bldP spid="38" grpId="0"/>
      <p:bldP spid="39" grpId="0"/>
      <p:bldP spid="40" grpId="0" animBg="1"/>
      <p:bldP spid="41" grpId="0" animBg="1"/>
      <p:bldP spid="41" grpId="1" animBg="1"/>
      <p:bldP spid="42" grpId="0" animBg="1"/>
      <p:bldP spid="42" grpId="1" animBg="1"/>
      <p:bldP spid="58" grpId="0"/>
      <p:bldP spid="58" grpId="1"/>
      <p:bldP spid="58" grpId="2"/>
      <p:bldP spid="59" grpId="0"/>
      <p:bldP spid="59" grpId="1"/>
      <p:bldP spid="59" grpId="2"/>
      <p:bldP spid="60" grpId="0"/>
      <p:bldP spid="60" grpId="1"/>
      <p:bldP spid="4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6474430" y="2281382"/>
            <a:ext cx="1318948" cy="1330720"/>
            <a:chOff x="6474430" y="2281382"/>
            <a:chExt cx="1318948" cy="1330720"/>
          </a:xfrm>
        </p:grpSpPr>
        <p:sp>
          <p:nvSpPr>
            <p:cNvPr id="50" name="椭圆 49"/>
            <p:cNvSpPr/>
            <p:nvPr/>
          </p:nvSpPr>
          <p:spPr>
            <a:xfrm>
              <a:off x="6474430"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508971"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55" name="组合 54"/>
            <p:cNvGrpSpPr/>
            <p:nvPr/>
          </p:nvGrpSpPr>
          <p:grpSpPr>
            <a:xfrm>
              <a:off x="6820097" y="2285547"/>
              <a:ext cx="627614" cy="1326555"/>
              <a:chOff x="4946488" y="1051793"/>
              <a:chExt cx="2250321" cy="4756396"/>
            </a:xfrm>
          </p:grpSpPr>
          <p:grpSp>
            <p:nvGrpSpPr>
              <p:cNvPr id="56" name="组合 55"/>
              <p:cNvGrpSpPr/>
              <p:nvPr/>
            </p:nvGrpSpPr>
            <p:grpSpPr>
              <a:xfrm>
                <a:off x="6008588" y="1051793"/>
                <a:ext cx="1188221"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7" name="组合 56"/>
              <p:cNvGrpSpPr/>
              <p:nvPr/>
            </p:nvGrpSpPr>
            <p:grpSpPr>
              <a:xfrm flipH="1" flipV="1">
                <a:off x="4946488" y="5306672"/>
                <a:ext cx="1188000" cy="501517"/>
                <a:chOff x="6008588" y="1051793"/>
                <a:chExt cx="1188221" cy="501517"/>
              </a:xfrm>
            </p:grpSpPr>
            <p:sp>
              <p:nvSpPr>
                <p:cNvPr id="58" name="任意多边形 57"/>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任意多边形 58"/>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任意多边形 59"/>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任意多边形 60"/>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grpSp>
        <p:nvGrpSpPr>
          <p:cNvPr id="66" name="组合 65"/>
          <p:cNvGrpSpPr/>
          <p:nvPr/>
        </p:nvGrpSpPr>
        <p:grpSpPr>
          <a:xfrm>
            <a:off x="9233295" y="1936474"/>
            <a:ext cx="2006600" cy="2006598"/>
            <a:chOff x="4952064" y="2285064"/>
            <a:chExt cx="2287873" cy="2287873"/>
          </a:xfrm>
        </p:grpSpPr>
        <p:sp>
          <p:nvSpPr>
            <p:cNvPr id="67" name="椭圆 66"/>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5008933" y="2341933"/>
              <a:ext cx="2174134" cy="2174134"/>
              <a:chOff x="1123476" y="1763462"/>
              <a:chExt cx="2798050" cy="2798050"/>
            </a:xfrm>
          </p:grpSpPr>
          <p:grpSp>
            <p:nvGrpSpPr>
              <p:cNvPr id="69" name="组合 68"/>
              <p:cNvGrpSpPr/>
              <p:nvPr/>
            </p:nvGrpSpPr>
            <p:grpSpPr>
              <a:xfrm>
                <a:off x="1123476" y="1763462"/>
                <a:ext cx="2798050" cy="2798050"/>
                <a:chOff x="1123476" y="1763462"/>
                <a:chExt cx="2798050" cy="2798050"/>
              </a:xfrm>
            </p:grpSpPr>
            <p:sp>
              <p:nvSpPr>
                <p:cNvPr id="75" name="弧形 74"/>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弧形 75"/>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弧形 76"/>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弧形 77"/>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0" name="组合 69"/>
              <p:cNvGrpSpPr/>
              <p:nvPr/>
            </p:nvGrpSpPr>
            <p:grpSpPr>
              <a:xfrm rot="14400000">
                <a:off x="1123476" y="1763462"/>
                <a:ext cx="2798050" cy="2798050"/>
                <a:chOff x="1123476" y="1763462"/>
                <a:chExt cx="2798050" cy="2798050"/>
              </a:xfrm>
            </p:grpSpPr>
            <p:sp>
              <p:nvSpPr>
                <p:cNvPr id="71" name="弧形 70"/>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弧形 72"/>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弧形 73"/>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83" name="文本框 82"/>
          <p:cNvSpPr txBox="1"/>
          <p:nvPr/>
        </p:nvSpPr>
        <p:spPr>
          <a:xfrm>
            <a:off x="9516239" y="2489505"/>
            <a:ext cx="1440710" cy="523220"/>
          </a:xfrm>
          <a:prstGeom prst="rect">
            <a:avLst/>
          </a:prstGeom>
          <a:noFill/>
          <a:ln>
            <a:noFill/>
          </a:ln>
          <a:effectLst/>
        </p:spPr>
        <p:txBody>
          <a:bodyPr wrap="square" rtlCol="0">
            <a:spAutoFit/>
          </a:bodyPr>
          <a:lstStyle/>
          <a:p>
            <a:pPr algn="ctr"/>
            <a:r>
              <a:rPr lang="en-US" altLang="zh-CN" sz="2800" dirty="0">
                <a:solidFill>
                  <a:schemeClr val="accent2"/>
                </a:solidFill>
              </a:rPr>
              <a:t>78.6</a:t>
            </a:r>
            <a:r>
              <a:rPr lang="en-US" altLang="zh-CN" dirty="0">
                <a:solidFill>
                  <a:schemeClr val="accent2"/>
                </a:solidFill>
              </a:rPr>
              <a:t>%</a:t>
            </a:r>
            <a:endParaRPr lang="en-US" altLang="zh-CN" dirty="0">
              <a:solidFill>
                <a:schemeClr val="accent2"/>
              </a:solidFill>
            </a:endParaRPr>
          </a:p>
        </p:txBody>
      </p:sp>
      <p:sp>
        <p:nvSpPr>
          <p:cNvPr id="106" name="十字形 105"/>
          <p:cNvSpPr/>
          <p:nvPr/>
        </p:nvSpPr>
        <p:spPr>
          <a:xfrm>
            <a:off x="2900356"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十字形 106"/>
          <p:cNvSpPr/>
          <p:nvPr/>
        </p:nvSpPr>
        <p:spPr>
          <a:xfrm>
            <a:off x="5678080"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于号 108"/>
          <p:cNvSpPr/>
          <p:nvPr/>
        </p:nvSpPr>
        <p:spPr>
          <a:xfrm>
            <a:off x="8378954" y="2806473"/>
            <a:ext cx="268764" cy="268764"/>
          </a:xfrm>
          <a:prstGeom prst="mathEqual">
            <a:avLst>
              <a:gd name="adj1" fmla="val 9344"/>
              <a:gd name="adj2" fmla="val 11760"/>
            </a:avLst>
          </a:prstGeom>
          <a:solidFill>
            <a:schemeClr val="accent2"/>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文本框 114"/>
          <p:cNvSpPr txBox="1"/>
          <p:nvPr/>
        </p:nvSpPr>
        <p:spPr>
          <a:xfrm>
            <a:off x="6483955" y="2771358"/>
            <a:ext cx="131894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Three</a:t>
            </a:r>
            <a:endParaRPr lang="zh-CN" altLang="en-US" sz="1600" dirty="0">
              <a:solidFill>
                <a:schemeClr val="tx1">
                  <a:lumMod val="75000"/>
                  <a:lumOff val="25000"/>
                </a:schemeClr>
              </a:solidFill>
            </a:endParaRPr>
          </a:p>
        </p:txBody>
      </p:sp>
      <p:sp>
        <p:nvSpPr>
          <p:cNvPr id="116" name="文本框 115"/>
          <p:cNvSpPr txBox="1"/>
          <p:nvPr/>
        </p:nvSpPr>
        <p:spPr>
          <a:xfrm>
            <a:off x="9029162" y="3001882"/>
            <a:ext cx="2414862" cy="338554"/>
          </a:xfrm>
          <a:prstGeom prst="rect">
            <a:avLst/>
          </a:prstGeom>
          <a:noFill/>
        </p:spPr>
        <p:txBody>
          <a:bodyPr wrap="square" rtlCol="0">
            <a:spAutoFit/>
          </a:bodyPr>
          <a:lstStyle/>
          <a:p>
            <a:pPr algn="ctr"/>
            <a:r>
              <a:rPr lang="zh-CN" altLang="en-US" sz="1600" dirty="0">
                <a:solidFill>
                  <a:schemeClr val="accent2"/>
                </a:solidFill>
              </a:rPr>
              <a:t>请输入您的标题</a:t>
            </a:r>
            <a:endParaRPr lang="zh-CN" altLang="en-US" sz="1600" dirty="0">
              <a:solidFill>
                <a:schemeClr val="accent2"/>
              </a:solidFill>
            </a:endParaRPr>
          </a:p>
        </p:txBody>
      </p:sp>
      <p:sp>
        <p:nvSpPr>
          <p:cNvPr id="118" name="文本框 117"/>
          <p:cNvSpPr txBox="1"/>
          <p:nvPr/>
        </p:nvSpPr>
        <p:spPr>
          <a:xfrm>
            <a:off x="1202657" y="4542737"/>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endParaRPr lang="zh-CN" altLang="en-US" sz="2000" dirty="0">
              <a:solidFill>
                <a:schemeClr val="tx1">
                  <a:lumMod val="75000"/>
                  <a:lumOff val="25000"/>
                </a:schemeClr>
              </a:solidFill>
            </a:endParaRPr>
          </a:p>
        </p:txBody>
      </p:sp>
      <p:sp>
        <p:nvSpPr>
          <p:cNvPr id="120" name="圆角矩形 119"/>
          <p:cNvSpPr/>
          <p:nvPr/>
        </p:nvSpPr>
        <p:spPr>
          <a:xfrm>
            <a:off x="964169" y="4632195"/>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202658" y="5083354"/>
            <a:ext cx="10199684"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121" name="椭圆 120"/>
          <p:cNvSpPr/>
          <p:nvPr/>
        </p:nvSpPr>
        <p:spPr>
          <a:xfrm>
            <a:off x="964169" y="519487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1202657" y="5759393"/>
            <a:ext cx="10219122"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en-US" altLang="zh-CN" sz="1200" dirty="0">
              <a:solidFill>
                <a:schemeClr val="tx1">
                  <a:lumMod val="75000"/>
                  <a:lumOff val="25000"/>
                </a:schemeClr>
              </a:solidFill>
            </a:endParaRPr>
          </a:p>
        </p:txBody>
      </p:sp>
      <p:sp>
        <p:nvSpPr>
          <p:cNvPr id="123" name="椭圆 122"/>
          <p:cNvSpPr/>
          <p:nvPr/>
        </p:nvSpPr>
        <p:spPr>
          <a:xfrm>
            <a:off x="964168" y="5842156"/>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342723" y="178376"/>
            <a:ext cx="335359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88" name="矩形 87"/>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23" name="组合 22"/>
          <p:cNvGrpSpPr/>
          <p:nvPr/>
        </p:nvGrpSpPr>
        <p:grpSpPr>
          <a:xfrm>
            <a:off x="3715565" y="2281382"/>
            <a:ext cx="1318948" cy="1330720"/>
            <a:chOff x="3715565" y="2281382"/>
            <a:chExt cx="1318948" cy="1330720"/>
          </a:xfrm>
        </p:grpSpPr>
        <p:sp>
          <p:nvSpPr>
            <p:cNvPr id="20" name="椭圆 19"/>
            <p:cNvSpPr/>
            <p:nvPr/>
          </p:nvSpPr>
          <p:spPr>
            <a:xfrm>
              <a:off x="3715565"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750106"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9" name="组合 38"/>
            <p:cNvGrpSpPr/>
            <p:nvPr/>
          </p:nvGrpSpPr>
          <p:grpSpPr>
            <a:xfrm>
              <a:off x="4061232" y="2285547"/>
              <a:ext cx="627614" cy="1326555"/>
              <a:chOff x="4946488" y="1051793"/>
              <a:chExt cx="2250321" cy="4756396"/>
            </a:xfrm>
          </p:grpSpPr>
          <p:grpSp>
            <p:nvGrpSpPr>
              <p:cNvPr id="40" name="组合 39"/>
              <p:cNvGrpSpPr/>
              <p:nvPr/>
            </p:nvGrpSpPr>
            <p:grpSpPr>
              <a:xfrm>
                <a:off x="6008588" y="1051793"/>
                <a:ext cx="1188221" cy="501517"/>
                <a:chOff x="6008588" y="1051793"/>
                <a:chExt cx="1188221" cy="501517"/>
              </a:xfrm>
            </p:grpSpPr>
            <p:sp>
              <p:nvSpPr>
                <p:cNvPr id="46" name="任意多边形 4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任意多边形 4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任意多边形 4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任意多边形 4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1" name="组合 40"/>
              <p:cNvGrpSpPr/>
              <p:nvPr/>
            </p:nvGrpSpPr>
            <p:grpSpPr>
              <a:xfrm flipH="1" flipV="1">
                <a:off x="4946488" y="5306672"/>
                <a:ext cx="1188000" cy="501517"/>
                <a:chOff x="6008588" y="1051793"/>
                <a:chExt cx="1188221" cy="501517"/>
              </a:xfrm>
            </p:grpSpPr>
            <p:sp>
              <p:nvSpPr>
                <p:cNvPr id="42" name="任意多边形 4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任意多边形 4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5" name="任意多边形 4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sp>
        <p:nvSpPr>
          <p:cNvPr id="114" name="文本框 113"/>
          <p:cNvSpPr txBox="1"/>
          <p:nvPr/>
        </p:nvSpPr>
        <p:spPr>
          <a:xfrm>
            <a:off x="3803620"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Two</a:t>
            </a:r>
            <a:endParaRPr lang="zh-CN" altLang="en-US" sz="1600" dirty="0">
              <a:solidFill>
                <a:schemeClr val="tx1">
                  <a:lumMod val="75000"/>
                  <a:lumOff val="25000"/>
                </a:schemeClr>
              </a:solidFill>
            </a:endParaRPr>
          </a:p>
        </p:txBody>
      </p:sp>
      <p:grpSp>
        <p:nvGrpSpPr>
          <p:cNvPr id="22" name="组合 21"/>
          <p:cNvGrpSpPr/>
          <p:nvPr/>
        </p:nvGrpSpPr>
        <p:grpSpPr>
          <a:xfrm>
            <a:off x="956700" y="2281163"/>
            <a:ext cx="1318948" cy="1328326"/>
            <a:chOff x="956700" y="2281163"/>
            <a:chExt cx="1318948" cy="1328326"/>
          </a:xfrm>
        </p:grpSpPr>
        <p:sp>
          <p:nvSpPr>
            <p:cNvPr id="21" name="椭圆 20"/>
            <p:cNvSpPr/>
            <p:nvPr/>
          </p:nvSpPr>
          <p:spPr>
            <a:xfrm>
              <a:off x="956700" y="2281163"/>
              <a:ext cx="1318948" cy="1318945"/>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91241" y="2319872"/>
              <a:ext cx="1249867" cy="124985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7" name="组合 26"/>
            <p:cNvGrpSpPr/>
            <p:nvPr/>
          </p:nvGrpSpPr>
          <p:grpSpPr>
            <a:xfrm>
              <a:off x="1302367" y="2282934"/>
              <a:ext cx="627614" cy="1326555"/>
              <a:chOff x="4946488" y="1051793"/>
              <a:chExt cx="2250321" cy="4756396"/>
            </a:xfrm>
          </p:grpSpPr>
          <p:grpSp>
            <p:nvGrpSpPr>
              <p:cNvPr id="28" name="组合 27"/>
              <p:cNvGrpSpPr/>
              <p:nvPr/>
            </p:nvGrpSpPr>
            <p:grpSpPr>
              <a:xfrm>
                <a:off x="6008588" y="1051793"/>
                <a:ext cx="1188221" cy="501517"/>
                <a:chOff x="6008588" y="1051793"/>
                <a:chExt cx="1188221" cy="501517"/>
              </a:xfrm>
            </p:grpSpPr>
            <p:sp>
              <p:nvSpPr>
                <p:cNvPr id="34" name="任意多边形 33"/>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任意多边形 34"/>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任意多边形 35"/>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任意多边形 36"/>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9" name="组合 28"/>
              <p:cNvGrpSpPr/>
              <p:nvPr/>
            </p:nvGrpSpPr>
            <p:grpSpPr>
              <a:xfrm flipH="1" flipV="1">
                <a:off x="4946488" y="5306672"/>
                <a:ext cx="1188000" cy="501517"/>
                <a:chOff x="6008588" y="1051793"/>
                <a:chExt cx="1188221" cy="501517"/>
              </a:xfrm>
            </p:grpSpPr>
            <p:sp>
              <p:nvSpPr>
                <p:cNvPr id="30" name="任意多边形 29"/>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任意多边形 30"/>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任意多边形 31"/>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任意多边形 32"/>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sp>
        <p:nvSpPr>
          <p:cNvPr id="113" name="文本框 112"/>
          <p:cNvSpPr txBox="1"/>
          <p:nvPr/>
        </p:nvSpPr>
        <p:spPr>
          <a:xfrm>
            <a:off x="1044755"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One</a:t>
            </a:r>
            <a:endParaRPr lang="zh-CN" altLang="en-US" sz="1600" dirty="0">
              <a:solidFill>
                <a:schemeClr val="tx1">
                  <a:lumMod val="75000"/>
                  <a:lumOff val="25000"/>
                </a:schemeClr>
              </a:solidFill>
            </a:endParaRPr>
          </a:p>
        </p:txBody>
      </p:sp>
      <p:sp>
        <p:nvSpPr>
          <p:cNvPr id="89" name="矩形 88"/>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750"/>
                                        <p:tgtEl>
                                          <p:spTgt spid="87"/>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87"/>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3.75E-6 1.85185E-6 " pathEditMode="relative" rAng="0" ptsTypes="AA">
                                      <p:cBhvr>
                                        <p:cTn id="11" dur="750" fill="hold"/>
                                        <p:tgtEl>
                                          <p:spTgt spid="87"/>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750"/>
                                        <p:tgtEl>
                                          <p:spTgt spid="88"/>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88"/>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75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75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childTnLst>
                                </p:cTn>
                              </p:par>
                              <p:par>
                                <p:cTn id="26" presetID="35" presetClass="path" presetSubtype="0" fill="hold" nodeType="withEffect">
                                  <p:stCondLst>
                                    <p:cond delay="0"/>
                                  </p:stCondLst>
                                  <p:childTnLst>
                                    <p:animMotion origin="layout" path="M -4.16667E-6 3.7037E-7 L -0.22799 3.7037E-7 " pathEditMode="relative" rAng="0" ptsTypes="AA">
                                      <p:cBhvr>
                                        <p:cTn id="27" dur="1000" spd="-100000" fill="hold"/>
                                        <p:tgtEl>
                                          <p:spTgt spid="23"/>
                                        </p:tgtEl>
                                        <p:attrNameLst>
                                          <p:attrName>ppt_x</p:attrName>
                                          <p:attrName>ppt_y</p:attrName>
                                        </p:attrNameLst>
                                      </p:cBhvr>
                                      <p:rCtr x="-11406" y="0"/>
                                    </p:animMotion>
                                  </p:childTnLst>
                                </p:cTn>
                              </p:par>
                              <p:par>
                                <p:cTn id="28" presetID="35" presetClass="path" presetSubtype="0" fill="hold" nodeType="withEffect">
                                  <p:stCondLst>
                                    <p:cond delay="0"/>
                                  </p:stCondLst>
                                  <p:childTnLst>
                                    <p:animMotion origin="layout" path="M 3.95833E-6 3.7037E-7 L -0.45105 3.7037E-7 " pathEditMode="relative" rAng="0" ptsTypes="AA">
                                      <p:cBhvr>
                                        <p:cTn id="29" dur="1000" spd="-100000" fill="hold"/>
                                        <p:tgtEl>
                                          <p:spTgt spid="24"/>
                                        </p:tgtEl>
                                        <p:attrNameLst>
                                          <p:attrName>ppt_x</p:attrName>
                                          <p:attrName>ppt_y</p:attrName>
                                        </p:attrNameLst>
                                      </p:cBhvr>
                                      <p:rCtr x="-22552" y="0"/>
                                    </p:animMotion>
                                  </p:childTnLst>
                                </p:cTn>
                              </p:par>
                              <p:par>
                                <p:cTn id="30" presetID="10" presetClass="entr" presetSubtype="0" fill="hold" grpId="0" nodeType="withEffect">
                                  <p:stCondLst>
                                    <p:cond delay="50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750"/>
                                        <p:tgtEl>
                                          <p:spTgt spid="113"/>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14"/>
                                        </p:tgtEl>
                                        <p:attrNameLst>
                                          <p:attrName>style.visibility</p:attrName>
                                        </p:attrNameLst>
                                      </p:cBhvr>
                                      <p:to>
                                        <p:strVal val="visible"/>
                                      </p:to>
                                    </p:set>
                                    <p:animEffect transition="in" filter="fade">
                                      <p:cBhvr>
                                        <p:cTn id="35" dur="750"/>
                                        <p:tgtEl>
                                          <p:spTgt spid="11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15"/>
                                        </p:tgtEl>
                                        <p:attrNameLst>
                                          <p:attrName>style.visibility</p:attrName>
                                        </p:attrNameLst>
                                      </p:cBhvr>
                                      <p:to>
                                        <p:strVal val="visible"/>
                                      </p:to>
                                    </p:set>
                                    <p:animEffect transition="in" filter="fade">
                                      <p:cBhvr>
                                        <p:cTn id="38" dur="750"/>
                                        <p:tgtEl>
                                          <p:spTgt spid="115"/>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106"/>
                                        </p:tgtEl>
                                        <p:attrNameLst>
                                          <p:attrName>style.visibility</p:attrName>
                                        </p:attrNameLst>
                                      </p:cBhvr>
                                      <p:to>
                                        <p:strVal val="visible"/>
                                      </p:to>
                                    </p:set>
                                    <p:anim calcmode="lin" valueType="num">
                                      <p:cBhvr>
                                        <p:cTn id="41" dur="750" fill="hold"/>
                                        <p:tgtEl>
                                          <p:spTgt spid="106"/>
                                        </p:tgtEl>
                                        <p:attrNameLst>
                                          <p:attrName>ppt_w</p:attrName>
                                        </p:attrNameLst>
                                      </p:cBhvr>
                                      <p:tavLst>
                                        <p:tav tm="0">
                                          <p:val>
                                            <p:fltVal val="0"/>
                                          </p:val>
                                        </p:tav>
                                        <p:tav tm="100000">
                                          <p:val>
                                            <p:strVal val="#ppt_w"/>
                                          </p:val>
                                        </p:tav>
                                      </p:tavLst>
                                    </p:anim>
                                    <p:anim calcmode="lin" valueType="num">
                                      <p:cBhvr>
                                        <p:cTn id="42" dur="750" fill="hold"/>
                                        <p:tgtEl>
                                          <p:spTgt spid="106"/>
                                        </p:tgtEl>
                                        <p:attrNameLst>
                                          <p:attrName>ppt_h</p:attrName>
                                        </p:attrNameLst>
                                      </p:cBhvr>
                                      <p:tavLst>
                                        <p:tav tm="0">
                                          <p:val>
                                            <p:fltVal val="0"/>
                                          </p:val>
                                        </p:tav>
                                        <p:tav tm="100000">
                                          <p:val>
                                            <p:strVal val="#ppt_h"/>
                                          </p:val>
                                        </p:tav>
                                      </p:tavLst>
                                    </p:anim>
                                    <p:animEffect transition="in" filter="fade">
                                      <p:cBhvr>
                                        <p:cTn id="43" dur="750"/>
                                        <p:tgtEl>
                                          <p:spTgt spid="106"/>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107"/>
                                        </p:tgtEl>
                                        <p:attrNameLst>
                                          <p:attrName>style.visibility</p:attrName>
                                        </p:attrNameLst>
                                      </p:cBhvr>
                                      <p:to>
                                        <p:strVal val="visible"/>
                                      </p:to>
                                    </p:set>
                                    <p:anim calcmode="lin" valueType="num">
                                      <p:cBhvr>
                                        <p:cTn id="46" dur="750" fill="hold"/>
                                        <p:tgtEl>
                                          <p:spTgt spid="107"/>
                                        </p:tgtEl>
                                        <p:attrNameLst>
                                          <p:attrName>ppt_w</p:attrName>
                                        </p:attrNameLst>
                                      </p:cBhvr>
                                      <p:tavLst>
                                        <p:tav tm="0">
                                          <p:val>
                                            <p:fltVal val="0"/>
                                          </p:val>
                                        </p:tav>
                                        <p:tav tm="100000">
                                          <p:val>
                                            <p:strVal val="#ppt_w"/>
                                          </p:val>
                                        </p:tav>
                                      </p:tavLst>
                                    </p:anim>
                                    <p:anim calcmode="lin" valueType="num">
                                      <p:cBhvr>
                                        <p:cTn id="47" dur="750" fill="hold"/>
                                        <p:tgtEl>
                                          <p:spTgt spid="107"/>
                                        </p:tgtEl>
                                        <p:attrNameLst>
                                          <p:attrName>ppt_h</p:attrName>
                                        </p:attrNameLst>
                                      </p:cBhvr>
                                      <p:tavLst>
                                        <p:tav tm="0">
                                          <p:val>
                                            <p:fltVal val="0"/>
                                          </p:val>
                                        </p:tav>
                                        <p:tav tm="100000">
                                          <p:val>
                                            <p:strVal val="#ppt_h"/>
                                          </p:val>
                                        </p:tav>
                                      </p:tavLst>
                                    </p:anim>
                                    <p:animEffect transition="in" filter="fade">
                                      <p:cBhvr>
                                        <p:cTn id="48" dur="750"/>
                                        <p:tgtEl>
                                          <p:spTgt spid="107"/>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109"/>
                                        </p:tgtEl>
                                        <p:attrNameLst>
                                          <p:attrName>style.visibility</p:attrName>
                                        </p:attrNameLst>
                                      </p:cBhvr>
                                      <p:to>
                                        <p:strVal val="visible"/>
                                      </p:to>
                                    </p:set>
                                    <p:anim calcmode="lin" valueType="num">
                                      <p:cBhvr>
                                        <p:cTn id="51" dur="750" fill="hold"/>
                                        <p:tgtEl>
                                          <p:spTgt spid="109"/>
                                        </p:tgtEl>
                                        <p:attrNameLst>
                                          <p:attrName>ppt_w</p:attrName>
                                        </p:attrNameLst>
                                      </p:cBhvr>
                                      <p:tavLst>
                                        <p:tav tm="0">
                                          <p:val>
                                            <p:fltVal val="0"/>
                                          </p:val>
                                        </p:tav>
                                        <p:tav tm="100000">
                                          <p:val>
                                            <p:strVal val="#ppt_w"/>
                                          </p:val>
                                        </p:tav>
                                      </p:tavLst>
                                    </p:anim>
                                    <p:anim calcmode="lin" valueType="num">
                                      <p:cBhvr>
                                        <p:cTn id="52" dur="750" fill="hold"/>
                                        <p:tgtEl>
                                          <p:spTgt spid="109"/>
                                        </p:tgtEl>
                                        <p:attrNameLst>
                                          <p:attrName>ppt_h</p:attrName>
                                        </p:attrNameLst>
                                      </p:cBhvr>
                                      <p:tavLst>
                                        <p:tav tm="0">
                                          <p:val>
                                            <p:fltVal val="0"/>
                                          </p:val>
                                        </p:tav>
                                        <p:tav tm="100000">
                                          <p:val>
                                            <p:strVal val="#ppt_h"/>
                                          </p:val>
                                        </p:tav>
                                      </p:tavLst>
                                    </p:anim>
                                    <p:animEffect transition="in" filter="fade">
                                      <p:cBhvr>
                                        <p:cTn id="53" dur="750"/>
                                        <p:tgtEl>
                                          <p:spTgt spid="109"/>
                                        </p:tgtEl>
                                      </p:cBhvr>
                                    </p:animEffect>
                                  </p:childTnLst>
                                </p:cTn>
                              </p:par>
                              <p:par>
                                <p:cTn id="54" presetID="10" presetClass="entr" presetSubtype="0" fill="hold" nodeType="withEffect">
                                  <p:stCondLst>
                                    <p:cond delay="175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750"/>
                                        <p:tgtEl>
                                          <p:spTgt spid="66"/>
                                        </p:tgtEl>
                                      </p:cBhvr>
                                    </p:animEffect>
                                  </p:childTnLst>
                                </p:cTn>
                              </p:par>
                              <p:par>
                                <p:cTn id="57" presetID="63" presetClass="path" presetSubtype="0" decel="50000" fill="hold" nodeType="withEffect">
                                  <p:stCondLst>
                                    <p:cond delay="1750"/>
                                  </p:stCondLst>
                                  <p:childTnLst>
                                    <p:animMotion origin="layout" path="M -0.01562 -3.7037E-6 L 0.11081 -3.7037E-6 " pathEditMode="relative" rAng="0" ptsTypes="AA">
                                      <p:cBhvr>
                                        <p:cTn id="58" dur="750" spd="-100000" fill="hold"/>
                                        <p:tgtEl>
                                          <p:spTgt spid="66"/>
                                        </p:tgtEl>
                                        <p:attrNameLst>
                                          <p:attrName>ppt_x</p:attrName>
                                          <p:attrName>ppt_y</p:attrName>
                                        </p:attrNameLst>
                                      </p:cBhvr>
                                      <p:rCtr x="6315" y="0"/>
                                    </p:animMotion>
                                  </p:childTnLst>
                                </p:cTn>
                              </p:par>
                              <p:par>
                                <p:cTn id="59" presetID="35" presetClass="path" presetSubtype="0" accel="50000" decel="50000" fill="hold" nodeType="withEffect">
                                  <p:stCondLst>
                                    <p:cond delay="2500"/>
                                  </p:stCondLst>
                                  <p:childTnLst>
                                    <p:animMotion origin="layout" path="M -0.01562 -3.7037E-6 L -2.29167E-6 -3.7037E-6 " pathEditMode="relative" rAng="0" ptsTypes="AA">
                                      <p:cBhvr>
                                        <p:cTn id="60" dur="750" fill="hold"/>
                                        <p:tgtEl>
                                          <p:spTgt spid="66"/>
                                        </p:tgtEl>
                                        <p:attrNameLst>
                                          <p:attrName>ppt_x</p:attrName>
                                          <p:attrName>ppt_y</p:attrName>
                                        </p:attrNameLst>
                                      </p:cBhvr>
                                      <p:rCtr x="781" y="0"/>
                                    </p:animMotion>
                                  </p:childTnLst>
                                </p:cTn>
                              </p:par>
                              <p:par>
                                <p:cTn id="61" presetID="53" presetClass="entr" presetSubtype="16" fill="hold" grpId="0" nodeType="withEffect">
                                  <p:stCondLst>
                                    <p:cond delay="2750"/>
                                  </p:stCondLst>
                                  <p:childTnLst>
                                    <p:set>
                                      <p:cBhvr>
                                        <p:cTn id="62" dur="1" fill="hold">
                                          <p:stCondLst>
                                            <p:cond delay="0"/>
                                          </p:stCondLst>
                                        </p:cTn>
                                        <p:tgtEl>
                                          <p:spTgt spid="83"/>
                                        </p:tgtEl>
                                        <p:attrNameLst>
                                          <p:attrName>style.visibility</p:attrName>
                                        </p:attrNameLst>
                                      </p:cBhvr>
                                      <p:to>
                                        <p:strVal val="visible"/>
                                      </p:to>
                                    </p:set>
                                    <p:anim calcmode="lin" valueType="num">
                                      <p:cBhvr>
                                        <p:cTn id="63" dur="750" fill="hold"/>
                                        <p:tgtEl>
                                          <p:spTgt spid="83"/>
                                        </p:tgtEl>
                                        <p:attrNameLst>
                                          <p:attrName>ppt_w</p:attrName>
                                        </p:attrNameLst>
                                      </p:cBhvr>
                                      <p:tavLst>
                                        <p:tav tm="0">
                                          <p:val>
                                            <p:fltVal val="0"/>
                                          </p:val>
                                        </p:tav>
                                        <p:tav tm="100000">
                                          <p:val>
                                            <p:strVal val="#ppt_w"/>
                                          </p:val>
                                        </p:tav>
                                      </p:tavLst>
                                    </p:anim>
                                    <p:anim calcmode="lin" valueType="num">
                                      <p:cBhvr>
                                        <p:cTn id="64" dur="750" fill="hold"/>
                                        <p:tgtEl>
                                          <p:spTgt spid="83"/>
                                        </p:tgtEl>
                                        <p:attrNameLst>
                                          <p:attrName>ppt_h</p:attrName>
                                        </p:attrNameLst>
                                      </p:cBhvr>
                                      <p:tavLst>
                                        <p:tav tm="0">
                                          <p:val>
                                            <p:fltVal val="0"/>
                                          </p:val>
                                        </p:tav>
                                        <p:tav tm="100000">
                                          <p:val>
                                            <p:strVal val="#ppt_h"/>
                                          </p:val>
                                        </p:tav>
                                      </p:tavLst>
                                    </p:anim>
                                    <p:animEffect transition="in" filter="fade">
                                      <p:cBhvr>
                                        <p:cTn id="65" dur="750"/>
                                        <p:tgtEl>
                                          <p:spTgt spid="83"/>
                                        </p:tgtEl>
                                      </p:cBhvr>
                                    </p:animEffect>
                                  </p:childTnLst>
                                </p:cTn>
                              </p:par>
                              <p:par>
                                <p:cTn id="66" presetID="10" presetClass="entr" presetSubtype="0" fill="hold" nodeType="withEffect">
                                  <p:stCondLst>
                                    <p:cond delay="2750"/>
                                  </p:stCondLst>
                                  <p:childTnLst>
                                    <p:set>
                                      <p:cBhvr>
                                        <p:cTn id="67" dur="1" fill="hold">
                                          <p:stCondLst>
                                            <p:cond delay="0"/>
                                          </p:stCondLst>
                                        </p:cTn>
                                        <p:tgtEl>
                                          <p:spTgt spid="116">
                                            <p:txEl>
                                              <p:pRg st="0" end="0"/>
                                            </p:txEl>
                                          </p:spTgt>
                                        </p:tgtEl>
                                        <p:attrNameLst>
                                          <p:attrName>style.visibility</p:attrName>
                                        </p:attrNameLst>
                                      </p:cBhvr>
                                      <p:to>
                                        <p:strVal val="visible"/>
                                      </p:to>
                                    </p:set>
                                    <p:animEffect transition="in" filter="fade">
                                      <p:cBhvr>
                                        <p:cTn id="68" dur="750"/>
                                        <p:tgtEl>
                                          <p:spTgt spid="116">
                                            <p:txEl>
                                              <p:pRg st="0" end="0"/>
                                            </p:txEl>
                                          </p:spTgt>
                                        </p:tgtEl>
                                      </p:cBhvr>
                                    </p:animEffect>
                                  </p:childTnLst>
                                </p:cTn>
                              </p:par>
                              <p:par>
                                <p:cTn id="69" presetID="53" presetClass="entr" presetSubtype="16" fill="hold" grpId="0" nodeType="withEffect">
                                  <p:stCondLst>
                                    <p:cond delay="3250"/>
                                  </p:stCondLst>
                                  <p:childTnLst>
                                    <p:set>
                                      <p:cBhvr>
                                        <p:cTn id="70" dur="1" fill="hold">
                                          <p:stCondLst>
                                            <p:cond delay="0"/>
                                          </p:stCondLst>
                                        </p:cTn>
                                        <p:tgtEl>
                                          <p:spTgt spid="120"/>
                                        </p:tgtEl>
                                        <p:attrNameLst>
                                          <p:attrName>style.visibility</p:attrName>
                                        </p:attrNameLst>
                                      </p:cBhvr>
                                      <p:to>
                                        <p:strVal val="visible"/>
                                      </p:to>
                                    </p:set>
                                    <p:anim calcmode="lin" valueType="num">
                                      <p:cBhvr>
                                        <p:cTn id="71" dur="500" fill="hold"/>
                                        <p:tgtEl>
                                          <p:spTgt spid="120"/>
                                        </p:tgtEl>
                                        <p:attrNameLst>
                                          <p:attrName>ppt_w</p:attrName>
                                        </p:attrNameLst>
                                      </p:cBhvr>
                                      <p:tavLst>
                                        <p:tav tm="0">
                                          <p:val>
                                            <p:fltVal val="0"/>
                                          </p:val>
                                        </p:tav>
                                        <p:tav tm="100000">
                                          <p:val>
                                            <p:strVal val="#ppt_w"/>
                                          </p:val>
                                        </p:tav>
                                      </p:tavLst>
                                    </p:anim>
                                    <p:anim calcmode="lin" valueType="num">
                                      <p:cBhvr>
                                        <p:cTn id="72" dur="500" fill="hold"/>
                                        <p:tgtEl>
                                          <p:spTgt spid="120"/>
                                        </p:tgtEl>
                                        <p:attrNameLst>
                                          <p:attrName>ppt_h</p:attrName>
                                        </p:attrNameLst>
                                      </p:cBhvr>
                                      <p:tavLst>
                                        <p:tav tm="0">
                                          <p:val>
                                            <p:fltVal val="0"/>
                                          </p:val>
                                        </p:tav>
                                        <p:tav tm="100000">
                                          <p:val>
                                            <p:strVal val="#ppt_h"/>
                                          </p:val>
                                        </p:tav>
                                      </p:tavLst>
                                    </p:anim>
                                    <p:animEffect transition="in" filter="fade">
                                      <p:cBhvr>
                                        <p:cTn id="73" dur="500"/>
                                        <p:tgtEl>
                                          <p:spTgt spid="120"/>
                                        </p:tgtEl>
                                      </p:cBhvr>
                                    </p:animEffect>
                                  </p:childTnLst>
                                </p:cTn>
                              </p:par>
                              <p:par>
                                <p:cTn id="74" presetID="22" presetClass="entr" presetSubtype="8" fill="hold" grpId="0" nodeType="withEffect">
                                  <p:stCondLst>
                                    <p:cond delay="3250"/>
                                  </p:stCondLst>
                                  <p:childTnLst>
                                    <p:set>
                                      <p:cBhvr>
                                        <p:cTn id="75" dur="1" fill="hold">
                                          <p:stCondLst>
                                            <p:cond delay="0"/>
                                          </p:stCondLst>
                                        </p:cTn>
                                        <p:tgtEl>
                                          <p:spTgt spid="118"/>
                                        </p:tgtEl>
                                        <p:attrNameLst>
                                          <p:attrName>style.visibility</p:attrName>
                                        </p:attrNameLst>
                                      </p:cBhvr>
                                      <p:to>
                                        <p:strVal val="visible"/>
                                      </p:to>
                                    </p:set>
                                    <p:animEffect transition="in" filter="wipe(left)">
                                      <p:cBhvr>
                                        <p:cTn id="76" dur="750"/>
                                        <p:tgtEl>
                                          <p:spTgt spid="118"/>
                                        </p:tgtEl>
                                      </p:cBhvr>
                                    </p:animEffect>
                                  </p:childTnLst>
                                </p:cTn>
                              </p:par>
                              <p:par>
                                <p:cTn id="77" presetID="10" presetClass="entr" presetSubtype="0" fill="hold" grpId="0" nodeType="withEffect">
                                  <p:stCondLst>
                                    <p:cond delay="3750"/>
                                  </p:stCondLst>
                                  <p:childTnLst>
                                    <p:set>
                                      <p:cBhvr>
                                        <p:cTn id="78" dur="1" fill="hold">
                                          <p:stCondLst>
                                            <p:cond delay="0"/>
                                          </p:stCondLst>
                                        </p:cTn>
                                        <p:tgtEl>
                                          <p:spTgt spid="121"/>
                                        </p:tgtEl>
                                        <p:attrNameLst>
                                          <p:attrName>style.visibility</p:attrName>
                                        </p:attrNameLst>
                                      </p:cBhvr>
                                      <p:to>
                                        <p:strVal val="visible"/>
                                      </p:to>
                                    </p:set>
                                    <p:animEffect transition="in" filter="fade">
                                      <p:cBhvr>
                                        <p:cTn id="79" dur="500"/>
                                        <p:tgtEl>
                                          <p:spTgt spid="121"/>
                                        </p:tgtEl>
                                      </p:cBhvr>
                                    </p:animEffect>
                                  </p:childTnLst>
                                </p:cTn>
                              </p:par>
                              <p:par>
                                <p:cTn id="80" presetID="42" presetClass="path" presetSubtype="0" decel="50000" fill="hold" grpId="1" nodeType="withEffect">
                                  <p:stCondLst>
                                    <p:cond delay="3750"/>
                                  </p:stCondLst>
                                  <p:childTnLst>
                                    <p:animMotion origin="layout" path="M 2.70833E-6 -2.59259E-6 L 2.70833E-6 -0.07708 " pathEditMode="relative" rAng="0" ptsTypes="AA">
                                      <p:cBhvr>
                                        <p:cTn id="81" dur="750" spd="-100000" fill="hold"/>
                                        <p:tgtEl>
                                          <p:spTgt spid="121"/>
                                        </p:tgtEl>
                                        <p:attrNameLst>
                                          <p:attrName>ppt_x</p:attrName>
                                          <p:attrName>ppt_y</p:attrName>
                                        </p:attrNameLst>
                                      </p:cBhvr>
                                      <p:rCtr x="0" y="-3866"/>
                                    </p:animMotion>
                                  </p:childTnLst>
                                </p:cTn>
                              </p:par>
                              <p:par>
                                <p:cTn id="82" presetID="10" presetClass="entr" presetSubtype="0" fill="hold" grpId="0" nodeType="withEffect">
                                  <p:stCondLst>
                                    <p:cond delay="3750"/>
                                  </p:stCondLst>
                                  <p:childTnLst>
                                    <p:set>
                                      <p:cBhvr>
                                        <p:cTn id="83" dur="1" fill="hold">
                                          <p:stCondLst>
                                            <p:cond delay="0"/>
                                          </p:stCondLst>
                                        </p:cTn>
                                        <p:tgtEl>
                                          <p:spTgt spid="123"/>
                                        </p:tgtEl>
                                        <p:attrNameLst>
                                          <p:attrName>style.visibility</p:attrName>
                                        </p:attrNameLst>
                                      </p:cBhvr>
                                      <p:to>
                                        <p:strVal val="visible"/>
                                      </p:to>
                                    </p:set>
                                    <p:animEffect transition="in" filter="fade">
                                      <p:cBhvr>
                                        <p:cTn id="84" dur="500"/>
                                        <p:tgtEl>
                                          <p:spTgt spid="123"/>
                                        </p:tgtEl>
                                      </p:cBhvr>
                                    </p:animEffect>
                                  </p:childTnLst>
                                </p:cTn>
                              </p:par>
                              <p:par>
                                <p:cTn id="85" presetID="42" presetClass="path" presetSubtype="0" decel="50000" fill="hold" grpId="1" nodeType="withEffect">
                                  <p:stCondLst>
                                    <p:cond delay="3750"/>
                                  </p:stCondLst>
                                  <p:childTnLst>
                                    <p:animMotion origin="layout" path="M 2.5E-6 1.11022E-16 L 2.5E-6 -0.23634 " pathEditMode="relative" rAng="0" ptsTypes="AA">
                                      <p:cBhvr>
                                        <p:cTn id="86" dur="750" spd="-100000" fill="hold"/>
                                        <p:tgtEl>
                                          <p:spTgt spid="123"/>
                                        </p:tgtEl>
                                        <p:attrNameLst>
                                          <p:attrName>ppt_x</p:attrName>
                                          <p:attrName>ppt_y</p:attrName>
                                        </p:attrNameLst>
                                      </p:cBhvr>
                                      <p:rCtr x="0" y="-11829"/>
                                    </p:animMotion>
                                  </p:childTnLst>
                                </p:cTn>
                              </p:par>
                              <p:par>
                                <p:cTn id="87" presetID="10" presetClass="entr" presetSubtype="0" fill="hold" grpId="0" nodeType="withEffect">
                                  <p:stCondLst>
                                    <p:cond delay="4500"/>
                                  </p:stCondLst>
                                  <p:childTnLst>
                                    <p:set>
                                      <p:cBhvr>
                                        <p:cTn id="88" dur="1" fill="hold">
                                          <p:stCondLst>
                                            <p:cond delay="0"/>
                                          </p:stCondLst>
                                        </p:cTn>
                                        <p:tgtEl>
                                          <p:spTgt spid="119"/>
                                        </p:tgtEl>
                                        <p:attrNameLst>
                                          <p:attrName>style.visibility</p:attrName>
                                        </p:attrNameLst>
                                      </p:cBhvr>
                                      <p:to>
                                        <p:strVal val="visible"/>
                                      </p:to>
                                    </p:set>
                                    <p:animEffect transition="in" filter="fade">
                                      <p:cBhvr>
                                        <p:cTn id="89" dur="750"/>
                                        <p:tgtEl>
                                          <p:spTgt spid="119"/>
                                        </p:tgtEl>
                                      </p:cBhvr>
                                    </p:animEffect>
                                  </p:childTnLst>
                                </p:cTn>
                              </p:par>
                              <p:par>
                                <p:cTn id="90" presetID="10" presetClass="entr" presetSubtype="0" fill="hold" grpId="0" nodeType="withEffect">
                                  <p:stCondLst>
                                    <p:cond delay="4500"/>
                                  </p:stCondLst>
                                  <p:childTnLst>
                                    <p:set>
                                      <p:cBhvr>
                                        <p:cTn id="91" dur="1" fill="hold">
                                          <p:stCondLst>
                                            <p:cond delay="0"/>
                                          </p:stCondLst>
                                        </p:cTn>
                                        <p:tgtEl>
                                          <p:spTgt spid="122"/>
                                        </p:tgtEl>
                                        <p:attrNameLst>
                                          <p:attrName>style.visibility</p:attrName>
                                        </p:attrNameLst>
                                      </p:cBhvr>
                                      <p:to>
                                        <p:strVal val="visible"/>
                                      </p:to>
                                    </p:set>
                                    <p:animEffect transition="in" filter="fade">
                                      <p:cBhvr>
                                        <p:cTn id="92" dur="750"/>
                                        <p:tgtEl>
                                          <p:spTgt spid="122"/>
                                        </p:tgtEl>
                                      </p:cBhvr>
                                    </p:animEffect>
                                  </p:childTnLst>
                                </p:cTn>
                              </p:par>
                            </p:childTnLst>
                          </p:cTn>
                        </p:par>
                        <p:par>
                          <p:cTn id="93" fill="hold">
                            <p:stCondLst>
                              <p:cond delay="1000"/>
                            </p:stCondLst>
                            <p:childTnLst>
                              <p:par>
                                <p:cTn id="94" presetID="10" presetClass="entr" presetSubtype="0" fill="hold" grpId="0" nodeType="after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fade">
                                      <p:cBhvr>
                                        <p:cTn id="96" dur="7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06" grpId="0" animBg="1"/>
      <p:bldP spid="107" grpId="0" animBg="1"/>
      <p:bldP spid="109" grpId="0" animBg="1"/>
      <p:bldP spid="115" grpId="0"/>
      <p:bldP spid="118" grpId="0"/>
      <p:bldP spid="120" grpId="0" animBg="1"/>
      <p:bldP spid="119" grpId="0"/>
      <p:bldP spid="121" grpId="0" animBg="1"/>
      <p:bldP spid="121" grpId="1" animBg="1"/>
      <p:bldP spid="122" grpId="0"/>
      <p:bldP spid="123" grpId="0" animBg="1"/>
      <p:bldP spid="123" grpId="1" animBg="1"/>
      <p:bldP spid="87" grpId="0"/>
      <p:bldP spid="87" grpId="1"/>
      <p:bldP spid="87" grpId="2"/>
      <p:bldP spid="88" grpId="0"/>
      <p:bldP spid="88" grpId="1"/>
      <p:bldP spid="114" grpId="0"/>
      <p:bldP spid="113" grpId="0"/>
      <p:bldP spid="8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00300" y="1455704"/>
            <a:ext cx="7391400" cy="3810000"/>
            <a:chOff x="2678349" y="1770434"/>
            <a:chExt cx="7391400" cy="3810000"/>
          </a:xfrm>
          <a:solidFill>
            <a:schemeClr val="bg1">
              <a:lumMod val="75000"/>
            </a:schemeClr>
          </a:solidFill>
          <a:effectLst/>
        </p:grpSpPr>
        <p:sp>
          <p:nvSpPr>
            <p:cNvPr id="21" name="Freeform 69"/>
            <p:cNvSpPr/>
            <p:nvPr/>
          </p:nvSpPr>
          <p:spPr bwMode="gray">
            <a:xfrm>
              <a:off x="2678349" y="1770434"/>
              <a:ext cx="3054345" cy="3810000"/>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0 h 1782"/>
                <a:gd name="T16" fmla="*/ 536 w 1280"/>
                <a:gd name="T17" fmla="*/ 132 h 1782"/>
                <a:gd name="T18" fmla="*/ 578 w 1280"/>
                <a:gd name="T19" fmla="*/ 170 h 1782"/>
                <a:gd name="T20" fmla="*/ 622 w 1280"/>
                <a:gd name="T21" fmla="*/ 174 h 1782"/>
                <a:gd name="T22" fmla="*/ 664 w 1280"/>
                <a:gd name="T23" fmla="*/ 234 h 1782"/>
                <a:gd name="T24" fmla="*/ 522 w 1280"/>
                <a:gd name="T25" fmla="*/ 284 h 1782"/>
                <a:gd name="T26" fmla="*/ 344 w 1280"/>
                <a:gd name="T27" fmla="*/ 262 h 1782"/>
                <a:gd name="T28" fmla="*/ 72 w 1280"/>
                <a:gd name="T29" fmla="*/ 246 h 1782"/>
                <a:gd name="T30" fmla="*/ 36 w 1280"/>
                <a:gd name="T31" fmla="*/ 352 h 1782"/>
                <a:gd name="T32" fmla="*/ 62 w 1280"/>
                <a:gd name="T33" fmla="*/ 418 h 1782"/>
                <a:gd name="T34" fmla="*/ 82 w 1280"/>
                <a:gd name="T35" fmla="*/ 454 h 1782"/>
                <a:gd name="T36" fmla="*/ 112 w 1280"/>
                <a:gd name="T37" fmla="*/ 406 h 1782"/>
                <a:gd name="T38" fmla="*/ 132 w 1280"/>
                <a:gd name="T39" fmla="*/ 400 h 1782"/>
                <a:gd name="T40" fmla="*/ 170 w 1280"/>
                <a:gd name="T41" fmla="*/ 402 h 1782"/>
                <a:gd name="T42" fmla="*/ 230 w 1280"/>
                <a:gd name="T43" fmla="*/ 436 h 1782"/>
                <a:gd name="T44" fmla="*/ 310 w 1280"/>
                <a:gd name="T45" fmla="*/ 508 h 1782"/>
                <a:gd name="T46" fmla="*/ 384 w 1280"/>
                <a:gd name="T47" fmla="*/ 704 h 1782"/>
                <a:gd name="T48" fmla="*/ 470 w 1280"/>
                <a:gd name="T49" fmla="*/ 796 h 1782"/>
                <a:gd name="T50" fmla="*/ 552 w 1280"/>
                <a:gd name="T51" fmla="*/ 912 h 1782"/>
                <a:gd name="T52" fmla="*/ 710 w 1280"/>
                <a:gd name="T53" fmla="*/ 1046 h 1782"/>
                <a:gd name="T54" fmla="*/ 808 w 1280"/>
                <a:gd name="T55" fmla="*/ 1288 h 1782"/>
                <a:gd name="T56" fmla="*/ 796 w 1280"/>
                <a:gd name="T57" fmla="*/ 1708 h 1782"/>
                <a:gd name="T58" fmla="*/ 854 w 1280"/>
                <a:gd name="T59" fmla="*/ 1662 h 1782"/>
                <a:gd name="T60" fmla="*/ 880 w 1280"/>
                <a:gd name="T61" fmla="*/ 1610 h 1782"/>
                <a:gd name="T62" fmla="*/ 1042 w 1280"/>
                <a:gd name="T63" fmla="*/ 1424 h 1782"/>
                <a:gd name="T64" fmla="*/ 1144 w 1280"/>
                <a:gd name="T65" fmla="*/ 1204 h 1782"/>
                <a:gd name="T66" fmla="*/ 1014 w 1280"/>
                <a:gd name="T67" fmla="*/ 1142 h 1782"/>
                <a:gd name="T68" fmla="*/ 836 w 1280"/>
                <a:gd name="T69" fmla="*/ 1040 h 1782"/>
                <a:gd name="T70" fmla="*/ 734 w 1280"/>
                <a:gd name="T71" fmla="*/ 1026 h 1782"/>
                <a:gd name="T72" fmla="*/ 648 w 1280"/>
                <a:gd name="T73" fmla="*/ 936 h 1782"/>
                <a:gd name="T74" fmla="*/ 604 w 1280"/>
                <a:gd name="T75" fmla="*/ 810 h 1782"/>
                <a:gd name="T76" fmla="*/ 734 w 1280"/>
                <a:gd name="T77" fmla="*/ 782 h 1782"/>
                <a:gd name="T78" fmla="*/ 828 w 1280"/>
                <a:gd name="T79" fmla="*/ 632 h 1782"/>
                <a:gd name="T80" fmla="*/ 880 w 1280"/>
                <a:gd name="T81" fmla="*/ 618 h 1782"/>
                <a:gd name="T82" fmla="*/ 922 w 1280"/>
                <a:gd name="T83" fmla="*/ 586 h 1782"/>
                <a:gd name="T84" fmla="*/ 860 w 1280"/>
                <a:gd name="T85" fmla="*/ 544 h 1782"/>
                <a:gd name="T86" fmla="*/ 938 w 1280"/>
                <a:gd name="T87" fmla="*/ 578 h 1782"/>
                <a:gd name="T88" fmla="*/ 984 w 1280"/>
                <a:gd name="T89" fmla="*/ 576 h 1782"/>
                <a:gd name="T90" fmla="*/ 984 w 1280"/>
                <a:gd name="T91" fmla="*/ 540 h 1782"/>
                <a:gd name="T92" fmla="*/ 934 w 1280"/>
                <a:gd name="T93" fmla="*/ 490 h 1782"/>
                <a:gd name="T94" fmla="*/ 866 w 1280"/>
                <a:gd name="T95" fmla="*/ 426 h 1782"/>
                <a:gd name="T96" fmla="*/ 770 w 1280"/>
                <a:gd name="T97" fmla="*/ 412 h 1782"/>
                <a:gd name="T98" fmla="*/ 720 w 1280"/>
                <a:gd name="T99" fmla="*/ 512 h 1782"/>
                <a:gd name="T100" fmla="*/ 646 w 1280"/>
                <a:gd name="T101" fmla="*/ 368 h 1782"/>
                <a:gd name="T102" fmla="*/ 724 w 1280"/>
                <a:gd name="T103" fmla="*/ 316 h 1782"/>
                <a:gd name="T104" fmla="*/ 778 w 1280"/>
                <a:gd name="T105" fmla="*/ 234 h 1782"/>
                <a:gd name="T106" fmla="*/ 788 w 1280"/>
                <a:gd name="T107" fmla="*/ 350 h 1782"/>
                <a:gd name="T108" fmla="*/ 876 w 1280"/>
                <a:gd name="T109" fmla="*/ 350 h 1782"/>
                <a:gd name="T110" fmla="*/ 816 w 1280"/>
                <a:gd name="T111" fmla="*/ 250 h 1782"/>
                <a:gd name="T112" fmla="*/ 734 w 1280"/>
                <a:gd name="T113" fmla="*/ 188 h 1782"/>
                <a:gd name="T114" fmla="*/ 780 w 1280"/>
                <a:gd name="T115" fmla="*/ 128 h 1782"/>
                <a:gd name="T116" fmla="*/ 842 w 1280"/>
                <a:gd name="T117" fmla="*/ 102 h 1782"/>
                <a:gd name="T118" fmla="*/ 968 w 1280"/>
                <a:gd name="T119" fmla="*/ 208 h 1782"/>
                <a:gd name="T120" fmla="*/ 994 w 1280"/>
                <a:gd name="T121" fmla="*/ 324 h 1782"/>
                <a:gd name="T122" fmla="*/ 1154 w 1280"/>
                <a:gd name="T123" fmla="*/ 308 h 1782"/>
                <a:gd name="T124" fmla="*/ 1252 w 1280"/>
                <a:gd name="T125" fmla="*/ 20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56" y="358"/>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close/>
                </a:path>
              </a:pathLst>
            </a:custGeom>
            <a:grpFill/>
            <a:ln w="0">
              <a:noFill/>
              <a:prstDash val="solid"/>
              <a:round/>
            </a:ln>
          </p:spPr>
          <p:txBody>
            <a:bodyPr/>
            <a:lstStyle/>
            <a:p>
              <a:endParaRPr lang="zh-CN" altLang="en-US">
                <a:solidFill>
                  <a:schemeClr val="accent1"/>
                </a:solidFill>
              </a:endParaRPr>
            </a:p>
          </p:txBody>
        </p:sp>
        <p:sp>
          <p:nvSpPr>
            <p:cNvPr id="22" name="Freeform 70"/>
            <p:cNvSpPr/>
            <p:nvPr/>
          </p:nvSpPr>
          <p:spPr bwMode="gray">
            <a:xfrm>
              <a:off x="2678349" y="1770434"/>
              <a:ext cx="3054345" cy="3810000"/>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0 h 1782"/>
                <a:gd name="T16" fmla="*/ 536 w 1280"/>
                <a:gd name="T17" fmla="*/ 132 h 1782"/>
                <a:gd name="T18" fmla="*/ 578 w 1280"/>
                <a:gd name="T19" fmla="*/ 170 h 1782"/>
                <a:gd name="T20" fmla="*/ 622 w 1280"/>
                <a:gd name="T21" fmla="*/ 174 h 1782"/>
                <a:gd name="T22" fmla="*/ 664 w 1280"/>
                <a:gd name="T23" fmla="*/ 234 h 1782"/>
                <a:gd name="T24" fmla="*/ 522 w 1280"/>
                <a:gd name="T25" fmla="*/ 284 h 1782"/>
                <a:gd name="T26" fmla="*/ 344 w 1280"/>
                <a:gd name="T27" fmla="*/ 262 h 1782"/>
                <a:gd name="T28" fmla="*/ 72 w 1280"/>
                <a:gd name="T29" fmla="*/ 246 h 1782"/>
                <a:gd name="T30" fmla="*/ 36 w 1280"/>
                <a:gd name="T31" fmla="*/ 352 h 1782"/>
                <a:gd name="T32" fmla="*/ 62 w 1280"/>
                <a:gd name="T33" fmla="*/ 418 h 1782"/>
                <a:gd name="T34" fmla="*/ 82 w 1280"/>
                <a:gd name="T35" fmla="*/ 454 h 1782"/>
                <a:gd name="T36" fmla="*/ 112 w 1280"/>
                <a:gd name="T37" fmla="*/ 406 h 1782"/>
                <a:gd name="T38" fmla="*/ 132 w 1280"/>
                <a:gd name="T39" fmla="*/ 400 h 1782"/>
                <a:gd name="T40" fmla="*/ 170 w 1280"/>
                <a:gd name="T41" fmla="*/ 402 h 1782"/>
                <a:gd name="T42" fmla="*/ 230 w 1280"/>
                <a:gd name="T43" fmla="*/ 436 h 1782"/>
                <a:gd name="T44" fmla="*/ 310 w 1280"/>
                <a:gd name="T45" fmla="*/ 508 h 1782"/>
                <a:gd name="T46" fmla="*/ 384 w 1280"/>
                <a:gd name="T47" fmla="*/ 704 h 1782"/>
                <a:gd name="T48" fmla="*/ 470 w 1280"/>
                <a:gd name="T49" fmla="*/ 796 h 1782"/>
                <a:gd name="T50" fmla="*/ 552 w 1280"/>
                <a:gd name="T51" fmla="*/ 912 h 1782"/>
                <a:gd name="T52" fmla="*/ 710 w 1280"/>
                <a:gd name="T53" fmla="*/ 1046 h 1782"/>
                <a:gd name="T54" fmla="*/ 808 w 1280"/>
                <a:gd name="T55" fmla="*/ 1288 h 1782"/>
                <a:gd name="T56" fmla="*/ 796 w 1280"/>
                <a:gd name="T57" fmla="*/ 1708 h 1782"/>
                <a:gd name="T58" fmla="*/ 854 w 1280"/>
                <a:gd name="T59" fmla="*/ 1662 h 1782"/>
                <a:gd name="T60" fmla="*/ 880 w 1280"/>
                <a:gd name="T61" fmla="*/ 1610 h 1782"/>
                <a:gd name="T62" fmla="*/ 1042 w 1280"/>
                <a:gd name="T63" fmla="*/ 1424 h 1782"/>
                <a:gd name="T64" fmla="*/ 1144 w 1280"/>
                <a:gd name="T65" fmla="*/ 1204 h 1782"/>
                <a:gd name="T66" fmla="*/ 1014 w 1280"/>
                <a:gd name="T67" fmla="*/ 1142 h 1782"/>
                <a:gd name="T68" fmla="*/ 836 w 1280"/>
                <a:gd name="T69" fmla="*/ 1040 h 1782"/>
                <a:gd name="T70" fmla="*/ 734 w 1280"/>
                <a:gd name="T71" fmla="*/ 1026 h 1782"/>
                <a:gd name="T72" fmla="*/ 648 w 1280"/>
                <a:gd name="T73" fmla="*/ 936 h 1782"/>
                <a:gd name="T74" fmla="*/ 604 w 1280"/>
                <a:gd name="T75" fmla="*/ 810 h 1782"/>
                <a:gd name="T76" fmla="*/ 734 w 1280"/>
                <a:gd name="T77" fmla="*/ 782 h 1782"/>
                <a:gd name="T78" fmla="*/ 828 w 1280"/>
                <a:gd name="T79" fmla="*/ 632 h 1782"/>
                <a:gd name="T80" fmla="*/ 880 w 1280"/>
                <a:gd name="T81" fmla="*/ 618 h 1782"/>
                <a:gd name="T82" fmla="*/ 922 w 1280"/>
                <a:gd name="T83" fmla="*/ 586 h 1782"/>
                <a:gd name="T84" fmla="*/ 860 w 1280"/>
                <a:gd name="T85" fmla="*/ 544 h 1782"/>
                <a:gd name="T86" fmla="*/ 938 w 1280"/>
                <a:gd name="T87" fmla="*/ 578 h 1782"/>
                <a:gd name="T88" fmla="*/ 984 w 1280"/>
                <a:gd name="T89" fmla="*/ 576 h 1782"/>
                <a:gd name="T90" fmla="*/ 984 w 1280"/>
                <a:gd name="T91" fmla="*/ 540 h 1782"/>
                <a:gd name="T92" fmla="*/ 934 w 1280"/>
                <a:gd name="T93" fmla="*/ 490 h 1782"/>
                <a:gd name="T94" fmla="*/ 866 w 1280"/>
                <a:gd name="T95" fmla="*/ 426 h 1782"/>
                <a:gd name="T96" fmla="*/ 770 w 1280"/>
                <a:gd name="T97" fmla="*/ 412 h 1782"/>
                <a:gd name="T98" fmla="*/ 720 w 1280"/>
                <a:gd name="T99" fmla="*/ 512 h 1782"/>
                <a:gd name="T100" fmla="*/ 646 w 1280"/>
                <a:gd name="T101" fmla="*/ 368 h 1782"/>
                <a:gd name="T102" fmla="*/ 724 w 1280"/>
                <a:gd name="T103" fmla="*/ 316 h 1782"/>
                <a:gd name="T104" fmla="*/ 778 w 1280"/>
                <a:gd name="T105" fmla="*/ 234 h 1782"/>
                <a:gd name="T106" fmla="*/ 788 w 1280"/>
                <a:gd name="T107" fmla="*/ 350 h 1782"/>
                <a:gd name="T108" fmla="*/ 876 w 1280"/>
                <a:gd name="T109" fmla="*/ 350 h 1782"/>
                <a:gd name="T110" fmla="*/ 816 w 1280"/>
                <a:gd name="T111" fmla="*/ 250 h 1782"/>
                <a:gd name="T112" fmla="*/ 734 w 1280"/>
                <a:gd name="T113" fmla="*/ 188 h 1782"/>
                <a:gd name="T114" fmla="*/ 780 w 1280"/>
                <a:gd name="T115" fmla="*/ 128 h 1782"/>
                <a:gd name="T116" fmla="*/ 842 w 1280"/>
                <a:gd name="T117" fmla="*/ 102 h 1782"/>
                <a:gd name="T118" fmla="*/ 968 w 1280"/>
                <a:gd name="T119" fmla="*/ 208 h 1782"/>
                <a:gd name="T120" fmla="*/ 994 w 1280"/>
                <a:gd name="T121" fmla="*/ 324 h 1782"/>
                <a:gd name="T122" fmla="*/ 1154 w 1280"/>
                <a:gd name="T123" fmla="*/ 308 h 1782"/>
                <a:gd name="T124" fmla="*/ 1252 w 1280"/>
                <a:gd name="T125" fmla="*/ 20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56" y="358"/>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path>
              </a:pathLst>
            </a:custGeom>
            <a:grpFill/>
            <a:ln w="12700">
              <a:noFill/>
              <a:prstDash val="solid"/>
              <a:round/>
            </a:ln>
          </p:spPr>
          <p:txBody>
            <a:bodyPr/>
            <a:lstStyle/>
            <a:p>
              <a:endParaRPr lang="zh-CN" altLang="en-US">
                <a:solidFill>
                  <a:schemeClr val="accent1"/>
                </a:solidFill>
              </a:endParaRPr>
            </a:p>
          </p:txBody>
        </p:sp>
        <p:sp>
          <p:nvSpPr>
            <p:cNvPr id="23" name="Freeform 72"/>
            <p:cNvSpPr/>
            <p:nvPr/>
          </p:nvSpPr>
          <p:spPr bwMode="gray">
            <a:xfrm>
              <a:off x="4371494" y="3626189"/>
              <a:ext cx="381793" cy="154050"/>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 name="T56" fmla="*/ 160 w 160"/>
                <a:gd name="T5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lnTo>
                    <a:pt x="160" y="72"/>
                  </a:lnTo>
                  <a:close/>
                </a:path>
              </a:pathLst>
            </a:custGeom>
            <a:grpFill/>
            <a:ln w="0">
              <a:noFill/>
              <a:prstDash val="solid"/>
              <a:round/>
            </a:ln>
          </p:spPr>
          <p:txBody>
            <a:bodyPr/>
            <a:lstStyle/>
            <a:p>
              <a:endParaRPr lang="zh-CN" altLang="en-US">
                <a:solidFill>
                  <a:schemeClr val="accent1"/>
                </a:solidFill>
              </a:endParaRPr>
            </a:p>
          </p:txBody>
        </p:sp>
        <p:sp>
          <p:nvSpPr>
            <p:cNvPr id="24" name="Freeform 73"/>
            <p:cNvSpPr/>
            <p:nvPr/>
          </p:nvSpPr>
          <p:spPr bwMode="gray">
            <a:xfrm>
              <a:off x="4371494" y="3626189"/>
              <a:ext cx="381793" cy="154050"/>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path>
              </a:pathLst>
            </a:custGeom>
            <a:grpFill/>
            <a:ln w="12700">
              <a:noFill/>
              <a:prstDash val="solid"/>
              <a:round/>
            </a:ln>
          </p:spPr>
          <p:txBody>
            <a:bodyPr/>
            <a:lstStyle/>
            <a:p>
              <a:endParaRPr lang="zh-CN" altLang="en-US">
                <a:solidFill>
                  <a:schemeClr val="accent1"/>
                </a:solidFill>
              </a:endParaRPr>
            </a:p>
          </p:txBody>
        </p:sp>
        <p:sp>
          <p:nvSpPr>
            <p:cNvPr id="25" name="Freeform 74"/>
            <p:cNvSpPr/>
            <p:nvPr/>
          </p:nvSpPr>
          <p:spPr bwMode="gray">
            <a:xfrm>
              <a:off x="5593231" y="2398068"/>
              <a:ext cx="276800" cy="1497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 name="T50" fmla="*/ 92 w 116"/>
                <a:gd name="T51"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lnTo>
                    <a:pt x="92" y="64"/>
                  </a:lnTo>
                  <a:close/>
                </a:path>
              </a:pathLst>
            </a:custGeom>
            <a:grpFill/>
            <a:ln w="0">
              <a:noFill/>
              <a:prstDash val="solid"/>
              <a:round/>
            </a:ln>
          </p:spPr>
          <p:txBody>
            <a:bodyPr/>
            <a:lstStyle/>
            <a:p>
              <a:endParaRPr lang="zh-CN" altLang="en-US">
                <a:solidFill>
                  <a:schemeClr val="accent1"/>
                </a:solidFill>
              </a:endParaRPr>
            </a:p>
          </p:txBody>
        </p:sp>
        <p:sp>
          <p:nvSpPr>
            <p:cNvPr id="26" name="Freeform 75"/>
            <p:cNvSpPr/>
            <p:nvPr/>
          </p:nvSpPr>
          <p:spPr bwMode="gray">
            <a:xfrm>
              <a:off x="5593231" y="2398068"/>
              <a:ext cx="276800" cy="1497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path>
              </a:pathLst>
            </a:custGeom>
            <a:grpFill/>
            <a:ln w="12700">
              <a:noFill/>
              <a:prstDash val="solid"/>
              <a:round/>
            </a:ln>
          </p:spPr>
          <p:txBody>
            <a:bodyPr/>
            <a:lstStyle/>
            <a:p>
              <a:endParaRPr lang="zh-CN" altLang="en-US">
                <a:solidFill>
                  <a:schemeClr val="accent1"/>
                </a:solidFill>
              </a:endParaRPr>
            </a:p>
          </p:txBody>
        </p:sp>
        <p:sp>
          <p:nvSpPr>
            <p:cNvPr id="27" name="Freeform 76"/>
            <p:cNvSpPr/>
            <p:nvPr/>
          </p:nvSpPr>
          <p:spPr bwMode="gray">
            <a:xfrm>
              <a:off x="3526778" y="2141319"/>
              <a:ext cx="496330" cy="218237"/>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 name="T94" fmla="*/ 204 w 208"/>
                <a:gd name="T95" fmla="*/ 9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lnTo>
                    <a:pt x="204" y="94"/>
                  </a:lnTo>
                  <a:close/>
                </a:path>
              </a:pathLst>
            </a:custGeom>
            <a:grpFill/>
            <a:ln w="0">
              <a:noFill/>
              <a:prstDash val="solid"/>
              <a:round/>
            </a:ln>
          </p:spPr>
          <p:txBody>
            <a:bodyPr/>
            <a:lstStyle/>
            <a:p>
              <a:endParaRPr lang="zh-CN" altLang="en-US">
                <a:solidFill>
                  <a:schemeClr val="accent1"/>
                </a:solidFill>
              </a:endParaRPr>
            </a:p>
          </p:txBody>
        </p:sp>
        <p:sp>
          <p:nvSpPr>
            <p:cNvPr id="28" name="Freeform 77"/>
            <p:cNvSpPr/>
            <p:nvPr/>
          </p:nvSpPr>
          <p:spPr bwMode="gray">
            <a:xfrm>
              <a:off x="3526778" y="2141319"/>
              <a:ext cx="496330" cy="218237"/>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path>
              </a:pathLst>
            </a:custGeom>
            <a:grpFill/>
            <a:ln w="12700">
              <a:noFill/>
              <a:prstDash val="solid"/>
              <a:round/>
            </a:ln>
          </p:spPr>
          <p:txBody>
            <a:bodyPr/>
            <a:lstStyle/>
            <a:p>
              <a:endParaRPr lang="zh-CN" altLang="en-US">
                <a:solidFill>
                  <a:schemeClr val="accent1"/>
                </a:solidFill>
              </a:endParaRPr>
            </a:p>
          </p:txBody>
        </p:sp>
        <p:sp>
          <p:nvSpPr>
            <p:cNvPr id="29" name="Freeform 78"/>
            <p:cNvSpPr/>
            <p:nvPr/>
          </p:nvSpPr>
          <p:spPr bwMode="gray">
            <a:xfrm>
              <a:off x="3984929" y="2162714"/>
              <a:ext cx="133627" cy="106979"/>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 name="T92" fmla="*/ 56 w 56"/>
                <a:gd name="T93"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lnTo>
                    <a:pt x="56" y="30"/>
                  </a:lnTo>
                  <a:close/>
                </a:path>
              </a:pathLst>
            </a:custGeom>
            <a:grpFill/>
            <a:ln w="0">
              <a:noFill/>
              <a:prstDash val="solid"/>
              <a:round/>
            </a:ln>
          </p:spPr>
          <p:txBody>
            <a:bodyPr/>
            <a:lstStyle/>
            <a:p>
              <a:endParaRPr lang="zh-CN" altLang="en-US">
                <a:solidFill>
                  <a:schemeClr val="accent1"/>
                </a:solidFill>
              </a:endParaRPr>
            </a:p>
          </p:txBody>
        </p:sp>
        <p:sp>
          <p:nvSpPr>
            <p:cNvPr id="30" name="Freeform 79"/>
            <p:cNvSpPr/>
            <p:nvPr/>
          </p:nvSpPr>
          <p:spPr bwMode="gray">
            <a:xfrm>
              <a:off x="3984929" y="2162714"/>
              <a:ext cx="133627" cy="106979"/>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path>
              </a:pathLst>
            </a:custGeom>
            <a:grpFill/>
            <a:ln w="12700">
              <a:noFill/>
              <a:prstDash val="solid"/>
              <a:round/>
            </a:ln>
          </p:spPr>
          <p:txBody>
            <a:bodyPr/>
            <a:lstStyle/>
            <a:p>
              <a:endParaRPr lang="zh-CN" altLang="en-US">
                <a:solidFill>
                  <a:schemeClr val="accent1"/>
                </a:solidFill>
              </a:endParaRPr>
            </a:p>
          </p:txBody>
        </p:sp>
        <p:sp>
          <p:nvSpPr>
            <p:cNvPr id="31" name="Freeform 80"/>
            <p:cNvSpPr/>
            <p:nvPr/>
          </p:nvSpPr>
          <p:spPr bwMode="gray">
            <a:xfrm>
              <a:off x="3560185" y="1970152"/>
              <a:ext cx="377020" cy="179725"/>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 name="T102" fmla="*/ 158 w 158"/>
                <a:gd name="T10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lnTo>
                    <a:pt x="158" y="64"/>
                  </a:lnTo>
                  <a:close/>
                </a:path>
              </a:pathLst>
            </a:custGeom>
            <a:grpFill/>
            <a:ln w="0">
              <a:noFill/>
              <a:prstDash val="solid"/>
              <a:round/>
            </a:ln>
          </p:spPr>
          <p:txBody>
            <a:bodyPr/>
            <a:lstStyle/>
            <a:p>
              <a:endParaRPr lang="zh-CN" altLang="en-US">
                <a:solidFill>
                  <a:schemeClr val="accent1"/>
                </a:solidFill>
              </a:endParaRPr>
            </a:p>
          </p:txBody>
        </p:sp>
        <p:sp>
          <p:nvSpPr>
            <p:cNvPr id="32" name="Freeform 81"/>
            <p:cNvSpPr/>
            <p:nvPr/>
          </p:nvSpPr>
          <p:spPr bwMode="gray">
            <a:xfrm>
              <a:off x="3560185" y="1970152"/>
              <a:ext cx="377020" cy="179725"/>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path>
              </a:pathLst>
            </a:custGeom>
            <a:grpFill/>
            <a:ln w="12700">
              <a:noFill/>
              <a:prstDash val="solid"/>
              <a:round/>
            </a:ln>
          </p:spPr>
          <p:txBody>
            <a:bodyPr/>
            <a:lstStyle/>
            <a:p>
              <a:endParaRPr lang="zh-CN" altLang="en-US">
                <a:solidFill>
                  <a:schemeClr val="accent1"/>
                </a:solidFill>
              </a:endParaRPr>
            </a:p>
          </p:txBody>
        </p:sp>
        <p:sp>
          <p:nvSpPr>
            <p:cNvPr id="33" name="Freeform 82"/>
            <p:cNvSpPr/>
            <p:nvPr/>
          </p:nvSpPr>
          <p:spPr bwMode="gray">
            <a:xfrm>
              <a:off x="5932071" y="2796031"/>
              <a:ext cx="71586" cy="124096"/>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 name="T62" fmla="*/ 6 w 30"/>
                <a:gd name="T63"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lnTo>
                    <a:pt x="6" y="56"/>
                  </a:lnTo>
                  <a:close/>
                </a:path>
              </a:pathLst>
            </a:custGeom>
            <a:grpFill/>
            <a:ln w="0">
              <a:noFill/>
              <a:prstDash val="solid"/>
              <a:round/>
            </a:ln>
          </p:spPr>
          <p:txBody>
            <a:bodyPr/>
            <a:lstStyle/>
            <a:p>
              <a:endParaRPr lang="zh-CN" altLang="en-US">
                <a:solidFill>
                  <a:schemeClr val="accent1"/>
                </a:solidFill>
              </a:endParaRPr>
            </a:p>
          </p:txBody>
        </p:sp>
        <p:sp>
          <p:nvSpPr>
            <p:cNvPr id="34" name="Freeform 83"/>
            <p:cNvSpPr/>
            <p:nvPr/>
          </p:nvSpPr>
          <p:spPr bwMode="gray">
            <a:xfrm>
              <a:off x="5932071" y="2796031"/>
              <a:ext cx="71586" cy="124096"/>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path>
              </a:pathLst>
            </a:custGeom>
            <a:grpFill/>
            <a:ln w="12700">
              <a:noFill/>
              <a:prstDash val="solid"/>
              <a:round/>
            </a:ln>
          </p:spPr>
          <p:txBody>
            <a:bodyPr/>
            <a:lstStyle/>
            <a:p>
              <a:endParaRPr lang="zh-CN" altLang="en-US">
                <a:solidFill>
                  <a:schemeClr val="accent1"/>
                </a:solidFill>
              </a:endParaRPr>
            </a:p>
          </p:txBody>
        </p:sp>
        <p:sp>
          <p:nvSpPr>
            <p:cNvPr id="35" name="Freeform 84"/>
            <p:cNvSpPr/>
            <p:nvPr/>
          </p:nvSpPr>
          <p:spPr bwMode="gray">
            <a:xfrm>
              <a:off x="6017975" y="2684772"/>
              <a:ext cx="157489" cy="248192"/>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close/>
                </a:path>
              </a:pathLst>
            </a:custGeom>
            <a:grpFill/>
            <a:ln w="0">
              <a:noFill/>
              <a:prstDash val="solid"/>
              <a:round/>
            </a:ln>
          </p:spPr>
          <p:txBody>
            <a:bodyPr/>
            <a:lstStyle/>
            <a:p>
              <a:endParaRPr lang="zh-CN" altLang="en-US">
                <a:solidFill>
                  <a:schemeClr val="accent1"/>
                </a:solidFill>
              </a:endParaRPr>
            </a:p>
          </p:txBody>
        </p:sp>
        <p:sp>
          <p:nvSpPr>
            <p:cNvPr id="36" name="Freeform 85"/>
            <p:cNvSpPr/>
            <p:nvPr/>
          </p:nvSpPr>
          <p:spPr bwMode="gray">
            <a:xfrm>
              <a:off x="6017975" y="2684772"/>
              <a:ext cx="157489" cy="248192"/>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path>
              </a:pathLst>
            </a:custGeom>
            <a:grpFill/>
            <a:ln w="12700">
              <a:noFill/>
              <a:prstDash val="solid"/>
              <a:round/>
            </a:ln>
          </p:spPr>
          <p:txBody>
            <a:bodyPr/>
            <a:lstStyle/>
            <a:p>
              <a:endParaRPr lang="zh-CN" altLang="en-US">
                <a:solidFill>
                  <a:schemeClr val="accent1"/>
                </a:solidFill>
              </a:endParaRPr>
            </a:p>
          </p:txBody>
        </p:sp>
        <p:sp>
          <p:nvSpPr>
            <p:cNvPr id="37" name="Freeform 86"/>
            <p:cNvSpPr/>
            <p:nvPr/>
          </p:nvSpPr>
          <p:spPr bwMode="gray">
            <a:xfrm>
              <a:off x="7764676" y="2252577"/>
              <a:ext cx="19090" cy="1283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close/>
                </a:path>
              </a:pathLst>
            </a:custGeom>
            <a:grpFill/>
            <a:ln w="0">
              <a:noFill/>
              <a:prstDash val="solid"/>
              <a:round/>
            </a:ln>
          </p:spPr>
          <p:txBody>
            <a:bodyPr/>
            <a:lstStyle/>
            <a:p>
              <a:endParaRPr lang="zh-CN" altLang="en-US">
                <a:solidFill>
                  <a:schemeClr val="accent1"/>
                </a:solidFill>
              </a:endParaRPr>
            </a:p>
          </p:txBody>
        </p:sp>
        <p:sp>
          <p:nvSpPr>
            <p:cNvPr id="38" name="Freeform 87"/>
            <p:cNvSpPr/>
            <p:nvPr/>
          </p:nvSpPr>
          <p:spPr bwMode="gray">
            <a:xfrm>
              <a:off x="7764676" y="2252577"/>
              <a:ext cx="19090" cy="1283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path>
              </a:pathLst>
            </a:custGeom>
            <a:grpFill/>
            <a:ln w="12700">
              <a:noFill/>
              <a:prstDash val="solid"/>
              <a:round/>
            </a:ln>
          </p:spPr>
          <p:txBody>
            <a:bodyPr/>
            <a:lstStyle/>
            <a:p>
              <a:endParaRPr lang="zh-CN" altLang="en-US">
                <a:solidFill>
                  <a:schemeClr val="accent1"/>
                </a:solidFill>
              </a:endParaRPr>
            </a:p>
          </p:txBody>
        </p:sp>
        <p:sp>
          <p:nvSpPr>
            <p:cNvPr id="39" name="Freeform 88"/>
            <p:cNvSpPr/>
            <p:nvPr/>
          </p:nvSpPr>
          <p:spPr bwMode="gray">
            <a:xfrm>
              <a:off x="7268346" y="2038619"/>
              <a:ext cx="338841" cy="295262"/>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close/>
                </a:path>
              </a:pathLst>
            </a:custGeom>
            <a:grpFill/>
            <a:ln w="0">
              <a:noFill/>
              <a:prstDash val="solid"/>
              <a:round/>
            </a:ln>
          </p:spPr>
          <p:txBody>
            <a:bodyPr/>
            <a:lstStyle/>
            <a:p>
              <a:endParaRPr lang="zh-CN" altLang="en-US">
                <a:solidFill>
                  <a:schemeClr val="accent1"/>
                </a:solidFill>
              </a:endParaRPr>
            </a:p>
          </p:txBody>
        </p:sp>
        <p:sp>
          <p:nvSpPr>
            <p:cNvPr id="40" name="Freeform 89"/>
            <p:cNvSpPr/>
            <p:nvPr/>
          </p:nvSpPr>
          <p:spPr bwMode="gray">
            <a:xfrm>
              <a:off x="7268346" y="2038619"/>
              <a:ext cx="338841" cy="295262"/>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path>
              </a:pathLst>
            </a:custGeom>
            <a:grpFill/>
            <a:ln w="12700">
              <a:noFill/>
              <a:prstDash val="solid"/>
              <a:round/>
            </a:ln>
          </p:spPr>
          <p:txBody>
            <a:bodyPr/>
            <a:lstStyle/>
            <a:p>
              <a:endParaRPr lang="zh-CN" altLang="en-US">
                <a:solidFill>
                  <a:schemeClr val="accent1"/>
                </a:solidFill>
              </a:endParaRPr>
            </a:p>
          </p:txBody>
        </p:sp>
        <p:sp>
          <p:nvSpPr>
            <p:cNvPr id="41" name="Freeform 90"/>
            <p:cNvSpPr>
              <a:spLocks noEditPoints="1"/>
            </p:cNvSpPr>
            <p:nvPr/>
          </p:nvSpPr>
          <p:spPr bwMode="gray">
            <a:xfrm>
              <a:off x="5784127" y="2042898"/>
              <a:ext cx="4285622" cy="3029648"/>
            </a:xfrm>
            <a:custGeom>
              <a:avLst/>
              <a:gdLst>
                <a:gd name="T0" fmla="*/ 1632 w 1796"/>
                <a:gd name="T1" fmla="*/ 152 h 1416"/>
                <a:gd name="T2" fmla="*/ 1476 w 1796"/>
                <a:gd name="T3" fmla="*/ 114 h 1416"/>
                <a:gd name="T4" fmla="*/ 1368 w 1796"/>
                <a:gd name="T5" fmla="*/ 124 h 1416"/>
                <a:gd name="T6" fmla="*/ 1224 w 1796"/>
                <a:gd name="T7" fmla="*/ 90 h 1416"/>
                <a:gd name="T8" fmla="*/ 1140 w 1796"/>
                <a:gd name="T9" fmla="*/ 88 h 1416"/>
                <a:gd name="T10" fmla="*/ 1150 w 1796"/>
                <a:gd name="T11" fmla="*/ 18 h 1416"/>
                <a:gd name="T12" fmla="*/ 946 w 1796"/>
                <a:gd name="T13" fmla="*/ 30 h 1416"/>
                <a:gd name="T14" fmla="*/ 894 w 1796"/>
                <a:gd name="T15" fmla="*/ 106 h 1416"/>
                <a:gd name="T16" fmla="*/ 876 w 1796"/>
                <a:gd name="T17" fmla="*/ 116 h 1416"/>
                <a:gd name="T18" fmla="*/ 840 w 1796"/>
                <a:gd name="T19" fmla="*/ 120 h 1416"/>
                <a:gd name="T20" fmla="*/ 794 w 1796"/>
                <a:gd name="T21" fmla="*/ 78 h 1416"/>
                <a:gd name="T22" fmla="*/ 696 w 1796"/>
                <a:gd name="T23" fmla="*/ 150 h 1416"/>
                <a:gd name="T24" fmla="*/ 560 w 1796"/>
                <a:gd name="T25" fmla="*/ 174 h 1416"/>
                <a:gd name="T26" fmla="*/ 518 w 1796"/>
                <a:gd name="T27" fmla="*/ 204 h 1416"/>
                <a:gd name="T28" fmla="*/ 466 w 1796"/>
                <a:gd name="T29" fmla="*/ 170 h 1416"/>
                <a:gd name="T30" fmla="*/ 338 w 1796"/>
                <a:gd name="T31" fmla="*/ 114 h 1416"/>
                <a:gd name="T32" fmla="*/ 272 w 1796"/>
                <a:gd name="T33" fmla="*/ 210 h 1416"/>
                <a:gd name="T34" fmla="*/ 206 w 1796"/>
                <a:gd name="T35" fmla="*/ 302 h 1416"/>
                <a:gd name="T36" fmla="*/ 286 w 1796"/>
                <a:gd name="T37" fmla="*/ 344 h 1416"/>
                <a:gd name="T38" fmla="*/ 304 w 1796"/>
                <a:gd name="T39" fmla="*/ 224 h 1416"/>
                <a:gd name="T40" fmla="*/ 368 w 1796"/>
                <a:gd name="T41" fmla="*/ 228 h 1416"/>
                <a:gd name="T42" fmla="*/ 428 w 1796"/>
                <a:gd name="T43" fmla="*/ 266 h 1416"/>
                <a:gd name="T44" fmla="*/ 388 w 1796"/>
                <a:gd name="T45" fmla="*/ 304 h 1416"/>
                <a:gd name="T46" fmla="*/ 258 w 1796"/>
                <a:gd name="T47" fmla="*/ 366 h 1416"/>
                <a:gd name="T48" fmla="*/ 172 w 1796"/>
                <a:gd name="T49" fmla="*/ 414 h 1416"/>
                <a:gd name="T50" fmla="*/ 76 w 1796"/>
                <a:gd name="T51" fmla="*/ 512 h 1416"/>
                <a:gd name="T52" fmla="*/ 150 w 1796"/>
                <a:gd name="T53" fmla="*/ 550 h 1416"/>
                <a:gd name="T54" fmla="*/ 274 w 1796"/>
                <a:gd name="T55" fmla="*/ 536 h 1416"/>
                <a:gd name="T56" fmla="*/ 320 w 1796"/>
                <a:gd name="T57" fmla="*/ 548 h 1416"/>
                <a:gd name="T58" fmla="*/ 350 w 1796"/>
                <a:gd name="T59" fmla="*/ 592 h 1416"/>
                <a:gd name="T60" fmla="*/ 370 w 1796"/>
                <a:gd name="T61" fmla="*/ 538 h 1416"/>
                <a:gd name="T62" fmla="*/ 468 w 1796"/>
                <a:gd name="T63" fmla="*/ 652 h 1416"/>
                <a:gd name="T64" fmla="*/ 254 w 1796"/>
                <a:gd name="T65" fmla="*/ 602 h 1416"/>
                <a:gd name="T66" fmla="*/ 84 w 1796"/>
                <a:gd name="T67" fmla="*/ 638 h 1416"/>
                <a:gd name="T68" fmla="*/ 64 w 1796"/>
                <a:gd name="T69" fmla="*/ 960 h 1416"/>
                <a:gd name="T70" fmla="*/ 230 w 1796"/>
                <a:gd name="T71" fmla="*/ 972 h 1416"/>
                <a:gd name="T72" fmla="*/ 290 w 1796"/>
                <a:gd name="T73" fmla="*/ 1284 h 1416"/>
                <a:gd name="T74" fmla="*/ 458 w 1796"/>
                <a:gd name="T75" fmla="*/ 1292 h 1416"/>
                <a:gd name="T76" fmla="*/ 530 w 1796"/>
                <a:gd name="T77" fmla="*/ 1020 h 1416"/>
                <a:gd name="T78" fmla="*/ 528 w 1796"/>
                <a:gd name="T79" fmla="*/ 870 h 1416"/>
                <a:gd name="T80" fmla="*/ 520 w 1796"/>
                <a:gd name="T81" fmla="*/ 794 h 1416"/>
                <a:gd name="T82" fmla="*/ 656 w 1796"/>
                <a:gd name="T83" fmla="*/ 720 h 1416"/>
                <a:gd name="T84" fmla="*/ 630 w 1796"/>
                <a:gd name="T85" fmla="*/ 710 h 1416"/>
                <a:gd name="T86" fmla="*/ 772 w 1796"/>
                <a:gd name="T87" fmla="*/ 760 h 1416"/>
                <a:gd name="T88" fmla="*/ 858 w 1796"/>
                <a:gd name="T89" fmla="*/ 916 h 1416"/>
                <a:gd name="T90" fmla="*/ 938 w 1796"/>
                <a:gd name="T91" fmla="*/ 772 h 1416"/>
                <a:gd name="T92" fmla="*/ 1004 w 1796"/>
                <a:gd name="T93" fmla="*/ 834 h 1416"/>
                <a:gd name="T94" fmla="*/ 1064 w 1796"/>
                <a:gd name="T95" fmla="*/ 994 h 1416"/>
                <a:gd name="T96" fmla="*/ 1118 w 1796"/>
                <a:gd name="T97" fmla="*/ 862 h 1416"/>
                <a:gd name="T98" fmla="*/ 1148 w 1796"/>
                <a:gd name="T99" fmla="*/ 786 h 1416"/>
                <a:gd name="T100" fmla="*/ 1232 w 1796"/>
                <a:gd name="T101" fmla="*/ 588 h 1416"/>
                <a:gd name="T102" fmla="*/ 1272 w 1796"/>
                <a:gd name="T103" fmla="*/ 566 h 1416"/>
                <a:gd name="T104" fmla="*/ 1300 w 1796"/>
                <a:gd name="T105" fmla="*/ 546 h 1416"/>
                <a:gd name="T106" fmla="*/ 1364 w 1796"/>
                <a:gd name="T107" fmla="*/ 486 h 1416"/>
                <a:gd name="T108" fmla="*/ 1330 w 1796"/>
                <a:gd name="T109" fmla="*/ 366 h 1416"/>
                <a:gd name="T110" fmla="*/ 1532 w 1796"/>
                <a:gd name="T111" fmla="*/ 274 h 1416"/>
                <a:gd name="T112" fmla="*/ 1552 w 1796"/>
                <a:gd name="T113" fmla="*/ 406 h 1416"/>
                <a:gd name="T114" fmla="*/ 1660 w 1796"/>
                <a:gd name="T115" fmla="*/ 278 h 1416"/>
                <a:gd name="T116" fmla="*/ 1768 w 1796"/>
                <a:gd name="T117" fmla="*/ 206 h 1416"/>
                <a:gd name="T118" fmla="*/ 812 w 1796"/>
                <a:gd name="T119" fmla="*/ 188 h 1416"/>
                <a:gd name="T120" fmla="*/ 834 w 1796"/>
                <a:gd name="T121" fmla="*/ 162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close/>
                  <a:moveTo>
                    <a:pt x="818" y="196"/>
                  </a:moveTo>
                  <a:lnTo>
                    <a:pt x="822" y="188"/>
                  </a:lnTo>
                  <a:lnTo>
                    <a:pt x="824" y="182"/>
                  </a:lnTo>
                  <a:lnTo>
                    <a:pt x="828" y="174"/>
                  </a:lnTo>
                  <a:lnTo>
                    <a:pt x="824" y="172"/>
                  </a:lnTo>
                  <a:lnTo>
                    <a:pt x="822" y="170"/>
                  </a:lnTo>
                  <a:lnTo>
                    <a:pt x="818" y="176"/>
                  </a:lnTo>
                  <a:lnTo>
                    <a:pt x="816" y="182"/>
                  </a:lnTo>
                  <a:lnTo>
                    <a:pt x="812" y="188"/>
                  </a:lnTo>
                  <a:lnTo>
                    <a:pt x="808" y="194"/>
                  </a:lnTo>
                  <a:lnTo>
                    <a:pt x="804" y="198"/>
                  </a:lnTo>
                  <a:lnTo>
                    <a:pt x="798" y="200"/>
                  </a:lnTo>
                  <a:lnTo>
                    <a:pt x="792" y="200"/>
                  </a:lnTo>
                  <a:lnTo>
                    <a:pt x="790" y="194"/>
                  </a:lnTo>
                  <a:lnTo>
                    <a:pt x="790" y="190"/>
                  </a:lnTo>
                  <a:lnTo>
                    <a:pt x="792" y="186"/>
                  </a:lnTo>
                  <a:lnTo>
                    <a:pt x="794" y="184"/>
                  </a:lnTo>
                  <a:lnTo>
                    <a:pt x="798" y="182"/>
                  </a:lnTo>
                  <a:lnTo>
                    <a:pt x="802" y="178"/>
                  </a:lnTo>
                  <a:lnTo>
                    <a:pt x="804" y="176"/>
                  </a:lnTo>
                  <a:lnTo>
                    <a:pt x="808" y="170"/>
                  </a:lnTo>
                  <a:lnTo>
                    <a:pt x="810" y="166"/>
                  </a:lnTo>
                  <a:lnTo>
                    <a:pt x="812" y="164"/>
                  </a:lnTo>
                  <a:lnTo>
                    <a:pt x="814" y="160"/>
                  </a:lnTo>
                  <a:lnTo>
                    <a:pt x="814" y="158"/>
                  </a:lnTo>
                  <a:lnTo>
                    <a:pt x="814" y="154"/>
                  </a:lnTo>
                  <a:lnTo>
                    <a:pt x="812" y="148"/>
                  </a:lnTo>
                  <a:lnTo>
                    <a:pt x="826" y="154"/>
                  </a:lnTo>
                  <a:lnTo>
                    <a:pt x="834" y="162"/>
                  </a:lnTo>
                  <a:lnTo>
                    <a:pt x="842" y="172"/>
                  </a:lnTo>
                  <a:lnTo>
                    <a:pt x="844" y="182"/>
                  </a:lnTo>
                  <a:lnTo>
                    <a:pt x="840" y="190"/>
                  </a:lnTo>
                  <a:lnTo>
                    <a:pt x="832" y="196"/>
                  </a:lnTo>
                  <a:lnTo>
                    <a:pt x="818" y="196"/>
                  </a:lnTo>
                  <a:close/>
                </a:path>
              </a:pathLst>
            </a:custGeom>
            <a:grpFill/>
            <a:ln w="0">
              <a:noFill/>
              <a:prstDash val="solid"/>
              <a:round/>
            </a:ln>
          </p:spPr>
          <p:txBody>
            <a:bodyPr/>
            <a:lstStyle/>
            <a:p>
              <a:endParaRPr lang="zh-CN" altLang="en-US">
                <a:solidFill>
                  <a:schemeClr val="accent1"/>
                </a:solidFill>
              </a:endParaRPr>
            </a:p>
          </p:txBody>
        </p:sp>
        <p:sp>
          <p:nvSpPr>
            <p:cNvPr id="42" name="Freeform 91"/>
            <p:cNvSpPr/>
            <p:nvPr/>
          </p:nvSpPr>
          <p:spPr bwMode="gray">
            <a:xfrm>
              <a:off x="5784127" y="2042898"/>
              <a:ext cx="4285622" cy="3029648"/>
            </a:xfrm>
            <a:custGeom>
              <a:avLst/>
              <a:gdLst>
                <a:gd name="T0" fmla="*/ 1638 w 1796"/>
                <a:gd name="T1" fmla="*/ 154 h 1416"/>
                <a:gd name="T2" fmla="*/ 1504 w 1796"/>
                <a:gd name="T3" fmla="*/ 120 h 1416"/>
                <a:gd name="T4" fmla="*/ 1376 w 1796"/>
                <a:gd name="T5" fmla="*/ 112 h 1416"/>
                <a:gd name="T6" fmla="*/ 1242 w 1796"/>
                <a:gd name="T7" fmla="*/ 92 h 1416"/>
                <a:gd name="T8" fmla="*/ 1160 w 1796"/>
                <a:gd name="T9" fmla="*/ 66 h 1416"/>
                <a:gd name="T10" fmla="*/ 1118 w 1796"/>
                <a:gd name="T11" fmla="*/ 56 h 1416"/>
                <a:gd name="T12" fmla="*/ 1006 w 1796"/>
                <a:gd name="T13" fmla="*/ 40 h 1416"/>
                <a:gd name="T14" fmla="*/ 876 w 1796"/>
                <a:gd name="T15" fmla="*/ 80 h 1416"/>
                <a:gd name="T16" fmla="*/ 892 w 1796"/>
                <a:gd name="T17" fmla="*/ 146 h 1416"/>
                <a:gd name="T18" fmla="*/ 852 w 1796"/>
                <a:gd name="T19" fmla="*/ 92 h 1416"/>
                <a:gd name="T20" fmla="*/ 824 w 1796"/>
                <a:gd name="T21" fmla="*/ 88 h 1416"/>
                <a:gd name="T22" fmla="*/ 764 w 1796"/>
                <a:gd name="T23" fmla="*/ 148 h 1416"/>
                <a:gd name="T24" fmla="*/ 646 w 1796"/>
                <a:gd name="T25" fmla="*/ 152 h 1416"/>
                <a:gd name="T26" fmla="*/ 544 w 1796"/>
                <a:gd name="T27" fmla="*/ 164 h 1416"/>
                <a:gd name="T28" fmla="*/ 502 w 1796"/>
                <a:gd name="T29" fmla="*/ 220 h 1416"/>
                <a:gd name="T30" fmla="*/ 474 w 1796"/>
                <a:gd name="T31" fmla="*/ 134 h 1416"/>
                <a:gd name="T32" fmla="*/ 320 w 1796"/>
                <a:gd name="T33" fmla="*/ 128 h 1416"/>
                <a:gd name="T34" fmla="*/ 250 w 1796"/>
                <a:gd name="T35" fmla="*/ 220 h 1416"/>
                <a:gd name="T36" fmla="*/ 210 w 1796"/>
                <a:gd name="T37" fmla="*/ 304 h 1416"/>
                <a:gd name="T38" fmla="*/ 286 w 1796"/>
                <a:gd name="T39" fmla="*/ 344 h 1416"/>
                <a:gd name="T40" fmla="*/ 310 w 1796"/>
                <a:gd name="T41" fmla="*/ 224 h 1416"/>
                <a:gd name="T42" fmla="*/ 376 w 1796"/>
                <a:gd name="T43" fmla="*/ 218 h 1416"/>
                <a:gd name="T44" fmla="*/ 432 w 1796"/>
                <a:gd name="T45" fmla="*/ 278 h 1416"/>
                <a:gd name="T46" fmla="*/ 408 w 1796"/>
                <a:gd name="T47" fmla="*/ 292 h 1416"/>
                <a:gd name="T48" fmla="*/ 340 w 1796"/>
                <a:gd name="T49" fmla="*/ 354 h 1416"/>
                <a:gd name="T50" fmla="*/ 196 w 1796"/>
                <a:gd name="T51" fmla="*/ 402 h 1416"/>
                <a:gd name="T52" fmla="*/ 152 w 1796"/>
                <a:gd name="T53" fmla="*/ 506 h 1416"/>
                <a:gd name="T54" fmla="*/ 76 w 1796"/>
                <a:gd name="T55" fmla="*/ 580 h 1416"/>
                <a:gd name="T56" fmla="*/ 240 w 1796"/>
                <a:gd name="T57" fmla="*/ 500 h 1416"/>
                <a:gd name="T58" fmla="*/ 282 w 1796"/>
                <a:gd name="T59" fmla="*/ 594 h 1416"/>
                <a:gd name="T60" fmla="*/ 292 w 1796"/>
                <a:gd name="T61" fmla="*/ 474 h 1416"/>
                <a:gd name="T62" fmla="*/ 378 w 1796"/>
                <a:gd name="T63" fmla="*/ 578 h 1416"/>
                <a:gd name="T64" fmla="*/ 402 w 1796"/>
                <a:gd name="T65" fmla="*/ 586 h 1416"/>
                <a:gd name="T66" fmla="*/ 376 w 1796"/>
                <a:gd name="T67" fmla="*/ 660 h 1416"/>
                <a:gd name="T68" fmla="*/ 194 w 1796"/>
                <a:gd name="T69" fmla="*/ 590 h 1416"/>
                <a:gd name="T70" fmla="*/ 68 w 1796"/>
                <a:gd name="T71" fmla="*/ 658 h 1416"/>
                <a:gd name="T72" fmla="*/ 112 w 1796"/>
                <a:gd name="T73" fmla="*/ 982 h 1416"/>
                <a:gd name="T74" fmla="*/ 250 w 1796"/>
                <a:gd name="T75" fmla="*/ 960 h 1416"/>
                <a:gd name="T76" fmla="*/ 300 w 1796"/>
                <a:gd name="T77" fmla="*/ 1314 h 1416"/>
                <a:gd name="T78" fmla="*/ 458 w 1796"/>
                <a:gd name="T79" fmla="*/ 1292 h 1416"/>
                <a:gd name="T80" fmla="*/ 516 w 1796"/>
                <a:gd name="T81" fmla="*/ 1038 h 1416"/>
                <a:gd name="T82" fmla="*/ 530 w 1796"/>
                <a:gd name="T83" fmla="*/ 878 h 1416"/>
                <a:gd name="T84" fmla="*/ 502 w 1796"/>
                <a:gd name="T85" fmla="*/ 750 h 1416"/>
                <a:gd name="T86" fmla="*/ 678 w 1796"/>
                <a:gd name="T87" fmla="*/ 746 h 1416"/>
                <a:gd name="T88" fmla="*/ 590 w 1796"/>
                <a:gd name="T89" fmla="*/ 672 h 1416"/>
                <a:gd name="T90" fmla="*/ 744 w 1796"/>
                <a:gd name="T91" fmla="*/ 728 h 1416"/>
                <a:gd name="T92" fmla="*/ 822 w 1796"/>
                <a:gd name="T93" fmla="*/ 874 h 1416"/>
                <a:gd name="T94" fmla="*/ 870 w 1796"/>
                <a:gd name="T95" fmla="*/ 830 h 1416"/>
                <a:gd name="T96" fmla="*/ 974 w 1796"/>
                <a:gd name="T97" fmla="*/ 766 h 1416"/>
                <a:gd name="T98" fmla="*/ 1042 w 1796"/>
                <a:gd name="T99" fmla="*/ 940 h 1416"/>
                <a:gd name="T100" fmla="*/ 1042 w 1796"/>
                <a:gd name="T101" fmla="*/ 908 h 1416"/>
                <a:gd name="T102" fmla="*/ 1116 w 1796"/>
                <a:gd name="T103" fmla="*/ 774 h 1416"/>
                <a:gd name="T104" fmla="*/ 1208 w 1796"/>
                <a:gd name="T105" fmla="*/ 742 h 1416"/>
                <a:gd name="T106" fmla="*/ 1196 w 1796"/>
                <a:gd name="T107" fmla="*/ 564 h 1416"/>
                <a:gd name="T108" fmla="*/ 1276 w 1796"/>
                <a:gd name="T109" fmla="*/ 610 h 1416"/>
                <a:gd name="T110" fmla="*/ 1304 w 1796"/>
                <a:gd name="T111" fmla="*/ 526 h 1416"/>
                <a:gd name="T112" fmla="*/ 1394 w 1796"/>
                <a:gd name="T113" fmla="*/ 442 h 1416"/>
                <a:gd name="T114" fmla="*/ 1332 w 1796"/>
                <a:gd name="T115" fmla="*/ 356 h 1416"/>
                <a:gd name="T116" fmla="*/ 1540 w 1796"/>
                <a:gd name="T117" fmla="*/ 264 h 1416"/>
                <a:gd name="T118" fmla="*/ 1552 w 1796"/>
                <a:gd name="T119" fmla="*/ 406 h 1416"/>
                <a:gd name="T120" fmla="*/ 1658 w 1796"/>
                <a:gd name="T121" fmla="*/ 278 h 1416"/>
                <a:gd name="T122" fmla="*/ 1758 w 1796"/>
                <a:gd name="T123" fmla="*/ 198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path>
              </a:pathLst>
            </a:custGeom>
            <a:grpFill/>
            <a:ln w="12700">
              <a:noFill/>
              <a:prstDash val="solid"/>
              <a:round/>
            </a:ln>
          </p:spPr>
          <p:txBody>
            <a:bodyPr/>
            <a:lstStyle/>
            <a:p>
              <a:endParaRPr lang="zh-CN" altLang="en-US">
                <a:solidFill>
                  <a:schemeClr val="accent1"/>
                </a:solidFill>
              </a:endParaRPr>
            </a:p>
          </p:txBody>
        </p:sp>
        <p:sp>
          <p:nvSpPr>
            <p:cNvPr id="43" name="Freeform 92"/>
            <p:cNvSpPr/>
            <p:nvPr/>
          </p:nvSpPr>
          <p:spPr bwMode="gray">
            <a:xfrm>
              <a:off x="7669228" y="2359556"/>
              <a:ext cx="128855" cy="111258"/>
            </a:xfrm>
            <a:custGeom>
              <a:avLst/>
              <a:gdLst>
                <a:gd name="T0" fmla="*/ 28 w 54"/>
                <a:gd name="T1" fmla="*/ 48 h 52"/>
                <a:gd name="T2" fmla="*/ 32 w 54"/>
                <a:gd name="T3" fmla="*/ 40 h 52"/>
                <a:gd name="T4" fmla="*/ 34 w 54"/>
                <a:gd name="T5" fmla="*/ 34 h 52"/>
                <a:gd name="T6" fmla="*/ 38 w 54"/>
                <a:gd name="T7" fmla="*/ 26 h 52"/>
                <a:gd name="T8" fmla="*/ 34 w 54"/>
                <a:gd name="T9" fmla="*/ 24 h 52"/>
                <a:gd name="T10" fmla="*/ 32 w 54"/>
                <a:gd name="T11" fmla="*/ 22 h 52"/>
                <a:gd name="T12" fmla="*/ 28 w 54"/>
                <a:gd name="T13" fmla="*/ 28 h 52"/>
                <a:gd name="T14" fmla="*/ 26 w 54"/>
                <a:gd name="T15" fmla="*/ 34 h 52"/>
                <a:gd name="T16" fmla="*/ 22 w 54"/>
                <a:gd name="T17" fmla="*/ 40 h 52"/>
                <a:gd name="T18" fmla="*/ 18 w 54"/>
                <a:gd name="T19" fmla="*/ 46 h 52"/>
                <a:gd name="T20" fmla="*/ 14 w 54"/>
                <a:gd name="T21" fmla="*/ 50 h 52"/>
                <a:gd name="T22" fmla="*/ 8 w 54"/>
                <a:gd name="T23" fmla="*/ 52 h 52"/>
                <a:gd name="T24" fmla="*/ 2 w 54"/>
                <a:gd name="T25" fmla="*/ 52 h 52"/>
                <a:gd name="T26" fmla="*/ 0 w 54"/>
                <a:gd name="T27" fmla="*/ 46 h 52"/>
                <a:gd name="T28" fmla="*/ 0 w 54"/>
                <a:gd name="T29" fmla="*/ 42 h 52"/>
                <a:gd name="T30" fmla="*/ 2 w 54"/>
                <a:gd name="T31" fmla="*/ 38 h 52"/>
                <a:gd name="T32" fmla="*/ 4 w 54"/>
                <a:gd name="T33" fmla="*/ 36 h 52"/>
                <a:gd name="T34" fmla="*/ 8 w 54"/>
                <a:gd name="T35" fmla="*/ 34 h 52"/>
                <a:gd name="T36" fmla="*/ 12 w 54"/>
                <a:gd name="T37" fmla="*/ 30 h 52"/>
                <a:gd name="T38" fmla="*/ 14 w 54"/>
                <a:gd name="T39" fmla="*/ 28 h 52"/>
                <a:gd name="T40" fmla="*/ 18 w 54"/>
                <a:gd name="T41" fmla="*/ 22 h 52"/>
                <a:gd name="T42" fmla="*/ 20 w 54"/>
                <a:gd name="T43" fmla="*/ 18 h 52"/>
                <a:gd name="T44" fmla="*/ 22 w 54"/>
                <a:gd name="T45" fmla="*/ 16 h 52"/>
                <a:gd name="T46" fmla="*/ 24 w 54"/>
                <a:gd name="T47" fmla="*/ 12 h 52"/>
                <a:gd name="T48" fmla="*/ 24 w 54"/>
                <a:gd name="T49" fmla="*/ 10 h 52"/>
                <a:gd name="T50" fmla="*/ 24 w 54"/>
                <a:gd name="T51" fmla="*/ 6 h 52"/>
                <a:gd name="T52" fmla="*/ 22 w 54"/>
                <a:gd name="T53" fmla="*/ 0 h 52"/>
                <a:gd name="T54" fmla="*/ 36 w 54"/>
                <a:gd name="T55" fmla="*/ 6 h 52"/>
                <a:gd name="T56" fmla="*/ 44 w 54"/>
                <a:gd name="T57" fmla="*/ 14 h 52"/>
                <a:gd name="T58" fmla="*/ 52 w 54"/>
                <a:gd name="T59" fmla="*/ 24 h 52"/>
                <a:gd name="T60" fmla="*/ 54 w 54"/>
                <a:gd name="T61" fmla="*/ 34 h 52"/>
                <a:gd name="T62" fmla="*/ 50 w 54"/>
                <a:gd name="T63" fmla="*/ 42 h 52"/>
                <a:gd name="T64" fmla="*/ 42 w 54"/>
                <a:gd name="T65" fmla="*/ 48 h 52"/>
                <a:gd name="T66" fmla="*/ 28 w 54"/>
                <a:gd name="T6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2">
                  <a:moveTo>
                    <a:pt x="28" y="48"/>
                  </a:moveTo>
                  <a:lnTo>
                    <a:pt x="32" y="40"/>
                  </a:lnTo>
                  <a:lnTo>
                    <a:pt x="34" y="34"/>
                  </a:lnTo>
                  <a:lnTo>
                    <a:pt x="38" y="26"/>
                  </a:lnTo>
                  <a:lnTo>
                    <a:pt x="34" y="24"/>
                  </a:lnTo>
                  <a:lnTo>
                    <a:pt x="32" y="22"/>
                  </a:lnTo>
                  <a:lnTo>
                    <a:pt x="28" y="28"/>
                  </a:lnTo>
                  <a:lnTo>
                    <a:pt x="26" y="34"/>
                  </a:lnTo>
                  <a:lnTo>
                    <a:pt x="22" y="40"/>
                  </a:lnTo>
                  <a:lnTo>
                    <a:pt x="18" y="46"/>
                  </a:lnTo>
                  <a:lnTo>
                    <a:pt x="14" y="50"/>
                  </a:lnTo>
                  <a:lnTo>
                    <a:pt x="8" y="52"/>
                  </a:lnTo>
                  <a:lnTo>
                    <a:pt x="2" y="52"/>
                  </a:lnTo>
                  <a:lnTo>
                    <a:pt x="0" y="46"/>
                  </a:lnTo>
                  <a:lnTo>
                    <a:pt x="0" y="42"/>
                  </a:lnTo>
                  <a:lnTo>
                    <a:pt x="2" y="38"/>
                  </a:lnTo>
                  <a:lnTo>
                    <a:pt x="4" y="36"/>
                  </a:lnTo>
                  <a:lnTo>
                    <a:pt x="8" y="34"/>
                  </a:lnTo>
                  <a:lnTo>
                    <a:pt x="12" y="30"/>
                  </a:lnTo>
                  <a:lnTo>
                    <a:pt x="14" y="28"/>
                  </a:lnTo>
                  <a:lnTo>
                    <a:pt x="18" y="22"/>
                  </a:lnTo>
                  <a:lnTo>
                    <a:pt x="20" y="18"/>
                  </a:lnTo>
                  <a:lnTo>
                    <a:pt x="22" y="16"/>
                  </a:lnTo>
                  <a:lnTo>
                    <a:pt x="24" y="12"/>
                  </a:lnTo>
                  <a:lnTo>
                    <a:pt x="24" y="10"/>
                  </a:lnTo>
                  <a:lnTo>
                    <a:pt x="24" y="6"/>
                  </a:lnTo>
                  <a:lnTo>
                    <a:pt x="22" y="0"/>
                  </a:lnTo>
                  <a:lnTo>
                    <a:pt x="36" y="6"/>
                  </a:lnTo>
                  <a:lnTo>
                    <a:pt x="44" y="14"/>
                  </a:lnTo>
                  <a:lnTo>
                    <a:pt x="52" y="24"/>
                  </a:lnTo>
                  <a:lnTo>
                    <a:pt x="54" y="34"/>
                  </a:lnTo>
                  <a:lnTo>
                    <a:pt x="50" y="42"/>
                  </a:lnTo>
                  <a:lnTo>
                    <a:pt x="42" y="48"/>
                  </a:lnTo>
                  <a:lnTo>
                    <a:pt x="28" y="48"/>
                  </a:lnTo>
                </a:path>
              </a:pathLst>
            </a:custGeom>
            <a:grpFill/>
            <a:ln w="12700">
              <a:noFill/>
              <a:prstDash val="solid"/>
              <a:round/>
            </a:ln>
          </p:spPr>
          <p:txBody>
            <a:bodyPr/>
            <a:lstStyle/>
            <a:p>
              <a:endParaRPr lang="zh-CN" altLang="en-US">
                <a:solidFill>
                  <a:schemeClr val="accent1"/>
                </a:solidFill>
              </a:endParaRPr>
            </a:p>
          </p:txBody>
        </p:sp>
        <p:sp>
          <p:nvSpPr>
            <p:cNvPr id="44" name="Freeform 93"/>
            <p:cNvSpPr/>
            <p:nvPr/>
          </p:nvSpPr>
          <p:spPr bwMode="gray">
            <a:xfrm>
              <a:off x="8876647" y="2821706"/>
              <a:ext cx="429517" cy="66327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close/>
                </a:path>
              </a:pathLst>
            </a:custGeom>
            <a:grpFill/>
            <a:ln w="0">
              <a:noFill/>
              <a:prstDash val="solid"/>
              <a:round/>
            </a:ln>
          </p:spPr>
          <p:txBody>
            <a:bodyPr/>
            <a:lstStyle/>
            <a:p>
              <a:endParaRPr lang="zh-CN" altLang="en-US">
                <a:solidFill>
                  <a:schemeClr val="accent1"/>
                </a:solidFill>
              </a:endParaRPr>
            </a:p>
          </p:txBody>
        </p:sp>
        <p:sp>
          <p:nvSpPr>
            <p:cNvPr id="45" name="Freeform 94"/>
            <p:cNvSpPr/>
            <p:nvPr/>
          </p:nvSpPr>
          <p:spPr bwMode="gray">
            <a:xfrm>
              <a:off x="8876647" y="2821706"/>
              <a:ext cx="429517" cy="66327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path>
              </a:pathLst>
            </a:custGeom>
            <a:grpFill/>
            <a:ln w="12700">
              <a:noFill/>
              <a:prstDash val="solid"/>
              <a:round/>
            </a:ln>
          </p:spPr>
          <p:txBody>
            <a:bodyPr/>
            <a:lstStyle/>
            <a:p>
              <a:endParaRPr lang="zh-CN" altLang="en-US">
                <a:solidFill>
                  <a:schemeClr val="accent1"/>
                </a:solidFill>
              </a:endParaRPr>
            </a:p>
          </p:txBody>
        </p:sp>
        <p:sp>
          <p:nvSpPr>
            <p:cNvPr id="46" name="Freeform 95"/>
            <p:cNvSpPr/>
            <p:nvPr/>
          </p:nvSpPr>
          <p:spPr bwMode="gray">
            <a:xfrm>
              <a:off x="8504399" y="3626189"/>
              <a:ext cx="372248" cy="736016"/>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lnTo>
                    <a:pt x="110" y="82"/>
                  </a:lnTo>
                  <a:close/>
                </a:path>
              </a:pathLst>
            </a:custGeom>
            <a:grpFill/>
            <a:ln w="0">
              <a:noFill/>
              <a:prstDash val="solid"/>
              <a:round/>
            </a:ln>
          </p:spPr>
          <p:txBody>
            <a:bodyPr/>
            <a:lstStyle/>
            <a:p>
              <a:endParaRPr lang="zh-CN" altLang="en-US">
                <a:solidFill>
                  <a:schemeClr val="accent1"/>
                </a:solidFill>
              </a:endParaRPr>
            </a:p>
          </p:txBody>
        </p:sp>
        <p:sp>
          <p:nvSpPr>
            <p:cNvPr id="47" name="Freeform 96"/>
            <p:cNvSpPr/>
            <p:nvPr/>
          </p:nvSpPr>
          <p:spPr bwMode="gray">
            <a:xfrm>
              <a:off x="8504399" y="3626189"/>
              <a:ext cx="372248" cy="736016"/>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path>
              </a:pathLst>
            </a:custGeom>
            <a:grpFill/>
            <a:ln w="12700">
              <a:noFill/>
              <a:prstDash val="solid"/>
              <a:round/>
            </a:ln>
          </p:spPr>
          <p:txBody>
            <a:bodyPr/>
            <a:lstStyle/>
            <a:p>
              <a:endParaRPr lang="zh-CN" altLang="en-US">
                <a:solidFill>
                  <a:schemeClr val="accent1"/>
                </a:solidFill>
              </a:endParaRPr>
            </a:p>
          </p:txBody>
        </p:sp>
        <p:sp>
          <p:nvSpPr>
            <p:cNvPr id="48" name="Freeform 97"/>
            <p:cNvSpPr/>
            <p:nvPr/>
          </p:nvSpPr>
          <p:spPr bwMode="gray">
            <a:xfrm>
              <a:off x="8151241" y="4062663"/>
              <a:ext cx="639503" cy="393683"/>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lnTo>
                    <a:pt x="0" y="12"/>
                  </a:lnTo>
                  <a:close/>
                </a:path>
              </a:pathLst>
            </a:custGeom>
            <a:grpFill/>
            <a:ln w="0">
              <a:noFill/>
              <a:prstDash val="solid"/>
              <a:round/>
            </a:ln>
          </p:spPr>
          <p:txBody>
            <a:bodyPr/>
            <a:lstStyle/>
            <a:p>
              <a:endParaRPr lang="zh-CN" altLang="en-US">
                <a:solidFill>
                  <a:schemeClr val="accent1"/>
                </a:solidFill>
              </a:endParaRPr>
            </a:p>
          </p:txBody>
        </p:sp>
        <p:sp>
          <p:nvSpPr>
            <p:cNvPr id="49" name="Freeform 98"/>
            <p:cNvSpPr/>
            <p:nvPr/>
          </p:nvSpPr>
          <p:spPr bwMode="gray">
            <a:xfrm>
              <a:off x="8151241" y="4062663"/>
              <a:ext cx="639503" cy="393683"/>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path>
              </a:pathLst>
            </a:custGeom>
            <a:grpFill/>
            <a:ln w="12700">
              <a:noFill/>
              <a:prstDash val="solid"/>
              <a:round/>
            </a:ln>
          </p:spPr>
          <p:txBody>
            <a:bodyPr/>
            <a:lstStyle/>
            <a:p>
              <a:endParaRPr lang="zh-CN" altLang="en-US">
                <a:solidFill>
                  <a:schemeClr val="accent1"/>
                </a:solidFill>
              </a:endParaRPr>
            </a:p>
          </p:txBody>
        </p:sp>
        <p:sp>
          <p:nvSpPr>
            <p:cNvPr id="50" name="Freeform 99"/>
            <p:cNvSpPr/>
            <p:nvPr/>
          </p:nvSpPr>
          <p:spPr bwMode="gray">
            <a:xfrm>
              <a:off x="8561668" y="4152526"/>
              <a:ext cx="801764" cy="113397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4" y="152"/>
                  </a:lnTo>
                  <a:lnTo>
                    <a:pt x="294" y="152"/>
                  </a:lnTo>
                  <a:lnTo>
                    <a:pt x="296" y="150"/>
                  </a:lnTo>
                  <a:lnTo>
                    <a:pt x="298" y="150"/>
                  </a:lnTo>
                  <a:lnTo>
                    <a:pt x="300" y="138"/>
                  </a:lnTo>
                  <a:close/>
                </a:path>
              </a:pathLst>
            </a:custGeom>
            <a:grpFill/>
            <a:ln w="0">
              <a:noFill/>
              <a:prstDash val="solid"/>
              <a:round/>
            </a:ln>
          </p:spPr>
          <p:txBody>
            <a:bodyPr/>
            <a:lstStyle/>
            <a:p>
              <a:endParaRPr lang="zh-CN" altLang="en-US">
                <a:solidFill>
                  <a:schemeClr val="accent1"/>
                </a:solidFill>
              </a:endParaRPr>
            </a:p>
          </p:txBody>
        </p:sp>
        <p:sp>
          <p:nvSpPr>
            <p:cNvPr id="51" name="Freeform 100"/>
            <p:cNvSpPr/>
            <p:nvPr/>
          </p:nvSpPr>
          <p:spPr bwMode="gray">
            <a:xfrm>
              <a:off x="8561668" y="4152526"/>
              <a:ext cx="801764" cy="113397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4" y="152"/>
                  </a:lnTo>
                  <a:lnTo>
                    <a:pt x="294" y="152"/>
                  </a:lnTo>
                  <a:lnTo>
                    <a:pt x="296" y="150"/>
                  </a:lnTo>
                  <a:lnTo>
                    <a:pt x="298" y="150"/>
                  </a:lnTo>
                </a:path>
              </a:pathLst>
            </a:custGeom>
            <a:grpFill/>
            <a:ln w="12700">
              <a:noFill/>
              <a:prstDash val="solid"/>
              <a:round/>
            </a:ln>
          </p:spPr>
          <p:txBody>
            <a:bodyPr/>
            <a:lstStyle/>
            <a:p>
              <a:endParaRPr lang="zh-CN" altLang="en-US">
                <a:solidFill>
                  <a:schemeClr val="accent1"/>
                </a:solidFill>
              </a:endParaRPr>
            </a:p>
          </p:txBody>
        </p:sp>
        <p:sp>
          <p:nvSpPr>
            <p:cNvPr id="52" name="Freeform 101"/>
            <p:cNvSpPr/>
            <p:nvPr/>
          </p:nvSpPr>
          <p:spPr bwMode="gray">
            <a:xfrm>
              <a:off x="7048815" y="4503417"/>
              <a:ext cx="162262" cy="329496"/>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 name="T108" fmla="*/ 68 w 68"/>
                <a:gd name="T10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lnTo>
                    <a:pt x="68" y="0"/>
                  </a:lnTo>
                  <a:close/>
                </a:path>
              </a:pathLst>
            </a:custGeom>
            <a:grpFill/>
            <a:ln w="0">
              <a:noFill/>
              <a:prstDash val="solid"/>
              <a:round/>
            </a:ln>
          </p:spPr>
          <p:txBody>
            <a:bodyPr/>
            <a:lstStyle/>
            <a:p>
              <a:endParaRPr lang="zh-CN" altLang="en-US">
                <a:solidFill>
                  <a:schemeClr val="accent1"/>
                </a:solidFill>
              </a:endParaRPr>
            </a:p>
          </p:txBody>
        </p:sp>
        <p:sp>
          <p:nvSpPr>
            <p:cNvPr id="53" name="Freeform 102"/>
            <p:cNvSpPr/>
            <p:nvPr/>
          </p:nvSpPr>
          <p:spPr bwMode="gray">
            <a:xfrm>
              <a:off x="7048815" y="4503417"/>
              <a:ext cx="162262" cy="329496"/>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path>
              </a:pathLst>
            </a:custGeom>
            <a:grpFill/>
            <a:ln w="12700">
              <a:noFill/>
              <a:prstDash val="solid"/>
              <a:round/>
            </a:ln>
          </p:spPr>
          <p:txBody>
            <a:bodyPr/>
            <a:lstStyle/>
            <a:p>
              <a:endParaRPr lang="zh-CN" altLang="en-US">
                <a:solidFill>
                  <a:schemeClr val="accent1"/>
                </a:solidFill>
              </a:endParaRPr>
            </a:p>
          </p:txBody>
        </p:sp>
        <p:sp>
          <p:nvSpPr>
            <p:cNvPr id="54" name="Freeform 103"/>
            <p:cNvSpPr/>
            <p:nvPr/>
          </p:nvSpPr>
          <p:spPr bwMode="gray">
            <a:xfrm>
              <a:off x="9711818" y="5389204"/>
              <a:ext cx="14317" cy="1711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close/>
                </a:path>
              </a:pathLst>
            </a:custGeom>
            <a:grpFill/>
            <a:ln w="0">
              <a:noFill/>
              <a:prstDash val="solid"/>
              <a:round/>
            </a:ln>
          </p:spPr>
          <p:txBody>
            <a:bodyPr/>
            <a:lstStyle/>
            <a:p>
              <a:endParaRPr lang="zh-CN" altLang="en-US">
                <a:solidFill>
                  <a:schemeClr val="accent1"/>
                </a:solidFill>
              </a:endParaRPr>
            </a:p>
          </p:txBody>
        </p:sp>
        <p:sp>
          <p:nvSpPr>
            <p:cNvPr id="55" name="Freeform 104"/>
            <p:cNvSpPr/>
            <p:nvPr/>
          </p:nvSpPr>
          <p:spPr bwMode="gray">
            <a:xfrm>
              <a:off x="9711818" y="5389204"/>
              <a:ext cx="14317" cy="1711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path>
              </a:pathLst>
            </a:custGeom>
            <a:grpFill/>
            <a:ln w="12700">
              <a:noFill/>
              <a:prstDash val="solid"/>
              <a:round/>
            </a:ln>
          </p:spPr>
          <p:txBody>
            <a:bodyPr/>
            <a:lstStyle/>
            <a:p>
              <a:endParaRPr lang="zh-CN" altLang="en-US">
                <a:solidFill>
                  <a:schemeClr val="accent1"/>
                </a:solidFill>
              </a:endParaRPr>
            </a:p>
          </p:txBody>
        </p:sp>
        <p:sp>
          <p:nvSpPr>
            <p:cNvPr id="56" name="Freeform 105"/>
            <p:cNvSpPr/>
            <p:nvPr/>
          </p:nvSpPr>
          <p:spPr bwMode="gray">
            <a:xfrm>
              <a:off x="9726136" y="5055430"/>
              <a:ext cx="162262" cy="333775"/>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close/>
                </a:path>
              </a:pathLst>
            </a:custGeom>
            <a:grpFill/>
            <a:ln w="0">
              <a:noFill/>
              <a:prstDash val="solid"/>
              <a:round/>
            </a:ln>
          </p:spPr>
          <p:txBody>
            <a:bodyPr/>
            <a:lstStyle/>
            <a:p>
              <a:endParaRPr lang="zh-CN" altLang="en-US">
                <a:solidFill>
                  <a:schemeClr val="accent1"/>
                </a:solidFill>
              </a:endParaRPr>
            </a:p>
          </p:txBody>
        </p:sp>
        <p:sp>
          <p:nvSpPr>
            <p:cNvPr id="57" name="Freeform 106"/>
            <p:cNvSpPr/>
            <p:nvPr/>
          </p:nvSpPr>
          <p:spPr bwMode="gray">
            <a:xfrm>
              <a:off x="9726136" y="5055430"/>
              <a:ext cx="162262" cy="333775"/>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path>
              </a:pathLst>
            </a:custGeom>
            <a:grpFill/>
            <a:ln w="12700">
              <a:noFill/>
              <a:prstDash val="solid"/>
              <a:round/>
            </a:ln>
          </p:spPr>
          <p:txBody>
            <a:bodyPr/>
            <a:lstStyle/>
            <a:p>
              <a:endParaRPr lang="zh-CN" altLang="en-US">
                <a:solidFill>
                  <a:schemeClr val="accent1"/>
                </a:solidFill>
              </a:endParaRPr>
            </a:p>
          </p:txBody>
        </p:sp>
        <p:sp>
          <p:nvSpPr>
            <p:cNvPr id="58" name="Freeform 107"/>
            <p:cNvSpPr/>
            <p:nvPr/>
          </p:nvSpPr>
          <p:spPr bwMode="gray">
            <a:xfrm>
              <a:off x="4772376" y="3061339"/>
              <a:ext cx="23862" cy="4279"/>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close/>
                </a:path>
              </a:pathLst>
            </a:custGeom>
            <a:grpFill/>
            <a:ln w="0">
              <a:noFill/>
              <a:prstDash val="solid"/>
              <a:round/>
            </a:ln>
          </p:spPr>
          <p:txBody>
            <a:bodyPr/>
            <a:lstStyle/>
            <a:p>
              <a:endParaRPr lang="zh-CN" altLang="en-US">
                <a:solidFill>
                  <a:schemeClr val="accent1"/>
                </a:solidFill>
              </a:endParaRPr>
            </a:p>
          </p:txBody>
        </p:sp>
        <p:sp>
          <p:nvSpPr>
            <p:cNvPr id="59" name="Freeform 108"/>
            <p:cNvSpPr/>
            <p:nvPr/>
          </p:nvSpPr>
          <p:spPr bwMode="gray">
            <a:xfrm>
              <a:off x="4772376" y="3061339"/>
              <a:ext cx="23862" cy="4279"/>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path>
              </a:pathLst>
            </a:custGeom>
            <a:grpFill/>
            <a:ln w="12700">
              <a:noFill/>
              <a:prstDash val="solid"/>
              <a:round/>
            </a:ln>
          </p:spPr>
          <p:txBody>
            <a:bodyPr/>
            <a:lstStyle/>
            <a:p>
              <a:endParaRPr lang="zh-CN" altLang="en-US">
                <a:solidFill>
                  <a:schemeClr val="accent1"/>
                </a:solidFill>
              </a:endParaRPr>
            </a:p>
          </p:txBody>
        </p:sp>
      </p:grpSp>
      <p:sp>
        <p:nvSpPr>
          <p:cNvPr id="81" name="椭圆 80"/>
          <p:cNvSpPr/>
          <p:nvPr/>
        </p:nvSpPr>
        <p:spPr>
          <a:xfrm>
            <a:off x="3424259" y="2133331"/>
            <a:ext cx="838012" cy="838012"/>
          </a:xfrm>
          <a:prstGeom prst="ellipse">
            <a:avLst/>
          </a:prstGeom>
          <a:solidFill>
            <a:schemeClr val="accent1">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flipV="1">
            <a:off x="8180961" y="3424789"/>
            <a:ext cx="3207763" cy="395331"/>
          </a:xfrm>
          <a:custGeom>
            <a:avLst/>
            <a:gdLst>
              <a:gd name="connsiteX0" fmla="*/ 0 w 3180944"/>
              <a:gd name="connsiteY0" fmla="*/ 408562 h 408562"/>
              <a:gd name="connsiteX1" fmla="*/ 136187 w 3180944"/>
              <a:gd name="connsiteY1" fmla="*/ 0 h 408562"/>
              <a:gd name="connsiteX2" fmla="*/ 3180944 w 3180944"/>
              <a:gd name="connsiteY2" fmla="*/ 0 h 408562"/>
            </a:gdLst>
            <a:ahLst/>
            <a:cxnLst>
              <a:cxn ang="0">
                <a:pos x="connsiteX0" y="connsiteY0"/>
              </a:cxn>
              <a:cxn ang="0">
                <a:pos x="connsiteX1" y="connsiteY1"/>
              </a:cxn>
              <a:cxn ang="0">
                <a:pos x="connsiteX2" y="connsiteY2"/>
              </a:cxn>
            </a:cxnLst>
            <a:rect l="l" t="t" r="r" b="b"/>
            <a:pathLst>
              <a:path w="3180944" h="408562">
                <a:moveTo>
                  <a:pt x="0" y="408562"/>
                </a:moveTo>
                <a:lnTo>
                  <a:pt x="136187" y="0"/>
                </a:lnTo>
                <a:lnTo>
                  <a:pt x="3180944" y="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0" name="文本框 69"/>
          <p:cNvSpPr txBox="1"/>
          <p:nvPr/>
        </p:nvSpPr>
        <p:spPr>
          <a:xfrm>
            <a:off x="9281967" y="3428040"/>
            <a:ext cx="2215775" cy="400110"/>
          </a:xfrm>
          <a:prstGeom prst="rect">
            <a:avLst/>
          </a:prstGeom>
          <a:noFill/>
        </p:spPr>
        <p:txBody>
          <a:bodyPr wrap="square" rtlCol="0">
            <a:spAutoFit/>
          </a:bodyPr>
          <a:lstStyle/>
          <a:p>
            <a:pPr algn="r"/>
            <a:r>
              <a:rPr lang="en-US" altLang="zh-CN" sz="2000" dirty="0">
                <a:solidFill>
                  <a:schemeClr val="accent2"/>
                </a:solidFill>
                <a:latin typeface="华文细黑" panose="02010600040101010101" charset="-122"/>
                <a:ea typeface="华文细黑" panose="02010600040101010101" charset="-122"/>
              </a:rPr>
              <a:t>China</a:t>
            </a:r>
            <a:endParaRPr lang="zh-CN" altLang="en-US" sz="2000" dirty="0">
              <a:solidFill>
                <a:schemeClr val="accent2"/>
              </a:solidFill>
              <a:latin typeface="华文细黑" panose="02010600040101010101" charset="-122"/>
              <a:ea typeface="华文细黑" panose="02010600040101010101" charset="-122"/>
            </a:endParaRPr>
          </a:p>
        </p:txBody>
      </p:sp>
      <p:sp>
        <p:nvSpPr>
          <p:cNvPr id="71" name="矩形 70"/>
          <p:cNvSpPr/>
          <p:nvPr/>
        </p:nvSpPr>
        <p:spPr>
          <a:xfrm>
            <a:off x="8686138" y="3832820"/>
            <a:ext cx="2811604" cy="789127"/>
          </a:xfrm>
          <a:prstGeom prst="rect">
            <a:avLst/>
          </a:prstGeom>
        </p:spPr>
        <p:txBody>
          <a:bodyPr wrap="square">
            <a:spAutoFit/>
          </a:bodyPr>
          <a:lstStyle/>
          <a:p>
            <a:pPr algn="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73" name="任意多边形 72"/>
          <p:cNvSpPr/>
          <p:nvPr/>
        </p:nvSpPr>
        <p:spPr>
          <a:xfrm>
            <a:off x="5641540" y="2647786"/>
            <a:ext cx="340468" cy="2300324"/>
          </a:xfrm>
          <a:custGeom>
            <a:avLst/>
            <a:gdLst>
              <a:gd name="connsiteX0" fmla="*/ 340468 w 340468"/>
              <a:gd name="connsiteY0" fmla="*/ 0 h 2675107"/>
              <a:gd name="connsiteX1" fmla="*/ 0 w 340468"/>
              <a:gd name="connsiteY1" fmla="*/ 48638 h 2675107"/>
              <a:gd name="connsiteX2" fmla="*/ 0 w 340468"/>
              <a:gd name="connsiteY2" fmla="*/ 2675107 h 2675107"/>
            </a:gdLst>
            <a:ahLst/>
            <a:cxnLst>
              <a:cxn ang="0">
                <a:pos x="connsiteX0" y="connsiteY0"/>
              </a:cxn>
              <a:cxn ang="0">
                <a:pos x="connsiteX1" y="connsiteY1"/>
              </a:cxn>
              <a:cxn ang="0">
                <a:pos x="connsiteX2" y="connsiteY2"/>
              </a:cxn>
            </a:cxnLst>
            <a:rect l="l" t="t" r="r" b="b"/>
            <a:pathLst>
              <a:path w="340468" h="2675107">
                <a:moveTo>
                  <a:pt x="340468" y="0"/>
                </a:moveTo>
                <a:lnTo>
                  <a:pt x="0" y="48638"/>
                </a:lnTo>
                <a:lnTo>
                  <a:pt x="0" y="2675107"/>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4" name="文本框 73"/>
          <p:cNvSpPr txBox="1"/>
          <p:nvPr/>
        </p:nvSpPr>
        <p:spPr>
          <a:xfrm>
            <a:off x="4526117" y="4959075"/>
            <a:ext cx="2215775" cy="400110"/>
          </a:xfrm>
          <a:prstGeom prst="rect">
            <a:avLst/>
          </a:prstGeom>
          <a:noFill/>
        </p:spPr>
        <p:txBody>
          <a:bodyPr wrap="square" rtlCol="0">
            <a:spAutoFit/>
          </a:bodyPr>
          <a:lstStyle/>
          <a:p>
            <a:pPr algn="ctr"/>
            <a:r>
              <a:rPr lang="en-US" altLang="zh-CN" sz="2000" dirty="0">
                <a:solidFill>
                  <a:schemeClr val="accent4"/>
                </a:solidFill>
                <a:latin typeface="华文细黑" panose="02010600040101010101" charset="-122"/>
                <a:ea typeface="华文细黑" panose="02010600040101010101" charset="-122"/>
              </a:rPr>
              <a:t>European</a:t>
            </a:r>
            <a:endParaRPr lang="zh-CN" altLang="en-US" sz="2000" dirty="0">
              <a:solidFill>
                <a:schemeClr val="accent4"/>
              </a:solidFill>
              <a:latin typeface="华文细黑" panose="02010600040101010101" charset="-122"/>
              <a:ea typeface="华文细黑" panose="02010600040101010101" charset="-122"/>
            </a:endParaRPr>
          </a:p>
        </p:txBody>
      </p:sp>
      <p:sp>
        <p:nvSpPr>
          <p:cNvPr id="75" name="矩形 74"/>
          <p:cNvSpPr/>
          <p:nvPr/>
        </p:nvSpPr>
        <p:spPr>
          <a:xfrm>
            <a:off x="4161262" y="5320874"/>
            <a:ext cx="2945484" cy="789127"/>
          </a:xfrm>
          <a:prstGeom prst="rect">
            <a:avLst/>
          </a:prstGeom>
        </p:spPr>
        <p:txBody>
          <a:bodyPr wrap="square">
            <a:spAutoFit/>
          </a:bodyPr>
          <a:lstStyle/>
          <a:p>
            <a:pPr algn="ct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77" name="任意多边形 76"/>
          <p:cNvSpPr/>
          <p:nvPr/>
        </p:nvSpPr>
        <p:spPr>
          <a:xfrm>
            <a:off x="817919" y="3048506"/>
            <a:ext cx="2912690" cy="398834"/>
          </a:xfrm>
          <a:custGeom>
            <a:avLst/>
            <a:gdLst>
              <a:gd name="connsiteX0" fmla="*/ 3005847 w 3005847"/>
              <a:gd name="connsiteY0" fmla="*/ 0 h 398834"/>
              <a:gd name="connsiteX1" fmla="*/ 2879387 w 3005847"/>
              <a:gd name="connsiteY1" fmla="*/ 398834 h 398834"/>
              <a:gd name="connsiteX2" fmla="*/ 0 w 3005847"/>
              <a:gd name="connsiteY2" fmla="*/ 398834 h 398834"/>
            </a:gdLst>
            <a:ahLst/>
            <a:cxnLst>
              <a:cxn ang="0">
                <a:pos x="connsiteX0" y="connsiteY0"/>
              </a:cxn>
              <a:cxn ang="0">
                <a:pos x="connsiteX1" y="connsiteY1"/>
              </a:cxn>
              <a:cxn ang="0">
                <a:pos x="connsiteX2" y="connsiteY2"/>
              </a:cxn>
            </a:cxnLst>
            <a:rect l="l" t="t" r="r" b="b"/>
            <a:pathLst>
              <a:path w="3005847" h="398834">
                <a:moveTo>
                  <a:pt x="3005847" y="0"/>
                </a:moveTo>
                <a:lnTo>
                  <a:pt x="2879387" y="398834"/>
                </a:lnTo>
                <a:lnTo>
                  <a:pt x="0" y="398834"/>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 </a:t>
            </a:r>
            <a:endParaRPr lang="zh-CN" altLang="en-US" dirty="0">
              <a:solidFill>
                <a:schemeClr val="accent1"/>
              </a:solidFill>
            </a:endParaRPr>
          </a:p>
        </p:txBody>
      </p:sp>
      <p:sp>
        <p:nvSpPr>
          <p:cNvPr id="78" name="文本框 77"/>
          <p:cNvSpPr txBox="1"/>
          <p:nvPr/>
        </p:nvSpPr>
        <p:spPr>
          <a:xfrm>
            <a:off x="733172" y="3054296"/>
            <a:ext cx="2366685" cy="400110"/>
          </a:xfrm>
          <a:prstGeom prst="rect">
            <a:avLst/>
          </a:prstGeom>
          <a:noFill/>
        </p:spPr>
        <p:txBody>
          <a:bodyPr wrap="square" rtlCol="0">
            <a:spAutoFit/>
          </a:bodyPr>
          <a:lstStyle/>
          <a:p>
            <a:r>
              <a:rPr lang="zh-CN" altLang="en-US" sz="2000" dirty="0">
                <a:solidFill>
                  <a:schemeClr val="accent1"/>
                </a:solidFill>
                <a:latin typeface="华文细黑" panose="02010600040101010101" charset="-122"/>
                <a:ea typeface="华文细黑" panose="02010600040101010101" charset="-122"/>
              </a:rPr>
              <a:t>North America</a:t>
            </a:r>
            <a:endParaRPr lang="zh-CN" altLang="en-US" sz="2000" dirty="0">
              <a:solidFill>
                <a:schemeClr val="accent1"/>
              </a:solidFill>
              <a:latin typeface="华文细黑" panose="02010600040101010101" charset="-122"/>
              <a:ea typeface="华文细黑" panose="02010600040101010101" charset="-122"/>
            </a:endParaRPr>
          </a:p>
        </p:txBody>
      </p:sp>
      <p:sp>
        <p:nvSpPr>
          <p:cNvPr id="79" name="矩形 78"/>
          <p:cNvSpPr/>
          <p:nvPr/>
        </p:nvSpPr>
        <p:spPr>
          <a:xfrm>
            <a:off x="733172" y="3445279"/>
            <a:ext cx="2844854" cy="789127"/>
          </a:xfrm>
          <a:prstGeom prst="rect">
            <a:avLst/>
          </a:prstGeom>
        </p:spPr>
        <p:txBody>
          <a:bodyPr wrap="square">
            <a:spAutoFit/>
          </a:bodyPr>
          <a:lstStyle/>
          <a:p>
            <a:pP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80" name="文本框 79"/>
          <p:cNvSpPr txBox="1"/>
          <p:nvPr/>
        </p:nvSpPr>
        <p:spPr>
          <a:xfrm>
            <a:off x="3304825" y="2367671"/>
            <a:ext cx="1076880"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18.2</a:t>
            </a:r>
            <a:r>
              <a:rPr lang="en-US" altLang="zh-CN" sz="1200" dirty="0">
                <a:solidFill>
                  <a:schemeClr val="bg1"/>
                </a:solidFill>
              </a:rPr>
              <a:t>%</a:t>
            </a:r>
            <a:endParaRPr lang="zh-CN" altLang="en-US" sz="1200" dirty="0">
              <a:solidFill>
                <a:schemeClr val="bg1"/>
              </a:solidFill>
            </a:endParaRPr>
          </a:p>
        </p:txBody>
      </p:sp>
      <p:sp>
        <p:nvSpPr>
          <p:cNvPr id="82" name="椭圆 81"/>
          <p:cNvSpPr/>
          <p:nvPr/>
        </p:nvSpPr>
        <p:spPr>
          <a:xfrm>
            <a:off x="6101442" y="2127045"/>
            <a:ext cx="838012" cy="838012"/>
          </a:xfrm>
          <a:prstGeom prst="ellipse">
            <a:avLst/>
          </a:prstGeom>
          <a:solidFill>
            <a:schemeClr val="accent4">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6078416" y="2361385"/>
            <a:ext cx="884064"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33.4</a:t>
            </a:r>
            <a:r>
              <a:rPr lang="en-US" altLang="zh-CN" sz="1200" dirty="0">
                <a:solidFill>
                  <a:schemeClr val="bg1"/>
                </a:solidFill>
              </a:rPr>
              <a:t>%</a:t>
            </a:r>
            <a:endParaRPr lang="zh-CN" altLang="en-US" sz="1200" dirty="0">
              <a:solidFill>
                <a:schemeClr val="bg1"/>
              </a:solidFill>
            </a:endParaRPr>
          </a:p>
        </p:txBody>
      </p:sp>
      <p:sp>
        <p:nvSpPr>
          <p:cNvPr id="83" name="椭圆 82"/>
          <p:cNvSpPr/>
          <p:nvPr/>
        </p:nvSpPr>
        <p:spPr>
          <a:xfrm>
            <a:off x="7614631" y="2537892"/>
            <a:ext cx="838012" cy="838012"/>
          </a:xfrm>
          <a:prstGeom prst="ellipse">
            <a:avLst/>
          </a:prstGeom>
          <a:solidFill>
            <a:schemeClr val="accent2">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7495197" y="2772232"/>
            <a:ext cx="1076880"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56</a:t>
            </a:r>
            <a:r>
              <a:rPr lang="en-US" altLang="zh-CN" sz="1200" dirty="0">
                <a:solidFill>
                  <a:schemeClr val="bg1"/>
                </a:solidFill>
              </a:rPr>
              <a:t>%</a:t>
            </a:r>
            <a:endParaRPr lang="zh-CN" altLang="en-US" sz="1200" dirty="0">
              <a:solidFill>
                <a:schemeClr val="bg1"/>
              </a:solidFill>
            </a:endParaRPr>
          </a:p>
        </p:txBody>
      </p:sp>
      <p:sp>
        <p:nvSpPr>
          <p:cNvPr id="85" name="文本框 84"/>
          <p:cNvSpPr txBox="1"/>
          <p:nvPr/>
        </p:nvSpPr>
        <p:spPr>
          <a:xfrm>
            <a:off x="1342723" y="178376"/>
            <a:ext cx="3359906"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86" name="矩形 8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87" name="矩形 8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750"/>
                                        <p:tgtEl>
                                          <p:spTgt spid="85"/>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8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3.33333E-6 1.85185E-6 " pathEditMode="relative" rAng="0" ptsTypes="AA">
                                      <p:cBhvr>
                                        <p:cTn id="11" dur="750" fill="hold"/>
                                        <p:tgtEl>
                                          <p:spTgt spid="8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6"/>
                                        </p:tgtEl>
                                        <p:attrNameLst>
                                          <p:attrName>style.visibility</p:attrName>
                                        </p:attrNameLst>
                                      </p:cBhvr>
                                      <p:to>
                                        <p:strVal val="visible"/>
                                      </p:to>
                                    </p:set>
                                    <p:animEffect transition="in" filter="fade">
                                      <p:cBhvr>
                                        <p:cTn id="14" dur="750"/>
                                        <p:tgtEl>
                                          <p:spTgt spid="8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86"/>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nodeType="withEffect">
                                  <p:stCondLst>
                                    <p:cond delay="0"/>
                                  </p:stCondLst>
                                  <p:childTnLst>
                                    <p:animMotion origin="layout" path="M 0.01523 3.7037E-6 L -0.10885 3.7037E-6 " pathEditMode="relative" rAng="0" ptsTypes="AA">
                                      <p:cBhvr>
                                        <p:cTn id="21" dur="750" spd="-100000" fill="hold"/>
                                        <p:tgtEl>
                                          <p:spTgt spid="20"/>
                                        </p:tgtEl>
                                        <p:attrNameLst>
                                          <p:attrName>ppt_x</p:attrName>
                                          <p:attrName>ppt_y</p:attrName>
                                        </p:attrNameLst>
                                      </p:cBhvr>
                                      <p:rCtr x="-6211" y="0"/>
                                    </p:animMotion>
                                  </p:childTnLst>
                                </p:cTn>
                              </p:par>
                              <p:par>
                                <p:cTn id="22" presetID="35" presetClass="path" presetSubtype="0" accel="50000" decel="50000" fill="hold" nodeType="withEffect">
                                  <p:stCondLst>
                                    <p:cond delay="750"/>
                                  </p:stCondLst>
                                  <p:childTnLst>
                                    <p:animMotion origin="layout" path="M 0.01602 3.7037E-6 L 0 3.7037E-6 " pathEditMode="relative" rAng="0" ptsTypes="AA">
                                      <p:cBhvr>
                                        <p:cTn id="23" dur="750" fill="hold"/>
                                        <p:tgtEl>
                                          <p:spTgt spid="20"/>
                                        </p:tgtEl>
                                        <p:attrNameLst>
                                          <p:attrName>ppt_x</p:attrName>
                                          <p:attrName>ppt_y</p:attrName>
                                        </p:attrNameLst>
                                      </p:cBhvr>
                                      <p:rCtr x="-807" y="0"/>
                                    </p:animMotion>
                                  </p:childTnLst>
                                </p:cTn>
                              </p:par>
                              <p:par>
                                <p:cTn id="24" presetID="53" presetClass="entr" presetSubtype="16" fill="hold" grpId="0" nodeType="withEffect">
                                  <p:stCondLst>
                                    <p:cond delay="1750"/>
                                  </p:stCondLst>
                                  <p:childTnLst>
                                    <p:set>
                                      <p:cBhvr>
                                        <p:cTn id="25" dur="1" fill="hold">
                                          <p:stCondLst>
                                            <p:cond delay="0"/>
                                          </p:stCondLst>
                                        </p:cTn>
                                        <p:tgtEl>
                                          <p:spTgt spid="80"/>
                                        </p:tgtEl>
                                        <p:attrNameLst>
                                          <p:attrName>style.visibility</p:attrName>
                                        </p:attrNameLst>
                                      </p:cBhvr>
                                      <p:to>
                                        <p:strVal val="visible"/>
                                      </p:to>
                                    </p:set>
                                    <p:anim calcmode="lin" valueType="num">
                                      <p:cBhvr>
                                        <p:cTn id="26" dur="750" fill="hold"/>
                                        <p:tgtEl>
                                          <p:spTgt spid="80"/>
                                        </p:tgtEl>
                                        <p:attrNameLst>
                                          <p:attrName>ppt_w</p:attrName>
                                        </p:attrNameLst>
                                      </p:cBhvr>
                                      <p:tavLst>
                                        <p:tav tm="0">
                                          <p:val>
                                            <p:fltVal val="0"/>
                                          </p:val>
                                        </p:tav>
                                        <p:tav tm="100000">
                                          <p:val>
                                            <p:strVal val="#ppt_w"/>
                                          </p:val>
                                        </p:tav>
                                      </p:tavLst>
                                    </p:anim>
                                    <p:anim calcmode="lin" valueType="num">
                                      <p:cBhvr>
                                        <p:cTn id="27" dur="750" fill="hold"/>
                                        <p:tgtEl>
                                          <p:spTgt spid="80"/>
                                        </p:tgtEl>
                                        <p:attrNameLst>
                                          <p:attrName>ppt_h</p:attrName>
                                        </p:attrNameLst>
                                      </p:cBhvr>
                                      <p:tavLst>
                                        <p:tav tm="0">
                                          <p:val>
                                            <p:fltVal val="0"/>
                                          </p:val>
                                        </p:tav>
                                        <p:tav tm="100000">
                                          <p:val>
                                            <p:strVal val="#ppt_h"/>
                                          </p:val>
                                        </p:tav>
                                      </p:tavLst>
                                    </p:anim>
                                    <p:animEffect transition="in" filter="fade">
                                      <p:cBhvr>
                                        <p:cTn id="28" dur="750"/>
                                        <p:tgtEl>
                                          <p:spTgt spid="80"/>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6"/>
                                        </p:tgtEl>
                                        <p:attrNameLst>
                                          <p:attrName>style.visibility</p:attrName>
                                        </p:attrNameLst>
                                      </p:cBhvr>
                                      <p:to>
                                        <p:strVal val="visible"/>
                                      </p:to>
                                    </p:set>
                                    <p:anim calcmode="lin" valueType="num">
                                      <p:cBhvr>
                                        <p:cTn id="31" dur="750" fill="hold"/>
                                        <p:tgtEl>
                                          <p:spTgt spid="76"/>
                                        </p:tgtEl>
                                        <p:attrNameLst>
                                          <p:attrName>ppt_w</p:attrName>
                                        </p:attrNameLst>
                                      </p:cBhvr>
                                      <p:tavLst>
                                        <p:tav tm="0">
                                          <p:val>
                                            <p:fltVal val="0"/>
                                          </p:val>
                                        </p:tav>
                                        <p:tav tm="100000">
                                          <p:val>
                                            <p:strVal val="#ppt_w"/>
                                          </p:val>
                                        </p:tav>
                                      </p:tavLst>
                                    </p:anim>
                                    <p:anim calcmode="lin" valueType="num">
                                      <p:cBhvr>
                                        <p:cTn id="32" dur="750" fill="hold"/>
                                        <p:tgtEl>
                                          <p:spTgt spid="76"/>
                                        </p:tgtEl>
                                        <p:attrNameLst>
                                          <p:attrName>ppt_h</p:attrName>
                                        </p:attrNameLst>
                                      </p:cBhvr>
                                      <p:tavLst>
                                        <p:tav tm="0">
                                          <p:val>
                                            <p:fltVal val="0"/>
                                          </p:val>
                                        </p:tav>
                                        <p:tav tm="100000">
                                          <p:val>
                                            <p:strVal val="#ppt_h"/>
                                          </p:val>
                                        </p:tav>
                                      </p:tavLst>
                                    </p:anim>
                                    <p:animEffect transition="in" filter="fade">
                                      <p:cBhvr>
                                        <p:cTn id="33" dur="750"/>
                                        <p:tgtEl>
                                          <p:spTgt spid="76"/>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2"/>
                                        </p:tgtEl>
                                        <p:attrNameLst>
                                          <p:attrName>style.visibility</p:attrName>
                                        </p:attrNameLst>
                                      </p:cBhvr>
                                      <p:to>
                                        <p:strVal val="visible"/>
                                      </p:to>
                                    </p:set>
                                    <p:anim calcmode="lin" valueType="num">
                                      <p:cBhvr>
                                        <p:cTn id="36" dur="750" fill="hold"/>
                                        <p:tgtEl>
                                          <p:spTgt spid="72"/>
                                        </p:tgtEl>
                                        <p:attrNameLst>
                                          <p:attrName>ppt_w</p:attrName>
                                        </p:attrNameLst>
                                      </p:cBhvr>
                                      <p:tavLst>
                                        <p:tav tm="0">
                                          <p:val>
                                            <p:fltVal val="0"/>
                                          </p:val>
                                        </p:tav>
                                        <p:tav tm="100000">
                                          <p:val>
                                            <p:strVal val="#ppt_w"/>
                                          </p:val>
                                        </p:tav>
                                      </p:tavLst>
                                    </p:anim>
                                    <p:anim calcmode="lin" valueType="num">
                                      <p:cBhvr>
                                        <p:cTn id="37" dur="750" fill="hold"/>
                                        <p:tgtEl>
                                          <p:spTgt spid="72"/>
                                        </p:tgtEl>
                                        <p:attrNameLst>
                                          <p:attrName>ppt_h</p:attrName>
                                        </p:attrNameLst>
                                      </p:cBhvr>
                                      <p:tavLst>
                                        <p:tav tm="0">
                                          <p:val>
                                            <p:fltVal val="0"/>
                                          </p:val>
                                        </p:tav>
                                        <p:tav tm="100000">
                                          <p:val>
                                            <p:strVal val="#ppt_h"/>
                                          </p:val>
                                        </p:tav>
                                      </p:tavLst>
                                    </p:anim>
                                    <p:animEffect transition="in" filter="fade">
                                      <p:cBhvr>
                                        <p:cTn id="38" dur="750"/>
                                        <p:tgtEl>
                                          <p:spTgt spid="72"/>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81"/>
                                        </p:tgtEl>
                                        <p:attrNameLst>
                                          <p:attrName>style.visibility</p:attrName>
                                        </p:attrNameLst>
                                      </p:cBhvr>
                                      <p:to>
                                        <p:strVal val="visible"/>
                                      </p:to>
                                    </p:set>
                                    <p:anim calcmode="lin" valueType="num">
                                      <p:cBhvr>
                                        <p:cTn id="41" dur="750" fill="hold"/>
                                        <p:tgtEl>
                                          <p:spTgt spid="81"/>
                                        </p:tgtEl>
                                        <p:attrNameLst>
                                          <p:attrName>ppt_w</p:attrName>
                                        </p:attrNameLst>
                                      </p:cBhvr>
                                      <p:tavLst>
                                        <p:tav tm="0">
                                          <p:val>
                                            <p:fltVal val="0"/>
                                          </p:val>
                                        </p:tav>
                                        <p:tav tm="100000">
                                          <p:val>
                                            <p:strVal val="#ppt_w"/>
                                          </p:val>
                                        </p:tav>
                                      </p:tavLst>
                                    </p:anim>
                                    <p:anim calcmode="lin" valueType="num">
                                      <p:cBhvr>
                                        <p:cTn id="42" dur="750" fill="hold"/>
                                        <p:tgtEl>
                                          <p:spTgt spid="81"/>
                                        </p:tgtEl>
                                        <p:attrNameLst>
                                          <p:attrName>ppt_h</p:attrName>
                                        </p:attrNameLst>
                                      </p:cBhvr>
                                      <p:tavLst>
                                        <p:tav tm="0">
                                          <p:val>
                                            <p:fltVal val="0"/>
                                          </p:val>
                                        </p:tav>
                                        <p:tav tm="100000">
                                          <p:val>
                                            <p:strVal val="#ppt_h"/>
                                          </p:val>
                                        </p:tav>
                                      </p:tavLst>
                                    </p:anim>
                                    <p:animEffect transition="in" filter="fade">
                                      <p:cBhvr>
                                        <p:cTn id="43" dur="750"/>
                                        <p:tgtEl>
                                          <p:spTgt spid="81"/>
                                        </p:tgtEl>
                                      </p:cBhvr>
                                    </p:animEffect>
                                  </p:childTnLst>
                                </p:cTn>
                              </p:par>
                              <p:par>
                                <p:cTn id="44" presetID="53" presetClass="entr" presetSubtype="16" fill="hold" grpId="0" nodeType="withEffect">
                                  <p:stCondLst>
                                    <p:cond delay="1750"/>
                                  </p:stCondLst>
                                  <p:childTnLst>
                                    <p:set>
                                      <p:cBhvr>
                                        <p:cTn id="45" dur="1" fill="hold">
                                          <p:stCondLst>
                                            <p:cond delay="0"/>
                                          </p:stCondLst>
                                        </p:cTn>
                                        <p:tgtEl>
                                          <p:spTgt spid="82"/>
                                        </p:tgtEl>
                                        <p:attrNameLst>
                                          <p:attrName>style.visibility</p:attrName>
                                        </p:attrNameLst>
                                      </p:cBhvr>
                                      <p:to>
                                        <p:strVal val="visible"/>
                                      </p:to>
                                    </p:set>
                                    <p:anim calcmode="lin" valueType="num">
                                      <p:cBhvr>
                                        <p:cTn id="46" dur="750" fill="hold"/>
                                        <p:tgtEl>
                                          <p:spTgt spid="82"/>
                                        </p:tgtEl>
                                        <p:attrNameLst>
                                          <p:attrName>ppt_w</p:attrName>
                                        </p:attrNameLst>
                                      </p:cBhvr>
                                      <p:tavLst>
                                        <p:tav tm="0">
                                          <p:val>
                                            <p:fltVal val="0"/>
                                          </p:val>
                                        </p:tav>
                                        <p:tav tm="100000">
                                          <p:val>
                                            <p:strVal val="#ppt_w"/>
                                          </p:val>
                                        </p:tav>
                                      </p:tavLst>
                                    </p:anim>
                                    <p:anim calcmode="lin" valueType="num">
                                      <p:cBhvr>
                                        <p:cTn id="47" dur="750" fill="hold"/>
                                        <p:tgtEl>
                                          <p:spTgt spid="82"/>
                                        </p:tgtEl>
                                        <p:attrNameLst>
                                          <p:attrName>ppt_h</p:attrName>
                                        </p:attrNameLst>
                                      </p:cBhvr>
                                      <p:tavLst>
                                        <p:tav tm="0">
                                          <p:val>
                                            <p:fltVal val="0"/>
                                          </p:val>
                                        </p:tav>
                                        <p:tav tm="100000">
                                          <p:val>
                                            <p:strVal val="#ppt_h"/>
                                          </p:val>
                                        </p:tav>
                                      </p:tavLst>
                                    </p:anim>
                                    <p:animEffect transition="in" filter="fade">
                                      <p:cBhvr>
                                        <p:cTn id="48" dur="750"/>
                                        <p:tgtEl>
                                          <p:spTgt spid="82"/>
                                        </p:tgtEl>
                                      </p:cBhvr>
                                    </p:animEffect>
                                  </p:childTnLst>
                                </p:cTn>
                              </p:par>
                              <p:par>
                                <p:cTn id="49" presetID="53" presetClass="entr" presetSubtype="16" fill="hold" grpId="0" nodeType="withEffect">
                                  <p:stCondLst>
                                    <p:cond delay="1750"/>
                                  </p:stCondLst>
                                  <p:childTnLst>
                                    <p:set>
                                      <p:cBhvr>
                                        <p:cTn id="50" dur="1" fill="hold">
                                          <p:stCondLst>
                                            <p:cond delay="0"/>
                                          </p:stCondLst>
                                        </p:cTn>
                                        <p:tgtEl>
                                          <p:spTgt spid="83"/>
                                        </p:tgtEl>
                                        <p:attrNameLst>
                                          <p:attrName>style.visibility</p:attrName>
                                        </p:attrNameLst>
                                      </p:cBhvr>
                                      <p:to>
                                        <p:strVal val="visible"/>
                                      </p:to>
                                    </p:set>
                                    <p:anim calcmode="lin" valueType="num">
                                      <p:cBhvr>
                                        <p:cTn id="51" dur="750" fill="hold"/>
                                        <p:tgtEl>
                                          <p:spTgt spid="83"/>
                                        </p:tgtEl>
                                        <p:attrNameLst>
                                          <p:attrName>ppt_w</p:attrName>
                                        </p:attrNameLst>
                                      </p:cBhvr>
                                      <p:tavLst>
                                        <p:tav tm="0">
                                          <p:val>
                                            <p:fltVal val="0"/>
                                          </p:val>
                                        </p:tav>
                                        <p:tav tm="100000">
                                          <p:val>
                                            <p:strVal val="#ppt_w"/>
                                          </p:val>
                                        </p:tav>
                                      </p:tavLst>
                                    </p:anim>
                                    <p:anim calcmode="lin" valueType="num">
                                      <p:cBhvr>
                                        <p:cTn id="52" dur="750" fill="hold"/>
                                        <p:tgtEl>
                                          <p:spTgt spid="83"/>
                                        </p:tgtEl>
                                        <p:attrNameLst>
                                          <p:attrName>ppt_h</p:attrName>
                                        </p:attrNameLst>
                                      </p:cBhvr>
                                      <p:tavLst>
                                        <p:tav tm="0">
                                          <p:val>
                                            <p:fltVal val="0"/>
                                          </p:val>
                                        </p:tav>
                                        <p:tav tm="100000">
                                          <p:val>
                                            <p:strVal val="#ppt_h"/>
                                          </p:val>
                                        </p:tav>
                                      </p:tavLst>
                                    </p:anim>
                                    <p:animEffect transition="in" filter="fade">
                                      <p:cBhvr>
                                        <p:cTn id="53" dur="750"/>
                                        <p:tgtEl>
                                          <p:spTgt spid="83"/>
                                        </p:tgtEl>
                                      </p:cBhvr>
                                    </p:animEffect>
                                  </p:childTnLst>
                                </p:cTn>
                              </p:par>
                              <p:par>
                                <p:cTn id="54" presetID="22" presetClass="entr" presetSubtype="2" fill="hold" grpId="0" nodeType="withEffect">
                                  <p:stCondLst>
                                    <p:cond delay="1750"/>
                                  </p:stCondLst>
                                  <p:childTnLst>
                                    <p:set>
                                      <p:cBhvr>
                                        <p:cTn id="55" dur="1" fill="hold">
                                          <p:stCondLst>
                                            <p:cond delay="0"/>
                                          </p:stCondLst>
                                        </p:cTn>
                                        <p:tgtEl>
                                          <p:spTgt spid="77"/>
                                        </p:tgtEl>
                                        <p:attrNameLst>
                                          <p:attrName>style.visibility</p:attrName>
                                        </p:attrNameLst>
                                      </p:cBhvr>
                                      <p:to>
                                        <p:strVal val="visible"/>
                                      </p:to>
                                    </p:set>
                                    <p:animEffect transition="in" filter="wipe(right)">
                                      <p:cBhvr>
                                        <p:cTn id="56" dur="750"/>
                                        <p:tgtEl>
                                          <p:spTgt spid="77"/>
                                        </p:tgtEl>
                                      </p:cBhvr>
                                    </p:animEffect>
                                  </p:childTnLst>
                                </p:cTn>
                              </p:par>
                              <p:par>
                                <p:cTn id="57" presetID="22" presetClass="entr" presetSubtype="1" fill="hold" grpId="0" nodeType="withEffect">
                                  <p:stCondLst>
                                    <p:cond delay="1750"/>
                                  </p:stCondLst>
                                  <p:childTnLst>
                                    <p:set>
                                      <p:cBhvr>
                                        <p:cTn id="58" dur="1" fill="hold">
                                          <p:stCondLst>
                                            <p:cond delay="0"/>
                                          </p:stCondLst>
                                        </p:cTn>
                                        <p:tgtEl>
                                          <p:spTgt spid="73"/>
                                        </p:tgtEl>
                                        <p:attrNameLst>
                                          <p:attrName>style.visibility</p:attrName>
                                        </p:attrNameLst>
                                      </p:cBhvr>
                                      <p:to>
                                        <p:strVal val="visible"/>
                                      </p:to>
                                    </p:set>
                                    <p:animEffect transition="in" filter="wipe(up)">
                                      <p:cBhvr>
                                        <p:cTn id="59" dur="750"/>
                                        <p:tgtEl>
                                          <p:spTgt spid="73"/>
                                        </p:tgtEl>
                                      </p:cBhvr>
                                    </p:animEffect>
                                  </p:childTnLst>
                                </p:cTn>
                              </p:par>
                              <p:par>
                                <p:cTn id="60" presetID="22" presetClass="entr" presetSubtype="8" fill="hold" grpId="0" nodeType="withEffect">
                                  <p:stCondLst>
                                    <p:cond delay="1750"/>
                                  </p:stCondLst>
                                  <p:childTnLst>
                                    <p:set>
                                      <p:cBhvr>
                                        <p:cTn id="61" dur="1" fill="hold">
                                          <p:stCondLst>
                                            <p:cond delay="0"/>
                                          </p:stCondLst>
                                        </p:cTn>
                                        <p:tgtEl>
                                          <p:spTgt spid="69"/>
                                        </p:tgtEl>
                                        <p:attrNameLst>
                                          <p:attrName>style.visibility</p:attrName>
                                        </p:attrNameLst>
                                      </p:cBhvr>
                                      <p:to>
                                        <p:strVal val="visible"/>
                                      </p:to>
                                    </p:set>
                                    <p:animEffect transition="in" filter="wipe(left)">
                                      <p:cBhvr>
                                        <p:cTn id="62" dur="750"/>
                                        <p:tgtEl>
                                          <p:spTgt spid="69"/>
                                        </p:tgtEl>
                                      </p:cBhvr>
                                    </p:animEffect>
                                  </p:childTnLst>
                                </p:cTn>
                              </p:par>
                              <p:par>
                                <p:cTn id="63" presetID="22" presetClass="entr" presetSubtype="2" fill="hold" grpId="0" nodeType="withEffect">
                                  <p:stCondLst>
                                    <p:cond delay="225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750"/>
                                        <p:tgtEl>
                                          <p:spTgt spid="70"/>
                                        </p:tgtEl>
                                      </p:cBhvr>
                                    </p:animEffect>
                                  </p:childTnLst>
                                </p:cTn>
                              </p:par>
                              <p:par>
                                <p:cTn id="66" presetID="22" presetClass="entr" presetSubtype="2" fill="hold" grpId="0" nodeType="withEffect">
                                  <p:stCondLst>
                                    <p:cond delay="2250"/>
                                  </p:stCondLst>
                                  <p:childTnLst>
                                    <p:set>
                                      <p:cBhvr>
                                        <p:cTn id="67" dur="1" fill="hold">
                                          <p:stCondLst>
                                            <p:cond delay="0"/>
                                          </p:stCondLst>
                                        </p:cTn>
                                        <p:tgtEl>
                                          <p:spTgt spid="71"/>
                                        </p:tgtEl>
                                        <p:attrNameLst>
                                          <p:attrName>style.visibility</p:attrName>
                                        </p:attrNameLst>
                                      </p:cBhvr>
                                      <p:to>
                                        <p:strVal val="visible"/>
                                      </p:to>
                                    </p:set>
                                    <p:animEffect transition="in" filter="wipe(right)">
                                      <p:cBhvr>
                                        <p:cTn id="68" dur="750"/>
                                        <p:tgtEl>
                                          <p:spTgt spid="71"/>
                                        </p:tgtEl>
                                      </p:cBhvr>
                                    </p:animEffect>
                                  </p:childTnLst>
                                </p:cTn>
                              </p:par>
                              <p:par>
                                <p:cTn id="69" presetID="22" presetClass="entr" presetSubtype="8" fill="hold" grpId="0" nodeType="withEffect">
                                  <p:stCondLst>
                                    <p:cond delay="2250"/>
                                  </p:stCondLst>
                                  <p:childTnLst>
                                    <p:set>
                                      <p:cBhvr>
                                        <p:cTn id="70" dur="1" fill="hold">
                                          <p:stCondLst>
                                            <p:cond delay="0"/>
                                          </p:stCondLst>
                                        </p:cTn>
                                        <p:tgtEl>
                                          <p:spTgt spid="74"/>
                                        </p:tgtEl>
                                        <p:attrNameLst>
                                          <p:attrName>style.visibility</p:attrName>
                                        </p:attrNameLst>
                                      </p:cBhvr>
                                      <p:to>
                                        <p:strVal val="visible"/>
                                      </p:to>
                                    </p:set>
                                    <p:animEffect transition="in" filter="wipe(left)">
                                      <p:cBhvr>
                                        <p:cTn id="71" dur="750"/>
                                        <p:tgtEl>
                                          <p:spTgt spid="74"/>
                                        </p:tgtEl>
                                      </p:cBhvr>
                                    </p:animEffect>
                                  </p:childTnLst>
                                </p:cTn>
                              </p:par>
                              <p:par>
                                <p:cTn id="72" presetID="22" presetClass="entr" presetSubtype="8" fill="hold" grpId="0" nodeType="withEffect">
                                  <p:stCondLst>
                                    <p:cond delay="225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750"/>
                                        <p:tgtEl>
                                          <p:spTgt spid="75"/>
                                        </p:tgtEl>
                                      </p:cBhvr>
                                    </p:animEffect>
                                  </p:childTnLst>
                                </p:cTn>
                              </p:par>
                              <p:par>
                                <p:cTn id="75" presetID="22" presetClass="entr" presetSubtype="8" fill="hold" grpId="0" nodeType="withEffect">
                                  <p:stCondLst>
                                    <p:cond delay="2250"/>
                                  </p:stCondLst>
                                  <p:childTnLst>
                                    <p:set>
                                      <p:cBhvr>
                                        <p:cTn id="76" dur="1" fill="hold">
                                          <p:stCondLst>
                                            <p:cond delay="0"/>
                                          </p:stCondLst>
                                        </p:cTn>
                                        <p:tgtEl>
                                          <p:spTgt spid="78"/>
                                        </p:tgtEl>
                                        <p:attrNameLst>
                                          <p:attrName>style.visibility</p:attrName>
                                        </p:attrNameLst>
                                      </p:cBhvr>
                                      <p:to>
                                        <p:strVal val="visible"/>
                                      </p:to>
                                    </p:set>
                                    <p:animEffect transition="in" filter="wipe(left)">
                                      <p:cBhvr>
                                        <p:cTn id="77" dur="750"/>
                                        <p:tgtEl>
                                          <p:spTgt spid="78"/>
                                        </p:tgtEl>
                                      </p:cBhvr>
                                    </p:animEffect>
                                  </p:childTnLst>
                                </p:cTn>
                              </p:par>
                              <p:par>
                                <p:cTn id="78" presetID="22" presetClass="entr" presetSubtype="8" fill="hold" grpId="0" nodeType="withEffect">
                                  <p:stCondLst>
                                    <p:cond delay="2250"/>
                                  </p:stCondLst>
                                  <p:childTnLst>
                                    <p:set>
                                      <p:cBhvr>
                                        <p:cTn id="79" dur="1" fill="hold">
                                          <p:stCondLst>
                                            <p:cond delay="0"/>
                                          </p:stCondLst>
                                        </p:cTn>
                                        <p:tgtEl>
                                          <p:spTgt spid="79"/>
                                        </p:tgtEl>
                                        <p:attrNameLst>
                                          <p:attrName>style.visibility</p:attrName>
                                        </p:attrNameLst>
                                      </p:cBhvr>
                                      <p:to>
                                        <p:strVal val="visible"/>
                                      </p:to>
                                    </p:set>
                                    <p:animEffect transition="in" filter="wipe(left)">
                                      <p:cBhvr>
                                        <p:cTn id="80" dur="750"/>
                                        <p:tgtEl>
                                          <p:spTgt spid="79"/>
                                        </p:tgtEl>
                                      </p:cBhvr>
                                    </p:animEffect>
                                  </p:childTnLst>
                                </p:cTn>
                              </p:par>
                            </p:childTnLst>
                          </p:cTn>
                        </p:par>
                        <p:par>
                          <p:cTn id="81" fill="hold">
                            <p:stCondLst>
                              <p:cond delay="1000"/>
                            </p:stCondLst>
                            <p:childTnLst>
                              <p:par>
                                <p:cTn id="82" presetID="10" presetClass="entr" presetSubtype="0" fill="hold" grpId="0" nodeType="after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fade">
                                      <p:cBhvr>
                                        <p:cTn id="84" dur="7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69" grpId="0" animBg="1"/>
      <p:bldP spid="70" grpId="0"/>
      <p:bldP spid="71" grpId="0"/>
      <p:bldP spid="73" grpId="0" animBg="1"/>
      <p:bldP spid="74" grpId="0"/>
      <p:bldP spid="75" grpId="0"/>
      <p:bldP spid="77" grpId="0" animBg="1"/>
      <p:bldP spid="78" grpId="0"/>
      <p:bldP spid="79" grpId="0"/>
      <p:bldP spid="80" grpId="0"/>
      <p:bldP spid="82" grpId="0" animBg="1"/>
      <p:bldP spid="76" grpId="0"/>
      <p:bldP spid="83" grpId="0" animBg="1"/>
      <p:bldP spid="72" grpId="0"/>
      <p:bldP spid="85" grpId="0"/>
      <p:bldP spid="85" grpId="1"/>
      <p:bldP spid="85" grpId="2"/>
      <p:bldP spid="86" grpId="0"/>
      <p:bldP spid="86" grpId="1"/>
      <p:bldP spid="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2723" y="178376"/>
            <a:ext cx="3144425" cy="583565"/>
          </a:xfrm>
          <a:prstGeom prst="rect">
            <a:avLst/>
          </a:prstGeom>
          <a:noFill/>
        </p:spPr>
        <p:txBody>
          <a:bodyPr wrap="square" rtlCol="0">
            <a:spAutoFit/>
          </a:bodyPr>
          <a:lstStyle/>
          <a:p>
            <a:r>
              <a:rPr lang="zh-CN" altLang="en-US" sz="3200" dirty="0">
                <a:solidFill>
                  <a:schemeClr val="tx1">
                    <a:lumMod val="75000"/>
                    <a:lumOff val="25000"/>
                  </a:schemeClr>
                </a:solidFill>
              </a:rPr>
              <a:t>什么是区块链</a:t>
            </a:r>
            <a:endParaRPr lang="en-US" altLang="zh-CN" sz="3200" dirty="0">
              <a:solidFill>
                <a:schemeClr val="tx1">
                  <a:lumMod val="75000"/>
                  <a:lumOff val="25000"/>
                </a:schemeClr>
              </a:solidFill>
            </a:endParaRPr>
          </a:p>
        </p:txBody>
      </p:sp>
      <p:sp>
        <p:nvSpPr>
          <p:cNvPr id="20" name="矩形 19"/>
          <p:cNvSpPr/>
          <p:nvPr/>
        </p:nvSpPr>
        <p:spPr>
          <a:xfrm>
            <a:off x="1342723" y="663471"/>
            <a:ext cx="3964522" cy="275590"/>
          </a:xfrm>
          <a:prstGeom prst="rect">
            <a:avLst/>
          </a:prstGeom>
        </p:spPr>
        <p:txBody>
          <a:bodyPr wrap="square">
            <a:spAutoFit/>
          </a:bodyPr>
          <a:lstStyle/>
          <a:p>
            <a:pPr>
              <a:lnSpc>
                <a:spcPct val="120000"/>
              </a:lnSpc>
            </a:pPr>
            <a:r>
              <a:rPr lang="en-US" sz="1000" dirty="0">
                <a:solidFill>
                  <a:schemeClr val="tx1">
                    <a:lumMod val="75000"/>
                    <a:lumOff val="25000"/>
                  </a:schemeClr>
                </a:solidFill>
              </a:rPr>
              <a:t>What the blockchain realy is?</a:t>
            </a:r>
            <a:endParaRPr lang="en-US" sz="1000" dirty="0">
              <a:solidFill>
                <a:schemeClr val="tx1">
                  <a:lumMod val="75000"/>
                  <a:lumOff val="25000"/>
                </a:schemeClr>
              </a:solidFill>
              <a:latin typeface="ITC Avant Garde Std XLt" panose="020B0302020202020204" pitchFamily="34" charset="0"/>
            </a:endParaRPr>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596890" y="1225550"/>
            <a:ext cx="5714365" cy="4276090"/>
          </a:xfrm>
          <a:prstGeom prst="rect">
            <a:avLst/>
          </a:prstGeom>
        </p:spPr>
      </p:pic>
      <p:sp>
        <p:nvSpPr>
          <p:cNvPr id="50" name="文本框 49"/>
          <p:cNvSpPr txBox="1"/>
          <p:nvPr/>
        </p:nvSpPr>
        <p:spPr>
          <a:xfrm>
            <a:off x="1343025" y="2472055"/>
            <a:ext cx="3331210" cy="337185"/>
          </a:xfrm>
          <a:prstGeom prst="rect">
            <a:avLst/>
          </a:prstGeom>
          <a:noFill/>
        </p:spPr>
        <p:txBody>
          <a:bodyPr wrap="square" rtlCol="0">
            <a:spAutoFit/>
          </a:bodyPr>
          <a:p>
            <a:r>
              <a:rPr lang="en-US" sz="1600" dirty="0">
                <a:solidFill>
                  <a:schemeClr val="tx1">
                    <a:lumMod val="75000"/>
                    <a:lumOff val="25000"/>
                  </a:schemeClr>
                </a:solidFill>
                <a:sym typeface="+mn-ea"/>
              </a:rPr>
              <a:t>distributed(Block + Chain)</a:t>
            </a:r>
            <a:endParaRPr lang="en-US" sz="1600" dirty="0">
              <a:solidFill>
                <a:schemeClr val="tx1">
                  <a:lumMod val="75000"/>
                  <a:lumOff val="25000"/>
                </a:schemeClr>
              </a:solidFill>
            </a:endParaRPr>
          </a:p>
        </p:txBody>
      </p:sp>
      <p:sp>
        <p:nvSpPr>
          <p:cNvPr id="51" name="圆角矩形 50"/>
          <p:cNvSpPr/>
          <p:nvPr/>
        </p:nvSpPr>
        <p:spPr>
          <a:xfrm>
            <a:off x="1137447" y="2530879"/>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1137447" y="3205719"/>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1137447" y="38173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矩形 54"/>
          <p:cNvSpPr/>
          <p:nvPr/>
        </p:nvSpPr>
        <p:spPr>
          <a:xfrm>
            <a:off x="1342722" y="3096101"/>
            <a:ext cx="4162339" cy="312420"/>
          </a:xfrm>
          <a:prstGeom prst="rect">
            <a:avLst/>
          </a:prstGeom>
        </p:spPr>
        <p:txBody>
          <a:bodyPr wrap="square">
            <a:spAutoFit/>
          </a:bodyPr>
          <a:p>
            <a:pPr>
              <a:lnSpc>
                <a:spcPct val="120000"/>
              </a:lnSpc>
            </a:pPr>
            <a:r>
              <a:rPr lang="en-US" altLang="zh-CN" sz="1200" dirty="0">
                <a:solidFill>
                  <a:schemeClr val="tx1">
                    <a:lumMod val="75000"/>
                    <a:lumOff val="25000"/>
                  </a:schemeClr>
                </a:solidFill>
              </a:rPr>
              <a:t>分布式计算机系统（分布式帐本） </a:t>
            </a:r>
            <a:endParaRPr lang="zh-CN" altLang="en-US" sz="1200" dirty="0">
              <a:solidFill>
                <a:schemeClr val="tx1">
                  <a:lumMod val="75000"/>
                  <a:lumOff val="25000"/>
                </a:schemeClr>
              </a:solidFill>
            </a:endParaRPr>
          </a:p>
        </p:txBody>
      </p:sp>
      <p:sp>
        <p:nvSpPr>
          <p:cNvPr id="56" name="矩形 55"/>
          <p:cNvSpPr/>
          <p:nvPr/>
        </p:nvSpPr>
        <p:spPr>
          <a:xfrm>
            <a:off x="1342722" y="3711867"/>
            <a:ext cx="4078363" cy="312420"/>
          </a:xfrm>
          <a:prstGeom prst="rect">
            <a:avLst/>
          </a:prstGeom>
        </p:spPr>
        <p:txBody>
          <a:bodyPr wrap="square">
            <a:spAutoFit/>
          </a:bodyPr>
          <a:p>
            <a:pPr>
              <a:lnSpc>
                <a:spcPct val="120000"/>
              </a:lnSpc>
            </a:pPr>
            <a:r>
              <a:rPr lang="en-US" altLang="zh-CN" sz="1200" dirty="0">
                <a:solidFill>
                  <a:schemeClr val="tx1">
                    <a:lumMod val="75000"/>
                    <a:lumOff val="25000"/>
                  </a:schemeClr>
                </a:solidFill>
              </a:rPr>
              <a:t>去除第三方依赖（去中心化）、无需信任 </a:t>
            </a:r>
            <a:endParaRPr lang="zh-CN" altLang="en-US" sz="1200" dirty="0">
              <a:solidFill>
                <a:schemeClr val="tx1">
                  <a:lumMod val="75000"/>
                  <a:lumOff val="25000"/>
                </a:schemeClr>
              </a:solidFill>
            </a:endParaRPr>
          </a:p>
        </p:txBody>
      </p:sp>
      <p:grpSp>
        <p:nvGrpSpPr>
          <p:cNvPr id="3" name="组合 2"/>
          <p:cNvGrpSpPr/>
          <p:nvPr/>
        </p:nvGrpSpPr>
        <p:grpSpPr>
          <a:xfrm>
            <a:off x="4815840" y="4158615"/>
            <a:ext cx="2038350" cy="1658620"/>
            <a:chOff x="8814" y="4585"/>
            <a:chExt cx="3210" cy="2612"/>
          </a:xfrm>
        </p:grpSpPr>
        <p:sp>
          <p:nvSpPr>
            <p:cNvPr id="48" name="椭圆 47"/>
            <p:cNvSpPr/>
            <p:nvPr/>
          </p:nvSpPr>
          <p:spPr>
            <a:xfrm>
              <a:off x="9111" y="4585"/>
              <a:ext cx="2613" cy="2613"/>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8" name="组合 127"/>
            <p:cNvGrpSpPr/>
            <p:nvPr/>
          </p:nvGrpSpPr>
          <p:grpSpPr>
            <a:xfrm>
              <a:off x="8814" y="4636"/>
              <a:ext cx="3210" cy="2544"/>
              <a:chOff x="3591729" y="1915469"/>
              <a:chExt cx="4942643" cy="3917842"/>
            </a:xfrm>
          </p:grpSpPr>
          <p:sp>
            <p:nvSpPr>
              <p:cNvPr id="129" name="椭圆 128"/>
              <p:cNvSpPr/>
              <p:nvPr/>
            </p:nvSpPr>
            <p:spPr>
              <a:xfrm>
                <a:off x="4095361" y="3262175"/>
                <a:ext cx="190968" cy="1909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7858608" y="2229850"/>
                <a:ext cx="147361" cy="147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椭圆 130"/>
              <p:cNvSpPr/>
              <p:nvPr/>
            </p:nvSpPr>
            <p:spPr>
              <a:xfrm>
                <a:off x="6257853" y="5132407"/>
                <a:ext cx="98241" cy="982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7686208" y="3631835"/>
                <a:ext cx="190968" cy="190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6357803" y="1915469"/>
                <a:ext cx="147361" cy="1473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3591729" y="4220249"/>
                <a:ext cx="98241" cy="982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7270294" y="5295054"/>
                <a:ext cx="190968" cy="1909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7046083" y="2728600"/>
                <a:ext cx="147361" cy="1473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5851967" y="5735070"/>
                <a:ext cx="98241" cy="982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4104965" y="4934489"/>
                <a:ext cx="190968" cy="190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8387011" y="3980838"/>
                <a:ext cx="147361" cy="1473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4369707" y="2375908"/>
                <a:ext cx="98241" cy="982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5217273" y="2679480"/>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6357803" y="3678199"/>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6730934" y="4497558"/>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5380299" y="4448438"/>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椭圆 144"/>
              <p:cNvSpPr/>
              <p:nvPr/>
            </p:nvSpPr>
            <p:spPr>
              <a:xfrm rot="16200000">
                <a:off x="5168994" y="5132408"/>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椭圆 145"/>
              <p:cNvSpPr/>
              <p:nvPr/>
            </p:nvSpPr>
            <p:spPr>
              <a:xfrm rot="16200000">
                <a:off x="7494927" y="5735071"/>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椭圆 146"/>
              <p:cNvSpPr/>
              <p:nvPr/>
            </p:nvSpPr>
            <p:spPr>
              <a:xfrm rot="16200000">
                <a:off x="5430603" y="3360469"/>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椭圆 147"/>
              <p:cNvSpPr/>
              <p:nvPr/>
            </p:nvSpPr>
            <p:spPr>
              <a:xfrm rot="16200000">
                <a:off x="6938900" y="5550265"/>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fade">
                                      <p:cBhvr>
                                        <p:cTn id="20" dur="750"/>
                                        <p:tgtEl>
                                          <p:spTgt spid="106"/>
                                        </p:tgtEl>
                                      </p:cBhvr>
                                    </p:animEffect>
                                  </p:childTnLst>
                                </p:cTn>
                              </p:par>
                              <p:par>
                                <p:cTn id="21" presetID="53" presetClass="entr" presetSubtype="16" fill="hold" grpId="0" nodeType="withEffect">
                                  <p:stCondLst>
                                    <p:cond delay="275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par>
                                <p:cTn id="26" presetID="22" presetClass="entr" presetSubtype="8" fill="hold" grpId="0" nodeType="withEffect">
                                  <p:stCondLst>
                                    <p:cond delay="275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750"/>
                                        <p:tgtEl>
                                          <p:spTgt spid="50"/>
                                        </p:tgtEl>
                                      </p:cBhvr>
                                    </p:animEffect>
                                  </p:childTnLst>
                                </p:cTn>
                              </p:par>
                              <p:par>
                                <p:cTn id="29" presetID="10" presetClass="entr" presetSubtype="0" fill="hold" grpId="0" nodeType="withEffect">
                                  <p:stCondLst>
                                    <p:cond delay="325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42" presetClass="path" presetSubtype="0" decel="50000" fill="hold" grpId="1" nodeType="withEffect">
                                  <p:stCondLst>
                                    <p:cond delay="3250"/>
                                  </p:stCondLst>
                                  <p:childTnLst>
                                    <p:animMotion origin="layout" path="M 2.70833E-6 7.40741E-7 L 2.70833E-6 -0.09144 " pathEditMode="relative" rAng="0" ptsTypes="AA">
                                      <p:cBhvr>
                                        <p:cTn id="33" dur="1250" spd="-100000" fill="hold"/>
                                        <p:tgtEl>
                                          <p:spTgt spid="52"/>
                                        </p:tgtEl>
                                        <p:attrNameLst>
                                          <p:attrName>ppt_x</p:attrName>
                                          <p:attrName>ppt_y</p:attrName>
                                        </p:attrNameLst>
                                      </p:cBhvr>
                                      <p:rCtr x="0" y="-4583"/>
                                    </p:animMotion>
                                  </p:childTnLst>
                                </p:cTn>
                              </p:par>
                              <p:par>
                                <p:cTn id="34" presetID="10" presetClass="entr" presetSubtype="0" fill="hold" grpId="0" nodeType="withEffect">
                                  <p:stCondLst>
                                    <p:cond delay="325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42" presetClass="path" presetSubtype="0" decel="50000" fill="hold" grpId="1" nodeType="withEffect">
                                  <p:stCondLst>
                                    <p:cond delay="3250"/>
                                  </p:stCondLst>
                                  <p:childTnLst>
                                    <p:animMotion origin="layout" path="M 2.70833E-6 -1.11111E-6 L 2.70833E-6 -0.18055 " pathEditMode="relative" rAng="0" ptsTypes="AA">
                                      <p:cBhvr>
                                        <p:cTn id="38" dur="1250" spd="-100000" fill="hold"/>
                                        <p:tgtEl>
                                          <p:spTgt spid="53"/>
                                        </p:tgtEl>
                                        <p:attrNameLst>
                                          <p:attrName>ppt_x</p:attrName>
                                          <p:attrName>ppt_y</p:attrName>
                                        </p:attrNameLst>
                                      </p:cBhvr>
                                      <p:rCtr x="0" y="-9028"/>
                                    </p:animMotion>
                                  </p:childTnLst>
                                </p:cTn>
                              </p:par>
                              <p:par>
                                <p:cTn id="39" presetID="10" presetClass="entr" presetSubtype="0" fill="hold" grpId="0" nodeType="withEffect">
                                  <p:stCondLst>
                                    <p:cond delay="450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750"/>
                                        <p:tgtEl>
                                          <p:spTgt spid="55"/>
                                        </p:tgtEl>
                                      </p:cBhvr>
                                    </p:animEffect>
                                  </p:childTnLst>
                                </p:cTn>
                              </p:par>
                              <p:par>
                                <p:cTn id="42" presetID="10" presetClass="entr" presetSubtype="0" fill="hold" grpId="0" nodeType="withEffect">
                                  <p:stCondLst>
                                    <p:cond delay="450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106" grpId="0" animBg="1"/>
      <p:bldP spid="50" grpId="0"/>
      <p:bldP spid="51" grpId="0" bldLvl="0" animBg="1"/>
      <p:bldP spid="52" grpId="0" bldLvl="0" animBg="1"/>
      <p:bldP spid="52" grpId="1" bldLvl="0" animBg="1"/>
      <p:bldP spid="53" grpId="0" bldLvl="0" animBg="1"/>
      <p:bldP spid="53" grpId="1" bldLvl="0" animBg="1"/>
      <p:bldP spid="55" grpId="0"/>
      <p:bldP spid="5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KSO_Shape"/>
          <p:cNvGrpSpPr/>
          <p:nvPr/>
        </p:nvGrpSpPr>
        <p:grpSpPr bwMode="auto">
          <a:xfrm>
            <a:off x="1342723" y="1866857"/>
            <a:ext cx="4553914" cy="3716680"/>
            <a:chOff x="1331640" y="1268760"/>
            <a:chExt cx="5832647" cy="4819363"/>
          </a:xfrm>
          <a:solidFill>
            <a:schemeClr val="bg1">
              <a:lumMod val="75000"/>
            </a:schemeClr>
          </a:solidFill>
          <a:effectLst/>
        </p:grpSpPr>
        <p:sp>
          <p:nvSpPr>
            <p:cNvPr id="21" name="内蒙古"/>
            <p:cNvSpPr/>
            <p:nvPr/>
          </p:nvSpPr>
          <p:spPr bwMode="auto">
            <a:xfrm>
              <a:off x="3780707" y="1322468"/>
              <a:ext cx="2556482" cy="2180529"/>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w="12700">
              <a:noFill/>
              <a:prstDash val="solid"/>
              <a:round/>
            </a:ln>
          </p:spPr>
          <p:txBody>
            <a:bodyPr/>
            <a:lstStyle/>
            <a:p>
              <a:endParaRPr lang="zh-CN" altLang="en-US">
                <a:solidFill>
                  <a:schemeClr val="accent1"/>
                </a:solidFill>
              </a:endParaRPr>
            </a:p>
          </p:txBody>
        </p:sp>
        <p:sp>
          <p:nvSpPr>
            <p:cNvPr id="22" name="甘肃"/>
            <p:cNvSpPr/>
            <p:nvPr/>
          </p:nvSpPr>
          <p:spPr bwMode="auto">
            <a:xfrm>
              <a:off x="3290178" y="2797637"/>
              <a:ext cx="1632711" cy="1382076"/>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w="12700">
              <a:noFill/>
              <a:prstDash val="solid"/>
              <a:round/>
            </a:ln>
          </p:spPr>
          <p:txBody>
            <a:bodyPr/>
            <a:lstStyle/>
            <a:p>
              <a:endParaRPr lang="zh-CN" altLang="en-US">
                <a:solidFill>
                  <a:schemeClr val="accent1"/>
                </a:solidFill>
              </a:endParaRPr>
            </a:p>
          </p:txBody>
        </p:sp>
        <p:sp>
          <p:nvSpPr>
            <p:cNvPr id="23" name="宁夏"/>
            <p:cNvSpPr/>
            <p:nvPr/>
          </p:nvSpPr>
          <p:spPr bwMode="auto">
            <a:xfrm>
              <a:off x="4450262" y="3277425"/>
              <a:ext cx="329407" cy="544237"/>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w="12700">
              <a:noFill/>
              <a:prstDash val="solid"/>
              <a:round/>
            </a:ln>
          </p:spPr>
          <p:txBody>
            <a:bodyPr/>
            <a:lstStyle/>
            <a:p>
              <a:endParaRPr lang="zh-CN" altLang="en-US">
                <a:solidFill>
                  <a:schemeClr val="accent1"/>
                </a:solidFill>
              </a:endParaRPr>
            </a:p>
          </p:txBody>
        </p:sp>
        <p:sp>
          <p:nvSpPr>
            <p:cNvPr id="24" name="新疆"/>
            <p:cNvSpPr/>
            <p:nvPr/>
          </p:nvSpPr>
          <p:spPr bwMode="auto">
            <a:xfrm>
              <a:off x="1331640" y="1845222"/>
              <a:ext cx="2334491" cy="1765190"/>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w="12700">
              <a:noFill/>
              <a:prstDash val="solid"/>
              <a:round/>
            </a:ln>
          </p:spPr>
          <p:txBody>
            <a:bodyPr/>
            <a:lstStyle/>
            <a:p>
              <a:endParaRPr lang="zh-CN" altLang="en-US">
                <a:solidFill>
                  <a:schemeClr val="accent1"/>
                </a:solidFill>
              </a:endParaRPr>
            </a:p>
          </p:txBody>
        </p:sp>
        <p:sp>
          <p:nvSpPr>
            <p:cNvPr id="25" name="青海"/>
            <p:cNvSpPr/>
            <p:nvPr/>
          </p:nvSpPr>
          <p:spPr bwMode="auto">
            <a:xfrm>
              <a:off x="2846195" y="3230878"/>
              <a:ext cx="1453686" cy="1041928"/>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w="12700">
              <a:noFill/>
              <a:prstDash val="solid"/>
              <a:round/>
            </a:ln>
          </p:spPr>
          <p:txBody>
            <a:bodyPr/>
            <a:lstStyle/>
            <a:p>
              <a:endParaRPr lang="zh-CN" altLang="en-US">
                <a:solidFill>
                  <a:schemeClr val="accent1"/>
                </a:solidFill>
              </a:endParaRPr>
            </a:p>
          </p:txBody>
        </p:sp>
        <p:sp>
          <p:nvSpPr>
            <p:cNvPr id="26" name="四川"/>
            <p:cNvSpPr/>
            <p:nvPr/>
          </p:nvSpPr>
          <p:spPr bwMode="auto">
            <a:xfrm>
              <a:off x="3680453" y="3961302"/>
              <a:ext cx="1256758" cy="1102796"/>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w="12700">
              <a:noFill/>
              <a:prstDash val="solid"/>
              <a:round/>
            </a:ln>
          </p:spPr>
          <p:txBody>
            <a:bodyPr/>
            <a:lstStyle/>
            <a:p>
              <a:endParaRPr lang="zh-CN" altLang="en-US">
                <a:solidFill>
                  <a:schemeClr val="accent1"/>
                </a:solidFill>
              </a:endParaRPr>
            </a:p>
          </p:txBody>
        </p:sp>
        <p:sp>
          <p:nvSpPr>
            <p:cNvPr id="27" name="西藏"/>
            <p:cNvSpPr/>
            <p:nvPr/>
          </p:nvSpPr>
          <p:spPr bwMode="auto">
            <a:xfrm>
              <a:off x="1593017" y="3513738"/>
              <a:ext cx="2248559" cy="1367754"/>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w="12700">
              <a:noFill/>
              <a:prstDash val="solid"/>
              <a:round/>
            </a:ln>
          </p:spPr>
          <p:txBody>
            <a:bodyPr/>
            <a:lstStyle/>
            <a:p>
              <a:endParaRPr lang="zh-CN" altLang="en-US">
                <a:solidFill>
                  <a:schemeClr val="accent1"/>
                </a:solidFill>
              </a:endParaRPr>
            </a:p>
          </p:txBody>
        </p:sp>
        <p:sp>
          <p:nvSpPr>
            <p:cNvPr id="28" name="云南"/>
            <p:cNvSpPr/>
            <p:nvPr/>
          </p:nvSpPr>
          <p:spPr bwMode="auto">
            <a:xfrm>
              <a:off x="3641067" y="4652340"/>
              <a:ext cx="1016864" cy="1059830"/>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w="12700">
              <a:noFill/>
              <a:prstDash val="solid"/>
              <a:round/>
            </a:ln>
          </p:spPr>
          <p:txBody>
            <a:bodyPr/>
            <a:lstStyle/>
            <a:p>
              <a:endParaRPr lang="zh-CN" altLang="en-US">
                <a:solidFill>
                  <a:schemeClr val="accent1"/>
                </a:solidFill>
              </a:endParaRPr>
            </a:p>
          </p:txBody>
        </p:sp>
        <p:sp>
          <p:nvSpPr>
            <p:cNvPr id="29" name="贵州"/>
            <p:cNvSpPr/>
            <p:nvPr/>
          </p:nvSpPr>
          <p:spPr bwMode="auto">
            <a:xfrm>
              <a:off x="4371491" y="4638017"/>
              <a:ext cx="687457" cy="594364"/>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w="12700">
              <a:noFill/>
              <a:prstDash val="solid"/>
              <a:round/>
            </a:ln>
          </p:spPr>
          <p:txBody>
            <a:bodyPr/>
            <a:lstStyle/>
            <a:p>
              <a:endParaRPr lang="zh-CN" altLang="en-US">
                <a:solidFill>
                  <a:schemeClr val="accent1"/>
                </a:solidFill>
              </a:endParaRPr>
            </a:p>
          </p:txBody>
        </p:sp>
        <p:sp>
          <p:nvSpPr>
            <p:cNvPr id="30" name="广西"/>
            <p:cNvSpPr/>
            <p:nvPr/>
          </p:nvSpPr>
          <p:spPr bwMode="auto">
            <a:xfrm>
              <a:off x="4482487" y="5003229"/>
              <a:ext cx="898707" cy="683877"/>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w="12700">
              <a:noFill/>
              <a:prstDash val="solid"/>
              <a:round/>
            </a:ln>
          </p:spPr>
          <p:txBody>
            <a:bodyPr/>
            <a:lstStyle/>
            <a:p>
              <a:endParaRPr lang="zh-CN" altLang="en-US">
                <a:solidFill>
                  <a:schemeClr val="accent1"/>
                </a:solidFill>
              </a:endParaRPr>
            </a:p>
          </p:txBody>
        </p:sp>
        <p:sp>
          <p:nvSpPr>
            <p:cNvPr id="31" name="重庆"/>
            <p:cNvSpPr/>
            <p:nvPr/>
          </p:nvSpPr>
          <p:spPr bwMode="auto">
            <a:xfrm>
              <a:off x="4607805" y="4251323"/>
              <a:ext cx="508432" cy="515593"/>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w="12700">
              <a:noFill/>
              <a:prstDash val="solid"/>
              <a:round/>
            </a:ln>
          </p:spPr>
          <p:txBody>
            <a:bodyPr/>
            <a:lstStyle/>
            <a:p>
              <a:endParaRPr lang="zh-CN" altLang="en-US">
                <a:solidFill>
                  <a:schemeClr val="accent1"/>
                </a:solidFill>
              </a:endParaRPr>
            </a:p>
          </p:txBody>
        </p:sp>
        <p:sp>
          <p:nvSpPr>
            <p:cNvPr id="32" name="陕西"/>
            <p:cNvSpPr/>
            <p:nvPr/>
          </p:nvSpPr>
          <p:spPr bwMode="auto">
            <a:xfrm>
              <a:off x="4607805" y="3248781"/>
              <a:ext cx="580042" cy="1034767"/>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w="12700">
              <a:noFill/>
              <a:prstDash val="solid"/>
              <a:round/>
            </a:ln>
          </p:spPr>
          <p:txBody>
            <a:bodyPr/>
            <a:lstStyle/>
            <a:p>
              <a:endParaRPr lang="zh-CN" altLang="en-US">
                <a:solidFill>
                  <a:schemeClr val="accent1"/>
                </a:solidFill>
              </a:endParaRPr>
            </a:p>
          </p:txBody>
        </p:sp>
        <p:sp>
          <p:nvSpPr>
            <p:cNvPr id="33" name="山西"/>
            <p:cNvSpPr/>
            <p:nvPr/>
          </p:nvSpPr>
          <p:spPr bwMode="auto">
            <a:xfrm>
              <a:off x="5109076" y="3055433"/>
              <a:ext cx="386695" cy="848580"/>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w="12700">
              <a:noFill/>
              <a:prstDash val="solid"/>
              <a:round/>
            </a:ln>
          </p:spPr>
          <p:txBody>
            <a:bodyPr/>
            <a:lstStyle/>
            <a:p>
              <a:endParaRPr lang="zh-CN" altLang="en-US">
                <a:solidFill>
                  <a:schemeClr val="accent1"/>
                </a:solidFill>
              </a:endParaRPr>
            </a:p>
          </p:txBody>
        </p:sp>
        <p:sp>
          <p:nvSpPr>
            <p:cNvPr id="34" name="湖南"/>
            <p:cNvSpPr/>
            <p:nvPr/>
          </p:nvSpPr>
          <p:spPr bwMode="auto">
            <a:xfrm>
              <a:off x="5008821" y="4501958"/>
              <a:ext cx="615847" cy="716101"/>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w="12700">
              <a:noFill/>
              <a:prstDash val="solid"/>
              <a:round/>
            </a:ln>
          </p:spPr>
          <p:txBody>
            <a:bodyPr/>
            <a:lstStyle/>
            <a:p>
              <a:endParaRPr lang="zh-CN" altLang="en-US">
                <a:solidFill>
                  <a:schemeClr val="accent1"/>
                </a:solidFill>
              </a:endParaRPr>
            </a:p>
          </p:txBody>
        </p:sp>
        <p:sp>
          <p:nvSpPr>
            <p:cNvPr id="35" name="湖北"/>
            <p:cNvSpPr/>
            <p:nvPr/>
          </p:nvSpPr>
          <p:spPr bwMode="auto">
            <a:xfrm>
              <a:off x="4937211" y="4090200"/>
              <a:ext cx="873644" cy="547818"/>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w="12700">
              <a:noFill/>
              <a:prstDash val="solid"/>
              <a:round/>
            </a:ln>
          </p:spPr>
          <p:txBody>
            <a:bodyPr/>
            <a:lstStyle/>
            <a:p>
              <a:endParaRPr lang="zh-CN" altLang="en-US">
                <a:solidFill>
                  <a:schemeClr val="accent1"/>
                </a:solidFill>
              </a:endParaRPr>
            </a:p>
          </p:txBody>
        </p:sp>
        <p:sp>
          <p:nvSpPr>
            <p:cNvPr id="36" name="广东"/>
            <p:cNvSpPr/>
            <p:nvPr/>
          </p:nvSpPr>
          <p:spPr bwMode="auto">
            <a:xfrm>
              <a:off x="5130559" y="5096322"/>
              <a:ext cx="909449" cy="719682"/>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w="12700">
              <a:noFill/>
              <a:prstDash val="solid"/>
              <a:round/>
            </a:ln>
          </p:spPr>
          <p:txBody>
            <a:bodyPr/>
            <a:lstStyle/>
            <a:p>
              <a:endParaRPr lang="zh-CN" altLang="en-US">
                <a:solidFill>
                  <a:schemeClr val="accent1"/>
                </a:solidFill>
              </a:endParaRPr>
            </a:p>
          </p:txBody>
        </p:sp>
        <p:sp>
          <p:nvSpPr>
            <p:cNvPr id="37" name="江西"/>
            <p:cNvSpPr/>
            <p:nvPr/>
          </p:nvSpPr>
          <p:spPr bwMode="auto">
            <a:xfrm>
              <a:off x="5560220" y="4473314"/>
              <a:ext cx="544237" cy="741165"/>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w="12700">
              <a:noFill/>
              <a:prstDash val="solid"/>
              <a:round/>
            </a:ln>
          </p:spPr>
          <p:txBody>
            <a:bodyPr/>
            <a:lstStyle/>
            <a:p>
              <a:endParaRPr lang="zh-CN" altLang="en-US">
                <a:solidFill>
                  <a:schemeClr val="accent1"/>
                </a:solidFill>
              </a:endParaRPr>
            </a:p>
          </p:txBody>
        </p:sp>
        <p:sp>
          <p:nvSpPr>
            <p:cNvPr id="38" name="福建"/>
            <p:cNvSpPr/>
            <p:nvPr/>
          </p:nvSpPr>
          <p:spPr bwMode="auto">
            <a:xfrm>
              <a:off x="5843080" y="4670242"/>
              <a:ext cx="504852" cy="615847"/>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w="12700">
              <a:noFill/>
              <a:prstDash val="solid"/>
              <a:round/>
            </a:ln>
          </p:spPr>
          <p:txBody>
            <a:bodyPr/>
            <a:lstStyle/>
            <a:p>
              <a:endParaRPr lang="zh-CN" altLang="en-US">
                <a:solidFill>
                  <a:schemeClr val="accent1"/>
                </a:solidFill>
              </a:endParaRPr>
            </a:p>
          </p:txBody>
        </p:sp>
        <p:sp>
          <p:nvSpPr>
            <p:cNvPr id="39" name="浙江"/>
            <p:cNvSpPr/>
            <p:nvPr/>
          </p:nvSpPr>
          <p:spPr bwMode="auto">
            <a:xfrm>
              <a:off x="6068652" y="4279967"/>
              <a:ext cx="433241" cy="501271"/>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w="12700">
              <a:noFill/>
              <a:prstDash val="solid"/>
              <a:round/>
            </a:ln>
          </p:spPr>
          <p:txBody>
            <a:bodyPr/>
            <a:lstStyle/>
            <a:p>
              <a:endParaRPr lang="zh-CN" altLang="en-US">
                <a:solidFill>
                  <a:schemeClr val="accent1"/>
                </a:solidFill>
              </a:endParaRPr>
            </a:p>
          </p:txBody>
        </p:sp>
        <p:sp>
          <p:nvSpPr>
            <p:cNvPr id="40" name="安徽"/>
            <p:cNvSpPr/>
            <p:nvPr/>
          </p:nvSpPr>
          <p:spPr bwMode="auto">
            <a:xfrm>
              <a:off x="5646152" y="3846725"/>
              <a:ext cx="547818" cy="669555"/>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w="12700">
              <a:noFill/>
              <a:prstDash val="solid"/>
              <a:round/>
            </a:ln>
          </p:spPr>
          <p:txBody>
            <a:bodyPr/>
            <a:lstStyle/>
            <a:p>
              <a:endParaRPr lang="zh-CN" altLang="en-US">
                <a:solidFill>
                  <a:schemeClr val="accent1"/>
                </a:solidFill>
              </a:endParaRPr>
            </a:p>
          </p:txBody>
        </p:sp>
        <p:sp>
          <p:nvSpPr>
            <p:cNvPr id="41" name="天津"/>
            <p:cNvSpPr/>
            <p:nvPr/>
          </p:nvSpPr>
          <p:spPr bwMode="auto">
            <a:xfrm>
              <a:off x="5753567" y="3073336"/>
              <a:ext cx="143220" cy="207669"/>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w="12700">
              <a:noFill/>
              <a:prstDash val="solid"/>
              <a:round/>
            </a:ln>
          </p:spPr>
          <p:txBody>
            <a:bodyPr/>
            <a:lstStyle/>
            <a:p>
              <a:endParaRPr lang="zh-CN" altLang="en-US">
                <a:solidFill>
                  <a:schemeClr val="accent1"/>
                </a:solidFill>
              </a:endParaRPr>
            </a:p>
          </p:txBody>
        </p:sp>
        <p:sp>
          <p:nvSpPr>
            <p:cNvPr id="42" name="北京"/>
            <p:cNvSpPr/>
            <p:nvPr/>
          </p:nvSpPr>
          <p:spPr bwMode="auto">
            <a:xfrm>
              <a:off x="5610347" y="2980243"/>
              <a:ext cx="189767" cy="204089"/>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w="12700">
              <a:noFill/>
              <a:prstDash val="solid"/>
              <a:round/>
            </a:ln>
          </p:spPr>
          <p:txBody>
            <a:bodyPr/>
            <a:lstStyle/>
            <a:p>
              <a:endParaRPr lang="zh-CN" altLang="en-US">
                <a:solidFill>
                  <a:schemeClr val="accent1"/>
                </a:solidFill>
              </a:endParaRPr>
            </a:p>
          </p:txBody>
        </p:sp>
        <p:sp>
          <p:nvSpPr>
            <p:cNvPr id="43" name="辽宁"/>
            <p:cNvSpPr/>
            <p:nvPr/>
          </p:nvSpPr>
          <p:spPr bwMode="auto">
            <a:xfrm>
              <a:off x="5932592" y="2575645"/>
              <a:ext cx="673135" cy="640911"/>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w="12700">
              <a:noFill/>
              <a:prstDash val="solid"/>
              <a:round/>
            </a:ln>
          </p:spPr>
          <p:txBody>
            <a:bodyPr/>
            <a:lstStyle/>
            <a:p>
              <a:endParaRPr lang="zh-CN" altLang="en-US">
                <a:solidFill>
                  <a:schemeClr val="accent1"/>
                </a:solidFill>
              </a:endParaRPr>
            </a:p>
          </p:txBody>
        </p:sp>
        <p:sp>
          <p:nvSpPr>
            <p:cNvPr id="44" name="吉林"/>
            <p:cNvSpPr/>
            <p:nvPr/>
          </p:nvSpPr>
          <p:spPr bwMode="auto">
            <a:xfrm>
              <a:off x="6082974" y="2188950"/>
              <a:ext cx="959576" cy="651652"/>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w="12700">
              <a:noFill/>
              <a:prstDash val="solid"/>
              <a:round/>
            </a:ln>
          </p:spPr>
          <p:txBody>
            <a:bodyPr/>
            <a:lstStyle/>
            <a:p>
              <a:endParaRPr lang="zh-CN" altLang="en-US">
                <a:solidFill>
                  <a:schemeClr val="accent1"/>
                </a:solidFill>
              </a:endParaRPr>
            </a:p>
          </p:txBody>
        </p:sp>
        <p:sp>
          <p:nvSpPr>
            <p:cNvPr id="45" name="黑龙江"/>
            <p:cNvSpPr/>
            <p:nvPr/>
          </p:nvSpPr>
          <p:spPr bwMode="auto">
            <a:xfrm>
              <a:off x="5878885" y="1268760"/>
              <a:ext cx="1285402" cy="1167245"/>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w="12700">
              <a:noFill/>
              <a:prstDash val="solid"/>
              <a:round/>
            </a:ln>
          </p:spPr>
          <p:txBody>
            <a:bodyPr/>
            <a:lstStyle/>
            <a:p>
              <a:endParaRPr lang="zh-CN" altLang="en-US">
                <a:solidFill>
                  <a:schemeClr val="accent1"/>
                </a:solidFill>
              </a:endParaRPr>
            </a:p>
          </p:txBody>
        </p:sp>
        <p:sp>
          <p:nvSpPr>
            <p:cNvPr id="46" name="山东"/>
            <p:cNvSpPr/>
            <p:nvPr/>
          </p:nvSpPr>
          <p:spPr bwMode="auto">
            <a:xfrm>
              <a:off x="5624669" y="3363357"/>
              <a:ext cx="776970" cy="486949"/>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w="12700">
              <a:noFill/>
              <a:prstDash val="solid"/>
              <a:round/>
            </a:ln>
          </p:spPr>
          <p:txBody>
            <a:bodyPr/>
            <a:lstStyle/>
            <a:p>
              <a:endParaRPr lang="zh-CN" altLang="en-US">
                <a:solidFill>
                  <a:schemeClr val="accent1"/>
                </a:solidFill>
              </a:endParaRPr>
            </a:p>
          </p:txBody>
        </p:sp>
        <p:sp>
          <p:nvSpPr>
            <p:cNvPr id="47" name="上海"/>
            <p:cNvSpPr/>
            <p:nvPr/>
          </p:nvSpPr>
          <p:spPr bwMode="auto">
            <a:xfrm>
              <a:off x="6351512" y="4172552"/>
              <a:ext cx="121737" cy="107415"/>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w="12700">
              <a:noFill/>
              <a:prstDash val="solid"/>
              <a:round/>
            </a:ln>
          </p:spPr>
          <p:txBody>
            <a:bodyPr/>
            <a:lstStyle/>
            <a:p>
              <a:endParaRPr lang="zh-CN" altLang="en-US">
                <a:solidFill>
                  <a:schemeClr val="accent1"/>
                </a:solidFill>
              </a:endParaRPr>
            </a:p>
          </p:txBody>
        </p:sp>
        <p:sp>
          <p:nvSpPr>
            <p:cNvPr id="48" name="江苏"/>
            <p:cNvSpPr/>
            <p:nvPr/>
          </p:nvSpPr>
          <p:spPr bwMode="auto">
            <a:xfrm>
              <a:off x="5782211" y="3760793"/>
              <a:ext cx="676716" cy="522754"/>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w="12700">
              <a:noFill/>
              <a:prstDash val="solid"/>
              <a:round/>
            </a:ln>
          </p:spPr>
          <p:txBody>
            <a:bodyPr/>
            <a:lstStyle/>
            <a:p>
              <a:endParaRPr lang="zh-CN" altLang="en-US">
                <a:solidFill>
                  <a:schemeClr val="accent1"/>
                </a:solidFill>
              </a:endParaRPr>
            </a:p>
          </p:txBody>
        </p:sp>
        <p:sp>
          <p:nvSpPr>
            <p:cNvPr id="49" name="河北"/>
            <p:cNvSpPr/>
            <p:nvPr/>
          </p:nvSpPr>
          <p:spPr bwMode="auto">
            <a:xfrm>
              <a:off x="5427741" y="2761832"/>
              <a:ext cx="630169" cy="898707"/>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w="12700">
              <a:noFill/>
              <a:prstDash val="solid"/>
              <a:round/>
            </a:ln>
          </p:spPr>
          <p:txBody>
            <a:bodyPr/>
            <a:lstStyle/>
            <a:p>
              <a:endParaRPr lang="zh-CN" altLang="en-US">
                <a:solidFill>
                  <a:schemeClr val="accent1"/>
                </a:solidFill>
              </a:endParaRPr>
            </a:p>
          </p:txBody>
        </p:sp>
        <p:sp>
          <p:nvSpPr>
            <p:cNvPr id="50" name="河南"/>
            <p:cNvSpPr/>
            <p:nvPr/>
          </p:nvSpPr>
          <p:spPr bwMode="auto">
            <a:xfrm>
              <a:off x="5141300" y="3624734"/>
              <a:ext cx="662394" cy="655233"/>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w="12700">
              <a:noFill/>
              <a:prstDash val="solid"/>
              <a:round/>
            </a:ln>
          </p:spPr>
          <p:txBody>
            <a:bodyPr/>
            <a:lstStyle/>
            <a:p>
              <a:endParaRPr lang="zh-CN" altLang="en-US">
                <a:solidFill>
                  <a:schemeClr val="accent1"/>
                </a:solidFill>
              </a:endParaRPr>
            </a:p>
          </p:txBody>
        </p:sp>
        <p:sp>
          <p:nvSpPr>
            <p:cNvPr id="51" name="台湾"/>
            <p:cNvSpPr/>
            <p:nvPr/>
          </p:nvSpPr>
          <p:spPr bwMode="auto">
            <a:xfrm>
              <a:off x="6387317" y="5024712"/>
              <a:ext cx="189767" cy="458305"/>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w="12700">
              <a:noFill/>
              <a:prstDash val="solid"/>
              <a:round/>
            </a:ln>
          </p:spPr>
          <p:txBody>
            <a:bodyPr/>
            <a:lstStyle/>
            <a:p>
              <a:endParaRPr lang="zh-CN" altLang="en-US">
                <a:solidFill>
                  <a:schemeClr val="accent1"/>
                </a:solidFill>
              </a:endParaRPr>
            </a:p>
          </p:txBody>
        </p:sp>
        <p:sp>
          <p:nvSpPr>
            <p:cNvPr id="52" name="海南"/>
            <p:cNvSpPr/>
            <p:nvPr/>
          </p:nvSpPr>
          <p:spPr bwMode="auto">
            <a:xfrm>
              <a:off x="4990919" y="5837487"/>
              <a:ext cx="286441" cy="250636"/>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w="12700">
              <a:noFill/>
              <a:prstDash val="solid"/>
              <a:round/>
            </a:ln>
          </p:spPr>
          <p:txBody>
            <a:bodyPr/>
            <a:lstStyle/>
            <a:p>
              <a:endParaRPr lang="zh-CN" altLang="en-US">
                <a:solidFill>
                  <a:schemeClr val="accent1"/>
                </a:solidFill>
              </a:endParaRPr>
            </a:p>
          </p:txBody>
        </p:sp>
      </p:grpSp>
      <p:sp>
        <p:nvSpPr>
          <p:cNvPr id="81" name="椭圆 80"/>
          <p:cNvSpPr/>
          <p:nvPr/>
        </p:nvSpPr>
        <p:spPr>
          <a:xfrm>
            <a:off x="5032600" y="2909562"/>
            <a:ext cx="390792" cy="390792"/>
          </a:xfrm>
          <a:prstGeom prst="ellipse">
            <a:avLst/>
          </a:prstGeom>
          <a:solidFill>
            <a:schemeClr val="accent1">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4798675" y="3568992"/>
            <a:ext cx="300854" cy="300852"/>
          </a:xfrm>
          <a:prstGeom prst="ellipse">
            <a:avLst/>
          </a:prstGeom>
          <a:solidFill>
            <a:schemeClr val="accent2">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063364" y="4138482"/>
            <a:ext cx="375430" cy="375430"/>
          </a:xfrm>
          <a:prstGeom prst="ellipse">
            <a:avLst/>
          </a:prstGeom>
          <a:solidFill>
            <a:schemeClr val="accent3">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458545" y="4782551"/>
            <a:ext cx="482336" cy="482334"/>
          </a:xfrm>
          <a:prstGeom prst="ellipse">
            <a:avLst/>
          </a:prstGeom>
          <a:solidFill>
            <a:schemeClr val="accent4">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文本框 216"/>
          <p:cNvSpPr txBox="1"/>
          <p:nvPr/>
        </p:nvSpPr>
        <p:spPr>
          <a:xfrm>
            <a:off x="10302246" y="1885329"/>
            <a:ext cx="811850" cy="338554"/>
          </a:xfrm>
          <a:prstGeom prst="rect">
            <a:avLst/>
          </a:prstGeom>
          <a:noFill/>
        </p:spPr>
        <p:txBody>
          <a:bodyPr wrap="square" rtlCol="0">
            <a:spAutoFit/>
          </a:bodyPr>
          <a:lstStyle/>
          <a:p>
            <a:pPr algn="r"/>
            <a:r>
              <a:rPr lang="en-US" altLang="zh-CN" sz="1600" dirty="0">
                <a:solidFill>
                  <a:schemeClr val="accent1"/>
                </a:solidFill>
              </a:rPr>
              <a:t>35.6</a:t>
            </a:r>
            <a:r>
              <a:rPr lang="en-US" altLang="zh-CN" sz="1200" dirty="0">
                <a:solidFill>
                  <a:schemeClr val="accent1"/>
                </a:solidFill>
              </a:rPr>
              <a:t>%</a:t>
            </a:r>
            <a:endParaRPr lang="zh-CN" altLang="en-US" sz="1200" dirty="0">
              <a:solidFill>
                <a:schemeClr val="accent1"/>
              </a:solidFill>
            </a:endParaRPr>
          </a:p>
        </p:txBody>
      </p:sp>
      <p:sp>
        <p:nvSpPr>
          <p:cNvPr id="219" name="文本框 218"/>
          <p:cNvSpPr txBox="1"/>
          <p:nvPr/>
        </p:nvSpPr>
        <p:spPr>
          <a:xfrm>
            <a:off x="10302246" y="3003950"/>
            <a:ext cx="811850" cy="338554"/>
          </a:xfrm>
          <a:prstGeom prst="rect">
            <a:avLst/>
          </a:prstGeom>
          <a:noFill/>
        </p:spPr>
        <p:txBody>
          <a:bodyPr wrap="square" rtlCol="0">
            <a:spAutoFit/>
          </a:bodyPr>
          <a:lstStyle/>
          <a:p>
            <a:pPr algn="r"/>
            <a:r>
              <a:rPr lang="en-US" altLang="zh-CN" sz="1600" dirty="0">
                <a:solidFill>
                  <a:schemeClr val="accent2"/>
                </a:solidFill>
              </a:rPr>
              <a:t>44.1</a:t>
            </a:r>
            <a:r>
              <a:rPr lang="en-US" altLang="zh-CN" sz="1200" dirty="0">
                <a:solidFill>
                  <a:schemeClr val="accent2"/>
                </a:solidFill>
              </a:rPr>
              <a:t>%</a:t>
            </a:r>
            <a:endParaRPr lang="zh-CN" altLang="en-US" sz="1600" dirty="0">
              <a:solidFill>
                <a:schemeClr val="accent2"/>
              </a:solidFill>
            </a:endParaRPr>
          </a:p>
        </p:txBody>
      </p:sp>
      <p:sp>
        <p:nvSpPr>
          <p:cNvPr id="220" name="文本框 219"/>
          <p:cNvSpPr txBox="1"/>
          <p:nvPr/>
        </p:nvSpPr>
        <p:spPr>
          <a:xfrm>
            <a:off x="10302246" y="3982783"/>
            <a:ext cx="811850" cy="338554"/>
          </a:xfrm>
          <a:prstGeom prst="rect">
            <a:avLst/>
          </a:prstGeom>
          <a:noFill/>
        </p:spPr>
        <p:txBody>
          <a:bodyPr wrap="square" rtlCol="0">
            <a:spAutoFit/>
          </a:bodyPr>
          <a:lstStyle/>
          <a:p>
            <a:pPr algn="r"/>
            <a:r>
              <a:rPr lang="en-US" altLang="zh-CN" sz="1600" dirty="0">
                <a:solidFill>
                  <a:schemeClr val="accent3"/>
                </a:solidFill>
              </a:rPr>
              <a:t>16.8</a:t>
            </a:r>
            <a:r>
              <a:rPr lang="en-US" altLang="zh-CN" sz="1200" dirty="0">
                <a:solidFill>
                  <a:schemeClr val="accent3"/>
                </a:solidFill>
              </a:rPr>
              <a:t>%</a:t>
            </a:r>
            <a:endParaRPr lang="zh-CN" altLang="en-US" sz="1600" dirty="0">
              <a:solidFill>
                <a:schemeClr val="accent3"/>
              </a:solidFill>
            </a:endParaRPr>
          </a:p>
        </p:txBody>
      </p:sp>
      <p:sp>
        <p:nvSpPr>
          <p:cNvPr id="221" name="文本框 220"/>
          <p:cNvSpPr txBox="1"/>
          <p:nvPr/>
        </p:nvSpPr>
        <p:spPr>
          <a:xfrm>
            <a:off x="10302246" y="5081604"/>
            <a:ext cx="811850" cy="338554"/>
          </a:xfrm>
          <a:prstGeom prst="rect">
            <a:avLst/>
          </a:prstGeom>
          <a:noFill/>
        </p:spPr>
        <p:txBody>
          <a:bodyPr wrap="square" rtlCol="0">
            <a:spAutoFit/>
          </a:bodyPr>
          <a:lstStyle/>
          <a:p>
            <a:pPr algn="r"/>
            <a:r>
              <a:rPr lang="en-US" altLang="zh-CN" sz="1600" dirty="0">
                <a:solidFill>
                  <a:schemeClr val="accent4"/>
                </a:solidFill>
              </a:rPr>
              <a:t>61.8</a:t>
            </a:r>
            <a:r>
              <a:rPr lang="en-US" altLang="zh-CN" sz="1200" dirty="0">
                <a:solidFill>
                  <a:schemeClr val="accent4"/>
                </a:solidFill>
              </a:rPr>
              <a:t>%</a:t>
            </a:r>
            <a:endParaRPr lang="zh-CN" altLang="en-US" sz="1200" dirty="0">
              <a:solidFill>
                <a:schemeClr val="accent4"/>
              </a:solidFill>
            </a:endParaRPr>
          </a:p>
        </p:txBody>
      </p:sp>
      <p:sp>
        <p:nvSpPr>
          <p:cNvPr id="227" name="任意多边形 226"/>
          <p:cNvSpPr/>
          <p:nvPr/>
        </p:nvSpPr>
        <p:spPr>
          <a:xfrm>
            <a:off x="5246255" y="2223062"/>
            <a:ext cx="5781963" cy="658684"/>
          </a:xfrm>
          <a:custGeom>
            <a:avLst/>
            <a:gdLst>
              <a:gd name="connsiteX0" fmla="*/ 0 w 5781963"/>
              <a:gd name="connsiteY0" fmla="*/ 332509 h 332509"/>
              <a:gd name="connsiteX1" fmla="*/ 55418 w 5781963"/>
              <a:gd name="connsiteY1" fmla="*/ 0 h 332509"/>
              <a:gd name="connsiteX2" fmla="*/ 5781963 w 5781963"/>
              <a:gd name="connsiteY2" fmla="*/ 0 h 332509"/>
            </a:gdLst>
            <a:ahLst/>
            <a:cxnLst>
              <a:cxn ang="0">
                <a:pos x="connsiteX0" y="connsiteY0"/>
              </a:cxn>
              <a:cxn ang="0">
                <a:pos x="connsiteX1" y="connsiteY1"/>
              </a:cxn>
              <a:cxn ang="0">
                <a:pos x="connsiteX2" y="connsiteY2"/>
              </a:cxn>
            </a:cxnLst>
            <a:rect l="l" t="t" r="r" b="b"/>
            <a:pathLst>
              <a:path w="5781963" h="332509">
                <a:moveTo>
                  <a:pt x="0" y="332509"/>
                </a:moveTo>
                <a:lnTo>
                  <a:pt x="55418" y="0"/>
                </a:lnTo>
                <a:lnTo>
                  <a:pt x="5781963" y="0"/>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5793451" y="1884992"/>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辽宁</a:t>
            </a:r>
            <a:endParaRPr lang="zh-CN" altLang="en-US" sz="1600" spc="600" dirty="0">
              <a:solidFill>
                <a:schemeClr val="tx1">
                  <a:lumMod val="75000"/>
                  <a:lumOff val="25000"/>
                </a:schemeClr>
              </a:solidFill>
              <a:latin typeface="+mn-ea"/>
            </a:endParaRPr>
          </a:p>
        </p:txBody>
      </p:sp>
      <p:sp>
        <p:nvSpPr>
          <p:cNvPr id="236" name="矩形 235"/>
          <p:cNvSpPr/>
          <p:nvPr/>
        </p:nvSpPr>
        <p:spPr>
          <a:xfrm>
            <a:off x="5793450" y="2245410"/>
            <a:ext cx="5420496"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241" name="任意多边形 240"/>
          <p:cNvSpPr/>
          <p:nvPr/>
        </p:nvSpPr>
        <p:spPr>
          <a:xfrm>
            <a:off x="4978400" y="3343564"/>
            <a:ext cx="6049818" cy="166254"/>
          </a:xfrm>
          <a:custGeom>
            <a:avLst/>
            <a:gdLst>
              <a:gd name="connsiteX0" fmla="*/ 0 w 6049818"/>
              <a:gd name="connsiteY0" fmla="*/ 166254 h 166254"/>
              <a:gd name="connsiteX1" fmla="*/ 18473 w 6049818"/>
              <a:gd name="connsiteY1" fmla="*/ 0 h 166254"/>
              <a:gd name="connsiteX2" fmla="*/ 6049818 w 6049818"/>
              <a:gd name="connsiteY2" fmla="*/ 0 h 166254"/>
            </a:gdLst>
            <a:ahLst/>
            <a:cxnLst>
              <a:cxn ang="0">
                <a:pos x="connsiteX0" y="connsiteY0"/>
              </a:cxn>
              <a:cxn ang="0">
                <a:pos x="connsiteX1" y="connsiteY1"/>
              </a:cxn>
              <a:cxn ang="0">
                <a:pos x="connsiteX2" y="connsiteY2"/>
              </a:cxn>
            </a:cxnLst>
            <a:rect l="l" t="t" r="r" b="b"/>
            <a:pathLst>
              <a:path w="6049818" h="166254">
                <a:moveTo>
                  <a:pt x="0" y="166254"/>
                </a:moveTo>
                <a:lnTo>
                  <a:pt x="18473" y="0"/>
                </a:lnTo>
                <a:lnTo>
                  <a:pt x="6049818" y="0"/>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文本框 241"/>
          <p:cNvSpPr txBox="1"/>
          <p:nvPr/>
        </p:nvSpPr>
        <p:spPr>
          <a:xfrm>
            <a:off x="5793451" y="3014960"/>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山东</a:t>
            </a:r>
            <a:endParaRPr lang="zh-CN" altLang="en-US" sz="1600" spc="600" dirty="0">
              <a:solidFill>
                <a:schemeClr val="tx1">
                  <a:lumMod val="75000"/>
                  <a:lumOff val="25000"/>
                </a:schemeClr>
              </a:solidFill>
              <a:latin typeface="+mn-ea"/>
            </a:endParaRPr>
          </a:p>
        </p:txBody>
      </p:sp>
      <p:sp>
        <p:nvSpPr>
          <p:cNvPr id="243" name="矩形 242"/>
          <p:cNvSpPr/>
          <p:nvPr/>
        </p:nvSpPr>
        <p:spPr>
          <a:xfrm>
            <a:off x="5793451" y="3354838"/>
            <a:ext cx="5418217"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cxnSp>
        <p:nvCxnSpPr>
          <p:cNvPr id="247" name="直接连接符 246"/>
          <p:cNvCxnSpPr/>
          <p:nvPr/>
        </p:nvCxnSpPr>
        <p:spPr>
          <a:xfrm>
            <a:off x="5488242" y="4326197"/>
            <a:ext cx="5539976"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9" name="文本框 248"/>
          <p:cNvSpPr txBox="1"/>
          <p:nvPr/>
        </p:nvSpPr>
        <p:spPr>
          <a:xfrm>
            <a:off x="5793451" y="3990629"/>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福建</a:t>
            </a:r>
            <a:endParaRPr lang="zh-CN" altLang="en-US" sz="1600" spc="600" dirty="0">
              <a:solidFill>
                <a:schemeClr val="tx1">
                  <a:lumMod val="75000"/>
                  <a:lumOff val="25000"/>
                </a:schemeClr>
              </a:solidFill>
              <a:latin typeface="+mn-ea"/>
            </a:endParaRPr>
          </a:p>
        </p:txBody>
      </p:sp>
      <p:sp>
        <p:nvSpPr>
          <p:cNvPr id="250" name="矩形 249"/>
          <p:cNvSpPr/>
          <p:nvPr/>
        </p:nvSpPr>
        <p:spPr>
          <a:xfrm>
            <a:off x="5793451" y="4321271"/>
            <a:ext cx="5466491"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251" name="任意多边形 250"/>
          <p:cNvSpPr/>
          <p:nvPr/>
        </p:nvSpPr>
        <p:spPr>
          <a:xfrm>
            <a:off x="4886036" y="5264727"/>
            <a:ext cx="6160655" cy="157018"/>
          </a:xfrm>
          <a:custGeom>
            <a:avLst/>
            <a:gdLst>
              <a:gd name="connsiteX0" fmla="*/ 0 w 6160655"/>
              <a:gd name="connsiteY0" fmla="*/ 0 h 157018"/>
              <a:gd name="connsiteX1" fmla="*/ 147782 w 6160655"/>
              <a:gd name="connsiteY1" fmla="*/ 157018 h 157018"/>
              <a:gd name="connsiteX2" fmla="*/ 6160655 w 6160655"/>
              <a:gd name="connsiteY2" fmla="*/ 157018 h 157018"/>
            </a:gdLst>
            <a:ahLst/>
            <a:cxnLst>
              <a:cxn ang="0">
                <a:pos x="connsiteX0" y="connsiteY0"/>
              </a:cxn>
              <a:cxn ang="0">
                <a:pos x="connsiteX1" y="connsiteY1"/>
              </a:cxn>
              <a:cxn ang="0">
                <a:pos x="connsiteX2" y="connsiteY2"/>
              </a:cxn>
            </a:cxnLst>
            <a:rect l="l" t="t" r="r" b="b"/>
            <a:pathLst>
              <a:path w="6160655" h="157018">
                <a:moveTo>
                  <a:pt x="0" y="0"/>
                </a:moveTo>
                <a:lnTo>
                  <a:pt x="147782" y="157018"/>
                </a:lnTo>
                <a:lnTo>
                  <a:pt x="6160655" y="157018"/>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文本框 251"/>
          <p:cNvSpPr txBox="1"/>
          <p:nvPr/>
        </p:nvSpPr>
        <p:spPr>
          <a:xfrm>
            <a:off x="5793451" y="5075575"/>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广州</a:t>
            </a:r>
            <a:endParaRPr lang="zh-CN" altLang="en-US" sz="1600" spc="600" dirty="0">
              <a:solidFill>
                <a:schemeClr val="tx1">
                  <a:lumMod val="75000"/>
                  <a:lumOff val="25000"/>
                </a:schemeClr>
              </a:solidFill>
              <a:latin typeface="+mn-ea"/>
            </a:endParaRPr>
          </a:p>
        </p:txBody>
      </p:sp>
      <p:sp>
        <p:nvSpPr>
          <p:cNvPr id="253" name="矩形 252"/>
          <p:cNvSpPr/>
          <p:nvPr/>
        </p:nvSpPr>
        <p:spPr>
          <a:xfrm>
            <a:off x="5793451" y="5415453"/>
            <a:ext cx="5418217"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en-US" altLang="zh-CN" sz="1200" dirty="0">
              <a:solidFill>
                <a:schemeClr val="tx1">
                  <a:lumMod val="75000"/>
                  <a:lumOff val="25000"/>
                </a:schemeClr>
              </a:solidFill>
              <a:latin typeface="+mn-ea"/>
            </a:endParaRPr>
          </a:p>
        </p:txBody>
      </p:sp>
      <p:sp>
        <p:nvSpPr>
          <p:cNvPr id="254" name="椭圆 253"/>
          <p:cNvSpPr/>
          <p:nvPr/>
        </p:nvSpPr>
        <p:spPr>
          <a:xfrm flipV="1">
            <a:off x="5180472" y="3057434"/>
            <a:ext cx="95048" cy="95048"/>
          </a:xfrm>
          <a:prstGeom prst="ellipse">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flipV="1">
            <a:off x="4919804" y="3690120"/>
            <a:ext cx="58596" cy="58596"/>
          </a:xfrm>
          <a:prstGeom prst="ellipse">
            <a:avLst/>
          </a:prstGeom>
          <a:solidFill>
            <a:schemeClr val="accent2">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flipV="1">
            <a:off x="5214697" y="4289815"/>
            <a:ext cx="72764" cy="72764"/>
          </a:xfrm>
          <a:prstGeom prst="ellipse">
            <a:avLst/>
          </a:prstGeom>
          <a:solidFill>
            <a:schemeClr val="accent3">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flipV="1">
            <a:off x="4652189" y="4976194"/>
            <a:ext cx="95048" cy="95048"/>
          </a:xfrm>
          <a:prstGeom prst="ellipse">
            <a:avLst/>
          </a:prstGeom>
          <a:solidFill>
            <a:schemeClr val="accent4">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1342723" y="178376"/>
            <a:ext cx="340451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endParaRPr lang="zh-CN" altLang="en-US" sz="3200" dirty="0">
              <a:solidFill>
                <a:schemeClr val="tx1">
                  <a:lumMod val="75000"/>
                  <a:lumOff val="25000"/>
                </a:schemeClr>
              </a:solidFill>
            </a:endParaRPr>
          </a:p>
        </p:txBody>
      </p:sp>
      <p:sp>
        <p:nvSpPr>
          <p:cNvPr id="79" name="矩形 78"/>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6" name="矩形 7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750"/>
                                        <p:tgtEl>
                                          <p:spTgt spid="78"/>
                                        </p:tgtEl>
                                      </p:cBhvr>
                                    </p:animEffect>
                                  </p:childTnLst>
                                </p:cTn>
                              </p:par>
                              <p:par>
                                <p:cTn id="8" presetID="63" presetClass="path" presetSubtype="0" decel="50000" fill="hold" grpId="1" nodeType="withEffect">
                                  <p:stCondLst>
                                    <p:cond delay="0"/>
                                  </p:stCondLst>
                                  <p:childTnLst>
                                    <p:animMotion origin="layout" path="M 0.01523 1.85185E-6 L -0.10885 1.85185E-6 " pathEditMode="relative" rAng="0" ptsTypes="AA">
                                      <p:cBhvr>
                                        <p:cTn id="9" dur="750" spd="-100000" fill="hold"/>
                                        <p:tgtEl>
                                          <p:spTgt spid="7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4.16667E-7 1.85185E-6 " pathEditMode="relative" rAng="0" ptsTypes="AA">
                                      <p:cBhvr>
                                        <p:cTn id="11" dur="750" fill="hold"/>
                                        <p:tgtEl>
                                          <p:spTgt spid="7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750"/>
                                        <p:tgtEl>
                                          <p:spTgt spid="79"/>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9"/>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nodeType="withEffect">
                                  <p:stCondLst>
                                    <p:cond delay="0"/>
                                  </p:stCondLst>
                                  <p:childTnLst>
                                    <p:animMotion origin="layout" path="M 0.01523 -1.85185E-6 L -0.10885 -1.85185E-6 " pathEditMode="relative" rAng="0" ptsTypes="AA">
                                      <p:cBhvr>
                                        <p:cTn id="21" dur="750" spd="-100000" fill="hold"/>
                                        <p:tgtEl>
                                          <p:spTgt spid="20"/>
                                        </p:tgtEl>
                                        <p:attrNameLst>
                                          <p:attrName>ppt_x</p:attrName>
                                          <p:attrName>ppt_y</p:attrName>
                                        </p:attrNameLst>
                                      </p:cBhvr>
                                      <p:rCtr x="-6211" y="0"/>
                                    </p:animMotion>
                                  </p:childTnLst>
                                </p:cTn>
                              </p:par>
                              <p:par>
                                <p:cTn id="22" presetID="35" presetClass="path" presetSubtype="0" accel="50000" decel="50000" fill="hold" nodeType="withEffect">
                                  <p:stCondLst>
                                    <p:cond delay="750"/>
                                  </p:stCondLst>
                                  <p:childTnLst>
                                    <p:animMotion origin="layout" path="M 0.01602 -1.85185E-6 L 0 -1.85185E-6 " pathEditMode="relative" rAng="0" ptsTypes="AA">
                                      <p:cBhvr>
                                        <p:cTn id="23" dur="750" fill="hold"/>
                                        <p:tgtEl>
                                          <p:spTgt spid="20"/>
                                        </p:tgtEl>
                                        <p:attrNameLst>
                                          <p:attrName>ppt_x</p:attrName>
                                          <p:attrName>ppt_y</p:attrName>
                                        </p:attrNameLst>
                                      </p:cBhvr>
                                      <p:rCtr x="-807" y="0"/>
                                    </p:animMotion>
                                  </p:childTnLst>
                                </p:cTn>
                              </p:par>
                              <p:par>
                                <p:cTn id="24" presetID="53" presetClass="entr" presetSubtype="16" fill="hold" grpId="0" nodeType="withEffect">
                                  <p:stCondLst>
                                    <p:cond delay="1500"/>
                                  </p:stCondLst>
                                  <p:childTnLst>
                                    <p:set>
                                      <p:cBhvr>
                                        <p:cTn id="25" dur="1" fill="hold">
                                          <p:stCondLst>
                                            <p:cond delay="0"/>
                                          </p:stCondLst>
                                        </p:cTn>
                                        <p:tgtEl>
                                          <p:spTgt spid="82"/>
                                        </p:tgtEl>
                                        <p:attrNameLst>
                                          <p:attrName>style.visibility</p:attrName>
                                        </p:attrNameLst>
                                      </p:cBhvr>
                                      <p:to>
                                        <p:strVal val="visible"/>
                                      </p:to>
                                    </p:set>
                                    <p:anim calcmode="lin" valueType="num">
                                      <p:cBhvr>
                                        <p:cTn id="26" dur="750" fill="hold"/>
                                        <p:tgtEl>
                                          <p:spTgt spid="82"/>
                                        </p:tgtEl>
                                        <p:attrNameLst>
                                          <p:attrName>ppt_w</p:attrName>
                                        </p:attrNameLst>
                                      </p:cBhvr>
                                      <p:tavLst>
                                        <p:tav tm="0">
                                          <p:val>
                                            <p:fltVal val="0"/>
                                          </p:val>
                                        </p:tav>
                                        <p:tav tm="100000">
                                          <p:val>
                                            <p:strVal val="#ppt_w"/>
                                          </p:val>
                                        </p:tav>
                                      </p:tavLst>
                                    </p:anim>
                                    <p:anim calcmode="lin" valueType="num">
                                      <p:cBhvr>
                                        <p:cTn id="27" dur="750" fill="hold"/>
                                        <p:tgtEl>
                                          <p:spTgt spid="82"/>
                                        </p:tgtEl>
                                        <p:attrNameLst>
                                          <p:attrName>ppt_h</p:attrName>
                                        </p:attrNameLst>
                                      </p:cBhvr>
                                      <p:tavLst>
                                        <p:tav tm="0">
                                          <p:val>
                                            <p:fltVal val="0"/>
                                          </p:val>
                                        </p:tav>
                                        <p:tav tm="100000">
                                          <p:val>
                                            <p:strVal val="#ppt_h"/>
                                          </p:val>
                                        </p:tav>
                                      </p:tavLst>
                                    </p:anim>
                                    <p:animEffect transition="in" filter="fade">
                                      <p:cBhvr>
                                        <p:cTn id="28" dur="750"/>
                                        <p:tgtEl>
                                          <p:spTgt spid="82"/>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81"/>
                                        </p:tgtEl>
                                        <p:attrNameLst>
                                          <p:attrName>style.visibility</p:attrName>
                                        </p:attrNameLst>
                                      </p:cBhvr>
                                      <p:to>
                                        <p:strVal val="visible"/>
                                      </p:to>
                                    </p:set>
                                    <p:anim calcmode="lin" valueType="num">
                                      <p:cBhvr>
                                        <p:cTn id="31" dur="750" fill="hold"/>
                                        <p:tgtEl>
                                          <p:spTgt spid="81"/>
                                        </p:tgtEl>
                                        <p:attrNameLst>
                                          <p:attrName>ppt_w</p:attrName>
                                        </p:attrNameLst>
                                      </p:cBhvr>
                                      <p:tavLst>
                                        <p:tav tm="0">
                                          <p:val>
                                            <p:fltVal val="0"/>
                                          </p:val>
                                        </p:tav>
                                        <p:tav tm="100000">
                                          <p:val>
                                            <p:strVal val="#ppt_w"/>
                                          </p:val>
                                        </p:tav>
                                      </p:tavLst>
                                    </p:anim>
                                    <p:anim calcmode="lin" valueType="num">
                                      <p:cBhvr>
                                        <p:cTn id="32" dur="750" fill="hold"/>
                                        <p:tgtEl>
                                          <p:spTgt spid="81"/>
                                        </p:tgtEl>
                                        <p:attrNameLst>
                                          <p:attrName>ppt_h</p:attrName>
                                        </p:attrNameLst>
                                      </p:cBhvr>
                                      <p:tavLst>
                                        <p:tav tm="0">
                                          <p:val>
                                            <p:fltVal val="0"/>
                                          </p:val>
                                        </p:tav>
                                        <p:tav tm="100000">
                                          <p:val>
                                            <p:strVal val="#ppt_h"/>
                                          </p:val>
                                        </p:tav>
                                      </p:tavLst>
                                    </p:anim>
                                    <p:animEffect transition="in" filter="fade">
                                      <p:cBhvr>
                                        <p:cTn id="33" dur="750"/>
                                        <p:tgtEl>
                                          <p:spTgt spid="81"/>
                                        </p:tgtEl>
                                      </p:cBhvr>
                                    </p:animEffect>
                                  </p:childTnLst>
                                </p:cTn>
                              </p:par>
                              <p:par>
                                <p:cTn id="34" presetID="53" presetClass="entr" presetSubtype="16" fill="hold" grpId="0" nodeType="withEffect">
                                  <p:stCondLst>
                                    <p:cond delay="1600"/>
                                  </p:stCondLst>
                                  <p:childTnLst>
                                    <p:set>
                                      <p:cBhvr>
                                        <p:cTn id="35" dur="1" fill="hold">
                                          <p:stCondLst>
                                            <p:cond delay="0"/>
                                          </p:stCondLst>
                                        </p:cTn>
                                        <p:tgtEl>
                                          <p:spTgt spid="83"/>
                                        </p:tgtEl>
                                        <p:attrNameLst>
                                          <p:attrName>style.visibility</p:attrName>
                                        </p:attrNameLst>
                                      </p:cBhvr>
                                      <p:to>
                                        <p:strVal val="visible"/>
                                      </p:to>
                                    </p:set>
                                    <p:anim calcmode="lin" valueType="num">
                                      <p:cBhvr>
                                        <p:cTn id="36" dur="750" fill="hold"/>
                                        <p:tgtEl>
                                          <p:spTgt spid="83"/>
                                        </p:tgtEl>
                                        <p:attrNameLst>
                                          <p:attrName>ppt_w</p:attrName>
                                        </p:attrNameLst>
                                      </p:cBhvr>
                                      <p:tavLst>
                                        <p:tav tm="0">
                                          <p:val>
                                            <p:fltVal val="0"/>
                                          </p:val>
                                        </p:tav>
                                        <p:tav tm="100000">
                                          <p:val>
                                            <p:strVal val="#ppt_w"/>
                                          </p:val>
                                        </p:tav>
                                      </p:tavLst>
                                    </p:anim>
                                    <p:anim calcmode="lin" valueType="num">
                                      <p:cBhvr>
                                        <p:cTn id="37" dur="750" fill="hold"/>
                                        <p:tgtEl>
                                          <p:spTgt spid="83"/>
                                        </p:tgtEl>
                                        <p:attrNameLst>
                                          <p:attrName>ppt_h</p:attrName>
                                        </p:attrNameLst>
                                      </p:cBhvr>
                                      <p:tavLst>
                                        <p:tav tm="0">
                                          <p:val>
                                            <p:fltVal val="0"/>
                                          </p:val>
                                        </p:tav>
                                        <p:tav tm="100000">
                                          <p:val>
                                            <p:strVal val="#ppt_h"/>
                                          </p:val>
                                        </p:tav>
                                      </p:tavLst>
                                    </p:anim>
                                    <p:animEffect transition="in" filter="fade">
                                      <p:cBhvr>
                                        <p:cTn id="38" dur="750"/>
                                        <p:tgtEl>
                                          <p:spTgt spid="83"/>
                                        </p:tgtEl>
                                      </p:cBhvr>
                                    </p:animEffect>
                                  </p:childTnLst>
                                </p:cTn>
                              </p:par>
                              <p:par>
                                <p:cTn id="39" presetID="53" presetClass="entr" presetSubtype="16" fill="hold" grpId="0" nodeType="withEffect">
                                  <p:stCondLst>
                                    <p:cond delay="1800"/>
                                  </p:stCondLst>
                                  <p:childTnLst>
                                    <p:set>
                                      <p:cBhvr>
                                        <p:cTn id="40" dur="1" fill="hold">
                                          <p:stCondLst>
                                            <p:cond delay="0"/>
                                          </p:stCondLst>
                                        </p:cTn>
                                        <p:tgtEl>
                                          <p:spTgt spid="84"/>
                                        </p:tgtEl>
                                        <p:attrNameLst>
                                          <p:attrName>style.visibility</p:attrName>
                                        </p:attrNameLst>
                                      </p:cBhvr>
                                      <p:to>
                                        <p:strVal val="visible"/>
                                      </p:to>
                                    </p:set>
                                    <p:anim calcmode="lin" valueType="num">
                                      <p:cBhvr>
                                        <p:cTn id="41" dur="750" fill="hold"/>
                                        <p:tgtEl>
                                          <p:spTgt spid="84"/>
                                        </p:tgtEl>
                                        <p:attrNameLst>
                                          <p:attrName>ppt_w</p:attrName>
                                        </p:attrNameLst>
                                      </p:cBhvr>
                                      <p:tavLst>
                                        <p:tav tm="0">
                                          <p:val>
                                            <p:fltVal val="0"/>
                                          </p:val>
                                        </p:tav>
                                        <p:tav tm="100000">
                                          <p:val>
                                            <p:strVal val="#ppt_w"/>
                                          </p:val>
                                        </p:tav>
                                      </p:tavLst>
                                    </p:anim>
                                    <p:anim calcmode="lin" valueType="num">
                                      <p:cBhvr>
                                        <p:cTn id="42" dur="750" fill="hold"/>
                                        <p:tgtEl>
                                          <p:spTgt spid="84"/>
                                        </p:tgtEl>
                                        <p:attrNameLst>
                                          <p:attrName>ppt_h</p:attrName>
                                        </p:attrNameLst>
                                      </p:cBhvr>
                                      <p:tavLst>
                                        <p:tav tm="0">
                                          <p:val>
                                            <p:fltVal val="0"/>
                                          </p:val>
                                        </p:tav>
                                        <p:tav tm="100000">
                                          <p:val>
                                            <p:strVal val="#ppt_h"/>
                                          </p:val>
                                        </p:tav>
                                      </p:tavLst>
                                    </p:anim>
                                    <p:animEffect transition="in" filter="fade">
                                      <p:cBhvr>
                                        <p:cTn id="43" dur="750"/>
                                        <p:tgtEl>
                                          <p:spTgt spid="84"/>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254"/>
                                        </p:tgtEl>
                                        <p:attrNameLst>
                                          <p:attrName>style.visibility</p:attrName>
                                        </p:attrNameLst>
                                      </p:cBhvr>
                                      <p:to>
                                        <p:strVal val="visible"/>
                                      </p:to>
                                    </p:set>
                                    <p:animEffect transition="in" filter="fade">
                                      <p:cBhvr>
                                        <p:cTn id="46" dur="750"/>
                                        <p:tgtEl>
                                          <p:spTgt spid="254"/>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255"/>
                                        </p:tgtEl>
                                        <p:attrNameLst>
                                          <p:attrName>style.visibility</p:attrName>
                                        </p:attrNameLst>
                                      </p:cBhvr>
                                      <p:to>
                                        <p:strVal val="visible"/>
                                      </p:to>
                                    </p:set>
                                    <p:animEffect transition="in" filter="fade">
                                      <p:cBhvr>
                                        <p:cTn id="49" dur="750"/>
                                        <p:tgtEl>
                                          <p:spTgt spid="255"/>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256"/>
                                        </p:tgtEl>
                                        <p:attrNameLst>
                                          <p:attrName>style.visibility</p:attrName>
                                        </p:attrNameLst>
                                      </p:cBhvr>
                                      <p:to>
                                        <p:strVal val="visible"/>
                                      </p:to>
                                    </p:set>
                                    <p:animEffect transition="in" filter="fade">
                                      <p:cBhvr>
                                        <p:cTn id="52" dur="750"/>
                                        <p:tgtEl>
                                          <p:spTgt spid="256"/>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257"/>
                                        </p:tgtEl>
                                        <p:attrNameLst>
                                          <p:attrName>style.visibility</p:attrName>
                                        </p:attrNameLst>
                                      </p:cBhvr>
                                      <p:to>
                                        <p:strVal val="visible"/>
                                      </p:to>
                                    </p:set>
                                    <p:animEffect transition="in" filter="fade">
                                      <p:cBhvr>
                                        <p:cTn id="55" dur="750"/>
                                        <p:tgtEl>
                                          <p:spTgt spid="257"/>
                                        </p:tgtEl>
                                      </p:cBhvr>
                                    </p:animEffect>
                                  </p:childTnLst>
                                </p:cTn>
                              </p:par>
                              <p:par>
                                <p:cTn id="56" presetID="10" presetClass="entr" presetSubtype="0" fill="hold" grpId="0" nodeType="withEffect">
                                  <p:stCondLst>
                                    <p:cond delay="2250"/>
                                  </p:stCondLst>
                                  <p:childTnLst>
                                    <p:set>
                                      <p:cBhvr>
                                        <p:cTn id="57" dur="1" fill="hold">
                                          <p:stCondLst>
                                            <p:cond delay="0"/>
                                          </p:stCondLst>
                                        </p:cTn>
                                        <p:tgtEl>
                                          <p:spTgt spid="227"/>
                                        </p:tgtEl>
                                        <p:attrNameLst>
                                          <p:attrName>style.visibility</p:attrName>
                                        </p:attrNameLst>
                                      </p:cBhvr>
                                      <p:to>
                                        <p:strVal val="visible"/>
                                      </p:to>
                                    </p:set>
                                    <p:animEffect transition="in" filter="fade">
                                      <p:cBhvr>
                                        <p:cTn id="58" dur="750"/>
                                        <p:tgtEl>
                                          <p:spTgt spid="227"/>
                                        </p:tgtEl>
                                      </p:cBhvr>
                                    </p:animEffect>
                                  </p:childTnLst>
                                </p:cTn>
                              </p:par>
                              <p:par>
                                <p:cTn id="59" presetID="10" presetClass="entr" presetSubtype="0" fill="hold" grpId="0" nodeType="withEffect">
                                  <p:stCondLst>
                                    <p:cond delay="2250"/>
                                  </p:stCondLst>
                                  <p:childTnLst>
                                    <p:set>
                                      <p:cBhvr>
                                        <p:cTn id="60" dur="1" fill="hold">
                                          <p:stCondLst>
                                            <p:cond delay="0"/>
                                          </p:stCondLst>
                                        </p:cTn>
                                        <p:tgtEl>
                                          <p:spTgt spid="241"/>
                                        </p:tgtEl>
                                        <p:attrNameLst>
                                          <p:attrName>style.visibility</p:attrName>
                                        </p:attrNameLst>
                                      </p:cBhvr>
                                      <p:to>
                                        <p:strVal val="visible"/>
                                      </p:to>
                                    </p:set>
                                    <p:animEffect transition="in" filter="fade">
                                      <p:cBhvr>
                                        <p:cTn id="61" dur="750"/>
                                        <p:tgtEl>
                                          <p:spTgt spid="241"/>
                                        </p:tgtEl>
                                      </p:cBhvr>
                                    </p:animEffect>
                                  </p:childTnLst>
                                </p:cTn>
                              </p:par>
                              <p:par>
                                <p:cTn id="62" presetID="10" presetClass="entr" presetSubtype="0" fill="hold" nodeType="withEffect">
                                  <p:stCondLst>
                                    <p:cond delay="2250"/>
                                  </p:stCondLst>
                                  <p:childTnLst>
                                    <p:set>
                                      <p:cBhvr>
                                        <p:cTn id="63" dur="1" fill="hold">
                                          <p:stCondLst>
                                            <p:cond delay="0"/>
                                          </p:stCondLst>
                                        </p:cTn>
                                        <p:tgtEl>
                                          <p:spTgt spid="247"/>
                                        </p:tgtEl>
                                        <p:attrNameLst>
                                          <p:attrName>style.visibility</p:attrName>
                                        </p:attrNameLst>
                                      </p:cBhvr>
                                      <p:to>
                                        <p:strVal val="visible"/>
                                      </p:to>
                                    </p:set>
                                    <p:animEffect transition="in" filter="fade">
                                      <p:cBhvr>
                                        <p:cTn id="64" dur="750"/>
                                        <p:tgtEl>
                                          <p:spTgt spid="247"/>
                                        </p:tgtEl>
                                      </p:cBhvr>
                                    </p:animEffect>
                                  </p:childTnLst>
                                </p:cTn>
                              </p:par>
                              <p:par>
                                <p:cTn id="65" presetID="10" presetClass="entr" presetSubtype="0" fill="hold" grpId="0" nodeType="withEffect">
                                  <p:stCondLst>
                                    <p:cond delay="2250"/>
                                  </p:stCondLst>
                                  <p:childTnLst>
                                    <p:set>
                                      <p:cBhvr>
                                        <p:cTn id="66" dur="1" fill="hold">
                                          <p:stCondLst>
                                            <p:cond delay="0"/>
                                          </p:stCondLst>
                                        </p:cTn>
                                        <p:tgtEl>
                                          <p:spTgt spid="251"/>
                                        </p:tgtEl>
                                        <p:attrNameLst>
                                          <p:attrName>style.visibility</p:attrName>
                                        </p:attrNameLst>
                                      </p:cBhvr>
                                      <p:to>
                                        <p:strVal val="visible"/>
                                      </p:to>
                                    </p:set>
                                    <p:animEffect transition="in" filter="fade">
                                      <p:cBhvr>
                                        <p:cTn id="67" dur="750"/>
                                        <p:tgtEl>
                                          <p:spTgt spid="251"/>
                                        </p:tgtEl>
                                      </p:cBhvr>
                                    </p:animEffect>
                                  </p:childTnLst>
                                </p:cTn>
                              </p:par>
                              <p:par>
                                <p:cTn id="68" presetID="22" presetClass="entr" presetSubtype="8" fill="hold" grpId="0" nodeType="withEffect">
                                  <p:stCondLst>
                                    <p:cond delay="3000"/>
                                  </p:stCondLst>
                                  <p:childTnLst>
                                    <p:set>
                                      <p:cBhvr>
                                        <p:cTn id="69" dur="1" fill="hold">
                                          <p:stCondLst>
                                            <p:cond delay="0"/>
                                          </p:stCondLst>
                                        </p:cTn>
                                        <p:tgtEl>
                                          <p:spTgt spid="235"/>
                                        </p:tgtEl>
                                        <p:attrNameLst>
                                          <p:attrName>style.visibility</p:attrName>
                                        </p:attrNameLst>
                                      </p:cBhvr>
                                      <p:to>
                                        <p:strVal val="visible"/>
                                      </p:to>
                                    </p:set>
                                    <p:animEffect transition="in" filter="wipe(left)">
                                      <p:cBhvr>
                                        <p:cTn id="70" dur="750"/>
                                        <p:tgtEl>
                                          <p:spTgt spid="235"/>
                                        </p:tgtEl>
                                      </p:cBhvr>
                                    </p:animEffect>
                                  </p:childTnLst>
                                </p:cTn>
                              </p:par>
                              <p:par>
                                <p:cTn id="71" presetID="10" presetClass="entr" presetSubtype="0" fill="hold" grpId="0" nodeType="withEffect">
                                  <p:stCondLst>
                                    <p:cond delay="3750"/>
                                  </p:stCondLst>
                                  <p:childTnLst>
                                    <p:set>
                                      <p:cBhvr>
                                        <p:cTn id="72" dur="1" fill="hold">
                                          <p:stCondLst>
                                            <p:cond delay="0"/>
                                          </p:stCondLst>
                                        </p:cTn>
                                        <p:tgtEl>
                                          <p:spTgt spid="236"/>
                                        </p:tgtEl>
                                        <p:attrNameLst>
                                          <p:attrName>style.visibility</p:attrName>
                                        </p:attrNameLst>
                                      </p:cBhvr>
                                      <p:to>
                                        <p:strVal val="visible"/>
                                      </p:to>
                                    </p:set>
                                    <p:animEffect transition="in" filter="fade">
                                      <p:cBhvr>
                                        <p:cTn id="73" dur="750"/>
                                        <p:tgtEl>
                                          <p:spTgt spid="236"/>
                                        </p:tgtEl>
                                      </p:cBhvr>
                                    </p:animEffect>
                                  </p:childTnLst>
                                </p:cTn>
                              </p:par>
                              <p:par>
                                <p:cTn id="74" presetID="22" presetClass="entr" presetSubtype="8" fill="hold" grpId="0" nodeType="withEffect">
                                  <p:stCondLst>
                                    <p:cond delay="3000"/>
                                  </p:stCondLst>
                                  <p:childTnLst>
                                    <p:set>
                                      <p:cBhvr>
                                        <p:cTn id="75" dur="1" fill="hold">
                                          <p:stCondLst>
                                            <p:cond delay="0"/>
                                          </p:stCondLst>
                                        </p:cTn>
                                        <p:tgtEl>
                                          <p:spTgt spid="242"/>
                                        </p:tgtEl>
                                        <p:attrNameLst>
                                          <p:attrName>style.visibility</p:attrName>
                                        </p:attrNameLst>
                                      </p:cBhvr>
                                      <p:to>
                                        <p:strVal val="visible"/>
                                      </p:to>
                                    </p:set>
                                    <p:animEffect transition="in" filter="wipe(left)">
                                      <p:cBhvr>
                                        <p:cTn id="76" dur="750"/>
                                        <p:tgtEl>
                                          <p:spTgt spid="242"/>
                                        </p:tgtEl>
                                      </p:cBhvr>
                                    </p:animEffect>
                                  </p:childTnLst>
                                </p:cTn>
                              </p:par>
                              <p:par>
                                <p:cTn id="77" presetID="10" presetClass="entr" presetSubtype="0" fill="hold" grpId="0" nodeType="withEffect">
                                  <p:stCondLst>
                                    <p:cond delay="3750"/>
                                  </p:stCondLst>
                                  <p:childTnLst>
                                    <p:set>
                                      <p:cBhvr>
                                        <p:cTn id="78" dur="1" fill="hold">
                                          <p:stCondLst>
                                            <p:cond delay="0"/>
                                          </p:stCondLst>
                                        </p:cTn>
                                        <p:tgtEl>
                                          <p:spTgt spid="243"/>
                                        </p:tgtEl>
                                        <p:attrNameLst>
                                          <p:attrName>style.visibility</p:attrName>
                                        </p:attrNameLst>
                                      </p:cBhvr>
                                      <p:to>
                                        <p:strVal val="visible"/>
                                      </p:to>
                                    </p:set>
                                    <p:animEffect transition="in" filter="fade">
                                      <p:cBhvr>
                                        <p:cTn id="79" dur="750"/>
                                        <p:tgtEl>
                                          <p:spTgt spid="243"/>
                                        </p:tgtEl>
                                      </p:cBhvr>
                                    </p:animEffect>
                                  </p:childTnLst>
                                </p:cTn>
                              </p:par>
                              <p:par>
                                <p:cTn id="80" presetID="22" presetClass="entr" presetSubtype="8" fill="hold" grpId="0" nodeType="withEffect">
                                  <p:stCondLst>
                                    <p:cond delay="3000"/>
                                  </p:stCondLst>
                                  <p:childTnLst>
                                    <p:set>
                                      <p:cBhvr>
                                        <p:cTn id="81" dur="1" fill="hold">
                                          <p:stCondLst>
                                            <p:cond delay="0"/>
                                          </p:stCondLst>
                                        </p:cTn>
                                        <p:tgtEl>
                                          <p:spTgt spid="249"/>
                                        </p:tgtEl>
                                        <p:attrNameLst>
                                          <p:attrName>style.visibility</p:attrName>
                                        </p:attrNameLst>
                                      </p:cBhvr>
                                      <p:to>
                                        <p:strVal val="visible"/>
                                      </p:to>
                                    </p:set>
                                    <p:animEffect transition="in" filter="wipe(left)">
                                      <p:cBhvr>
                                        <p:cTn id="82" dur="750"/>
                                        <p:tgtEl>
                                          <p:spTgt spid="249"/>
                                        </p:tgtEl>
                                      </p:cBhvr>
                                    </p:animEffect>
                                  </p:childTnLst>
                                </p:cTn>
                              </p:par>
                              <p:par>
                                <p:cTn id="83" presetID="10" presetClass="entr" presetSubtype="0" fill="hold" grpId="0" nodeType="withEffect">
                                  <p:stCondLst>
                                    <p:cond delay="3750"/>
                                  </p:stCondLst>
                                  <p:childTnLst>
                                    <p:set>
                                      <p:cBhvr>
                                        <p:cTn id="84" dur="1" fill="hold">
                                          <p:stCondLst>
                                            <p:cond delay="0"/>
                                          </p:stCondLst>
                                        </p:cTn>
                                        <p:tgtEl>
                                          <p:spTgt spid="250"/>
                                        </p:tgtEl>
                                        <p:attrNameLst>
                                          <p:attrName>style.visibility</p:attrName>
                                        </p:attrNameLst>
                                      </p:cBhvr>
                                      <p:to>
                                        <p:strVal val="visible"/>
                                      </p:to>
                                    </p:set>
                                    <p:animEffect transition="in" filter="fade">
                                      <p:cBhvr>
                                        <p:cTn id="85" dur="750"/>
                                        <p:tgtEl>
                                          <p:spTgt spid="250"/>
                                        </p:tgtEl>
                                      </p:cBhvr>
                                    </p:animEffect>
                                  </p:childTnLst>
                                </p:cTn>
                              </p:par>
                              <p:par>
                                <p:cTn id="86" presetID="22" presetClass="entr" presetSubtype="8" fill="hold" grpId="0" nodeType="withEffect">
                                  <p:stCondLst>
                                    <p:cond delay="3000"/>
                                  </p:stCondLst>
                                  <p:childTnLst>
                                    <p:set>
                                      <p:cBhvr>
                                        <p:cTn id="87" dur="1" fill="hold">
                                          <p:stCondLst>
                                            <p:cond delay="0"/>
                                          </p:stCondLst>
                                        </p:cTn>
                                        <p:tgtEl>
                                          <p:spTgt spid="252"/>
                                        </p:tgtEl>
                                        <p:attrNameLst>
                                          <p:attrName>style.visibility</p:attrName>
                                        </p:attrNameLst>
                                      </p:cBhvr>
                                      <p:to>
                                        <p:strVal val="visible"/>
                                      </p:to>
                                    </p:set>
                                    <p:animEffect transition="in" filter="wipe(left)">
                                      <p:cBhvr>
                                        <p:cTn id="88" dur="750"/>
                                        <p:tgtEl>
                                          <p:spTgt spid="252"/>
                                        </p:tgtEl>
                                      </p:cBhvr>
                                    </p:animEffect>
                                  </p:childTnLst>
                                </p:cTn>
                              </p:par>
                              <p:par>
                                <p:cTn id="89" presetID="10" presetClass="entr" presetSubtype="0" fill="hold" grpId="0" nodeType="withEffect">
                                  <p:stCondLst>
                                    <p:cond delay="3750"/>
                                  </p:stCondLst>
                                  <p:childTnLst>
                                    <p:set>
                                      <p:cBhvr>
                                        <p:cTn id="90" dur="1" fill="hold">
                                          <p:stCondLst>
                                            <p:cond delay="0"/>
                                          </p:stCondLst>
                                        </p:cTn>
                                        <p:tgtEl>
                                          <p:spTgt spid="253"/>
                                        </p:tgtEl>
                                        <p:attrNameLst>
                                          <p:attrName>style.visibility</p:attrName>
                                        </p:attrNameLst>
                                      </p:cBhvr>
                                      <p:to>
                                        <p:strVal val="visible"/>
                                      </p:to>
                                    </p:set>
                                    <p:animEffect transition="in" filter="fade">
                                      <p:cBhvr>
                                        <p:cTn id="91" dur="750"/>
                                        <p:tgtEl>
                                          <p:spTgt spid="253"/>
                                        </p:tgtEl>
                                      </p:cBhvr>
                                    </p:animEffect>
                                  </p:childTnLst>
                                </p:cTn>
                              </p:par>
                              <p:par>
                                <p:cTn id="92" presetID="10" presetClass="entr" presetSubtype="0" fill="hold" grpId="0" nodeType="withEffect">
                                  <p:stCondLst>
                                    <p:cond delay="3000"/>
                                  </p:stCondLst>
                                  <p:childTnLst>
                                    <p:set>
                                      <p:cBhvr>
                                        <p:cTn id="93" dur="1" fill="hold">
                                          <p:stCondLst>
                                            <p:cond delay="0"/>
                                          </p:stCondLst>
                                        </p:cTn>
                                        <p:tgtEl>
                                          <p:spTgt spid="217"/>
                                        </p:tgtEl>
                                        <p:attrNameLst>
                                          <p:attrName>style.visibility</p:attrName>
                                        </p:attrNameLst>
                                      </p:cBhvr>
                                      <p:to>
                                        <p:strVal val="visible"/>
                                      </p:to>
                                    </p:set>
                                    <p:animEffect transition="in" filter="fade">
                                      <p:cBhvr>
                                        <p:cTn id="94" dur="750"/>
                                        <p:tgtEl>
                                          <p:spTgt spid="217"/>
                                        </p:tgtEl>
                                      </p:cBhvr>
                                    </p:animEffect>
                                  </p:childTnLst>
                                </p:cTn>
                              </p:par>
                              <p:par>
                                <p:cTn id="95" presetID="63" presetClass="path" presetSubtype="0" decel="50000" fill="hold" grpId="1" nodeType="withEffect">
                                  <p:stCondLst>
                                    <p:cond delay="3000"/>
                                  </p:stCondLst>
                                  <p:childTnLst>
                                    <p:animMotion origin="layout" path="M -0.01562 -3.7037E-6 L 0.11081 -3.7037E-6 " pathEditMode="relative" rAng="0" ptsTypes="AA">
                                      <p:cBhvr>
                                        <p:cTn id="96" dur="750" spd="-100000" fill="hold"/>
                                        <p:tgtEl>
                                          <p:spTgt spid="217"/>
                                        </p:tgtEl>
                                        <p:attrNameLst>
                                          <p:attrName>ppt_x</p:attrName>
                                          <p:attrName>ppt_y</p:attrName>
                                        </p:attrNameLst>
                                      </p:cBhvr>
                                      <p:rCtr x="6315" y="0"/>
                                    </p:animMotion>
                                  </p:childTnLst>
                                </p:cTn>
                              </p:par>
                              <p:par>
                                <p:cTn id="97" presetID="35" presetClass="path" presetSubtype="0" accel="50000" decel="50000" fill="hold" grpId="2" nodeType="withEffect">
                                  <p:stCondLst>
                                    <p:cond delay="3750"/>
                                  </p:stCondLst>
                                  <p:childTnLst>
                                    <p:animMotion origin="layout" path="M -0.01562 -3.7037E-6 L -2.29167E-6 -3.7037E-6 " pathEditMode="relative" rAng="0" ptsTypes="AA">
                                      <p:cBhvr>
                                        <p:cTn id="98" dur="750" fill="hold"/>
                                        <p:tgtEl>
                                          <p:spTgt spid="217"/>
                                        </p:tgtEl>
                                        <p:attrNameLst>
                                          <p:attrName>ppt_x</p:attrName>
                                          <p:attrName>ppt_y</p:attrName>
                                        </p:attrNameLst>
                                      </p:cBhvr>
                                      <p:rCtr x="781" y="0"/>
                                    </p:animMotion>
                                  </p:childTnLst>
                                </p:cTn>
                              </p:par>
                              <p:par>
                                <p:cTn id="99" presetID="10" presetClass="entr" presetSubtype="0" fill="hold" grpId="0" nodeType="withEffect">
                                  <p:stCondLst>
                                    <p:cond delay="3000"/>
                                  </p:stCondLst>
                                  <p:childTnLst>
                                    <p:set>
                                      <p:cBhvr>
                                        <p:cTn id="100" dur="1" fill="hold">
                                          <p:stCondLst>
                                            <p:cond delay="0"/>
                                          </p:stCondLst>
                                        </p:cTn>
                                        <p:tgtEl>
                                          <p:spTgt spid="219"/>
                                        </p:tgtEl>
                                        <p:attrNameLst>
                                          <p:attrName>style.visibility</p:attrName>
                                        </p:attrNameLst>
                                      </p:cBhvr>
                                      <p:to>
                                        <p:strVal val="visible"/>
                                      </p:to>
                                    </p:set>
                                    <p:animEffect transition="in" filter="fade">
                                      <p:cBhvr>
                                        <p:cTn id="101" dur="750"/>
                                        <p:tgtEl>
                                          <p:spTgt spid="219"/>
                                        </p:tgtEl>
                                      </p:cBhvr>
                                    </p:animEffect>
                                  </p:childTnLst>
                                </p:cTn>
                              </p:par>
                              <p:par>
                                <p:cTn id="102" presetID="63" presetClass="path" presetSubtype="0" decel="50000" fill="hold" grpId="1" nodeType="withEffect">
                                  <p:stCondLst>
                                    <p:cond delay="3000"/>
                                  </p:stCondLst>
                                  <p:childTnLst>
                                    <p:animMotion origin="layout" path="M -0.01562 -3.7037E-6 L 0.11081 -3.7037E-6 " pathEditMode="relative" rAng="0" ptsTypes="AA">
                                      <p:cBhvr>
                                        <p:cTn id="103" dur="750" spd="-100000" fill="hold"/>
                                        <p:tgtEl>
                                          <p:spTgt spid="219"/>
                                        </p:tgtEl>
                                        <p:attrNameLst>
                                          <p:attrName>ppt_x</p:attrName>
                                          <p:attrName>ppt_y</p:attrName>
                                        </p:attrNameLst>
                                      </p:cBhvr>
                                      <p:rCtr x="6315" y="0"/>
                                    </p:animMotion>
                                  </p:childTnLst>
                                </p:cTn>
                              </p:par>
                              <p:par>
                                <p:cTn id="104" presetID="35" presetClass="path" presetSubtype="0" accel="50000" decel="50000" fill="hold" grpId="2" nodeType="withEffect">
                                  <p:stCondLst>
                                    <p:cond delay="3750"/>
                                  </p:stCondLst>
                                  <p:childTnLst>
                                    <p:animMotion origin="layout" path="M -0.01562 -3.7037E-6 L -2.29167E-6 -3.7037E-6 " pathEditMode="relative" rAng="0" ptsTypes="AA">
                                      <p:cBhvr>
                                        <p:cTn id="105" dur="750" fill="hold"/>
                                        <p:tgtEl>
                                          <p:spTgt spid="219"/>
                                        </p:tgtEl>
                                        <p:attrNameLst>
                                          <p:attrName>ppt_x</p:attrName>
                                          <p:attrName>ppt_y</p:attrName>
                                        </p:attrNameLst>
                                      </p:cBhvr>
                                      <p:rCtr x="781" y="0"/>
                                    </p:animMotion>
                                  </p:childTnLst>
                                </p:cTn>
                              </p:par>
                              <p:par>
                                <p:cTn id="106" presetID="10" presetClass="entr" presetSubtype="0" fill="hold" grpId="0" nodeType="withEffect">
                                  <p:stCondLst>
                                    <p:cond delay="3000"/>
                                  </p:stCondLst>
                                  <p:childTnLst>
                                    <p:set>
                                      <p:cBhvr>
                                        <p:cTn id="107" dur="1" fill="hold">
                                          <p:stCondLst>
                                            <p:cond delay="0"/>
                                          </p:stCondLst>
                                        </p:cTn>
                                        <p:tgtEl>
                                          <p:spTgt spid="220"/>
                                        </p:tgtEl>
                                        <p:attrNameLst>
                                          <p:attrName>style.visibility</p:attrName>
                                        </p:attrNameLst>
                                      </p:cBhvr>
                                      <p:to>
                                        <p:strVal val="visible"/>
                                      </p:to>
                                    </p:set>
                                    <p:animEffect transition="in" filter="fade">
                                      <p:cBhvr>
                                        <p:cTn id="108" dur="750"/>
                                        <p:tgtEl>
                                          <p:spTgt spid="220"/>
                                        </p:tgtEl>
                                      </p:cBhvr>
                                    </p:animEffect>
                                  </p:childTnLst>
                                </p:cTn>
                              </p:par>
                              <p:par>
                                <p:cTn id="109" presetID="63" presetClass="path" presetSubtype="0" decel="50000" fill="hold" grpId="1" nodeType="withEffect">
                                  <p:stCondLst>
                                    <p:cond delay="3000"/>
                                  </p:stCondLst>
                                  <p:childTnLst>
                                    <p:animMotion origin="layout" path="M -0.01562 -3.7037E-6 L 0.11081 -3.7037E-6 " pathEditMode="relative" rAng="0" ptsTypes="AA">
                                      <p:cBhvr>
                                        <p:cTn id="110" dur="750" spd="-100000" fill="hold"/>
                                        <p:tgtEl>
                                          <p:spTgt spid="220"/>
                                        </p:tgtEl>
                                        <p:attrNameLst>
                                          <p:attrName>ppt_x</p:attrName>
                                          <p:attrName>ppt_y</p:attrName>
                                        </p:attrNameLst>
                                      </p:cBhvr>
                                      <p:rCtr x="6315" y="0"/>
                                    </p:animMotion>
                                  </p:childTnLst>
                                </p:cTn>
                              </p:par>
                              <p:par>
                                <p:cTn id="111" presetID="35" presetClass="path" presetSubtype="0" accel="50000" decel="50000" fill="hold" grpId="2" nodeType="withEffect">
                                  <p:stCondLst>
                                    <p:cond delay="3750"/>
                                  </p:stCondLst>
                                  <p:childTnLst>
                                    <p:animMotion origin="layout" path="M -0.01562 -3.7037E-6 L -2.29167E-6 -3.7037E-6 " pathEditMode="relative" rAng="0" ptsTypes="AA">
                                      <p:cBhvr>
                                        <p:cTn id="112" dur="750" fill="hold"/>
                                        <p:tgtEl>
                                          <p:spTgt spid="220"/>
                                        </p:tgtEl>
                                        <p:attrNameLst>
                                          <p:attrName>ppt_x</p:attrName>
                                          <p:attrName>ppt_y</p:attrName>
                                        </p:attrNameLst>
                                      </p:cBhvr>
                                      <p:rCtr x="781" y="0"/>
                                    </p:animMotion>
                                  </p:childTnLst>
                                </p:cTn>
                              </p:par>
                              <p:par>
                                <p:cTn id="113" presetID="10" presetClass="entr" presetSubtype="0" fill="hold" grpId="0" nodeType="withEffect">
                                  <p:stCondLst>
                                    <p:cond delay="3000"/>
                                  </p:stCondLst>
                                  <p:childTnLst>
                                    <p:set>
                                      <p:cBhvr>
                                        <p:cTn id="114" dur="1" fill="hold">
                                          <p:stCondLst>
                                            <p:cond delay="0"/>
                                          </p:stCondLst>
                                        </p:cTn>
                                        <p:tgtEl>
                                          <p:spTgt spid="221"/>
                                        </p:tgtEl>
                                        <p:attrNameLst>
                                          <p:attrName>style.visibility</p:attrName>
                                        </p:attrNameLst>
                                      </p:cBhvr>
                                      <p:to>
                                        <p:strVal val="visible"/>
                                      </p:to>
                                    </p:set>
                                    <p:animEffect transition="in" filter="fade">
                                      <p:cBhvr>
                                        <p:cTn id="115" dur="750"/>
                                        <p:tgtEl>
                                          <p:spTgt spid="221"/>
                                        </p:tgtEl>
                                      </p:cBhvr>
                                    </p:animEffect>
                                  </p:childTnLst>
                                </p:cTn>
                              </p:par>
                              <p:par>
                                <p:cTn id="116" presetID="63" presetClass="path" presetSubtype="0" decel="50000" fill="hold" grpId="1" nodeType="withEffect">
                                  <p:stCondLst>
                                    <p:cond delay="3000"/>
                                  </p:stCondLst>
                                  <p:childTnLst>
                                    <p:animMotion origin="layout" path="M -0.01562 -3.7037E-6 L 0.11081 -3.7037E-6 " pathEditMode="relative" rAng="0" ptsTypes="AA">
                                      <p:cBhvr>
                                        <p:cTn id="117" dur="750" spd="-100000" fill="hold"/>
                                        <p:tgtEl>
                                          <p:spTgt spid="221"/>
                                        </p:tgtEl>
                                        <p:attrNameLst>
                                          <p:attrName>ppt_x</p:attrName>
                                          <p:attrName>ppt_y</p:attrName>
                                        </p:attrNameLst>
                                      </p:cBhvr>
                                      <p:rCtr x="6315" y="0"/>
                                    </p:animMotion>
                                  </p:childTnLst>
                                </p:cTn>
                              </p:par>
                              <p:par>
                                <p:cTn id="118" presetID="35" presetClass="path" presetSubtype="0" accel="50000" decel="50000" fill="hold" grpId="2" nodeType="withEffect">
                                  <p:stCondLst>
                                    <p:cond delay="3750"/>
                                  </p:stCondLst>
                                  <p:childTnLst>
                                    <p:animMotion origin="layout" path="M -0.01562 -3.7037E-6 L -2.29167E-6 -3.7037E-6 " pathEditMode="relative" rAng="0" ptsTypes="AA">
                                      <p:cBhvr>
                                        <p:cTn id="119" dur="750" fill="hold"/>
                                        <p:tgtEl>
                                          <p:spTgt spid="221"/>
                                        </p:tgtEl>
                                        <p:attrNameLst>
                                          <p:attrName>ppt_x</p:attrName>
                                          <p:attrName>ppt_y</p:attrName>
                                        </p:attrNameLst>
                                      </p:cBhvr>
                                      <p:rCtr x="781" y="0"/>
                                    </p:animMotion>
                                  </p:childTnLst>
                                </p:cTn>
                              </p:par>
                            </p:childTnLst>
                          </p:cTn>
                        </p:par>
                        <p:par>
                          <p:cTn id="120" fill="hold">
                            <p:stCondLst>
                              <p:cond delay="1000"/>
                            </p:stCondLst>
                            <p:childTnLst>
                              <p:par>
                                <p:cTn id="121" presetID="10" presetClass="entr" presetSubtype="0" fill="hold" grpId="0"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7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217" grpId="0"/>
      <p:bldP spid="217" grpId="1"/>
      <p:bldP spid="217" grpId="2"/>
      <p:bldP spid="219" grpId="0"/>
      <p:bldP spid="219" grpId="1"/>
      <p:bldP spid="219" grpId="2"/>
      <p:bldP spid="220" grpId="0"/>
      <p:bldP spid="220" grpId="1"/>
      <p:bldP spid="220" grpId="2"/>
      <p:bldP spid="221" grpId="0"/>
      <p:bldP spid="221" grpId="1"/>
      <p:bldP spid="221" grpId="2"/>
      <p:bldP spid="227" grpId="0" animBg="1"/>
      <p:bldP spid="235" grpId="0"/>
      <p:bldP spid="236" grpId="0"/>
      <p:bldP spid="241" grpId="0" animBg="1"/>
      <p:bldP spid="242" grpId="0"/>
      <p:bldP spid="243" grpId="0"/>
      <p:bldP spid="249" grpId="0"/>
      <p:bldP spid="250" grpId="0"/>
      <p:bldP spid="251" grpId="0" animBg="1"/>
      <p:bldP spid="252" grpId="0"/>
      <p:bldP spid="253" grpId="0"/>
      <p:bldP spid="254" grpId="0" animBg="1"/>
      <p:bldP spid="255" grpId="0" animBg="1"/>
      <p:bldP spid="256" grpId="0" animBg="1"/>
      <p:bldP spid="257" grpId="0" animBg="1"/>
      <p:bldP spid="78" grpId="0"/>
      <p:bldP spid="78" grpId="1"/>
      <p:bldP spid="78" grpId="2"/>
      <p:bldP spid="79" grpId="0"/>
      <p:bldP spid="79" grpId="1"/>
      <p:bldP spid="7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51823" y="2767280"/>
            <a:ext cx="4288353" cy="1323439"/>
          </a:xfrm>
          <a:prstGeom prst="rect">
            <a:avLst/>
          </a:prstGeom>
          <a:noFill/>
          <a:effectLst/>
        </p:spPr>
        <p:txBody>
          <a:bodyPr wrap="none" rtlCol="0">
            <a:spAutoFit/>
          </a:bodyPr>
          <a:lstStyle>
            <a:defPPr>
              <a:defRPr lang="zh-CN"/>
            </a:defPPr>
            <a:lvl1pPr>
              <a:defRPr sz="3000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defRPr>
            </a:lvl1pPr>
          </a:lstStyle>
          <a:p>
            <a:r>
              <a:rPr lang="zh-CN" altLang="en-US" sz="8000" b="1" dirty="0">
                <a:effectLst>
                  <a:outerShdw blurRad="254000" dist="152400" dir="2700000" algn="tl" rotWithShape="0">
                    <a:prstClr val="black">
                      <a:alpha val="40000"/>
                    </a:prstClr>
                  </a:outerShdw>
                </a:effectLst>
              </a:rPr>
              <a:t>感谢观看</a:t>
            </a:r>
            <a:endParaRPr lang="zh-CN" altLang="en-US" sz="8000" b="1" dirty="0">
              <a:effectLst>
                <a:outerShdw blurRad="254000" dist="152400" dir="2700000" algn="tl" rotWithShape="0">
                  <a:prstClr val="black">
                    <a:alpha val="40000"/>
                  </a:prstClr>
                </a:outerShdw>
              </a:effectLst>
            </a:endParaRPr>
          </a:p>
        </p:txBody>
      </p:sp>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63" presetClass="path" presetSubtype="0" decel="50000" fill="hold" grpId="1" nodeType="withEffect">
                                  <p:stCondLst>
                                    <p:cond delay="0"/>
                                  </p:stCondLst>
                                  <p:childTnLst>
                                    <p:animMotion origin="layout" path="M 0.01523 0 L -0.10885 0 " pathEditMode="relative" rAng="0" ptsTypes="AA">
                                      <p:cBhvr>
                                        <p:cTn id="9" dur="750" spd="-100000" fill="hold"/>
                                        <p:tgtEl>
                                          <p:spTgt spid="1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0 L 0 0 " pathEditMode="relative" rAng="0" ptsTypes="AA">
                                      <p:cBhvr>
                                        <p:cTn id="11" dur="750" fill="hold"/>
                                        <p:tgtEl>
                                          <p:spTgt spid="14"/>
                                        </p:tgtEl>
                                        <p:attrNameLst>
                                          <p:attrName>ppt_x</p:attrName>
                                          <p:attrName>ppt_y</p:attrName>
                                        </p:attrNameLst>
                                      </p:cBhvr>
                                      <p:rCtr x="-807" y="0"/>
                                    </p:animMotion>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33" grpId="0" animBg="1"/>
      <p:bldP spid="34" grpId="0" animBg="1"/>
      <p:bldP spid="35"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41297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450144" y="1864096"/>
            <a:ext cx="9290882" cy="736805"/>
          </a:xfrm>
          <a:prstGeom prst="rect">
            <a:avLst/>
          </a:prstGeom>
        </p:spPr>
        <p:txBody>
          <a:bodyPr wrap="square">
            <a:spAutoFit/>
          </a:bodyPr>
          <a:lstStyle/>
          <a:p>
            <a:pPr algn="ctr">
              <a:lnSpc>
                <a:spcPct val="120000"/>
              </a:lnSpc>
            </a:pPr>
            <a:r>
              <a:rPr lang="en-US" altLang="zh-CN" sz="1200" dirty="0">
                <a:solidFill>
                  <a:prstClr val="black">
                    <a:lumMod val="75000"/>
                    <a:lumOff val="25000"/>
                  </a:prstClr>
                </a:solidFill>
              </a:rPr>
              <a:t>Please enter your content here, can be used to paste by copying your text and choose to keep only text. Please enter your content here, can be used to paste by copying your text and choose to keep only text. Please enter your content here, can be used to paste by copying your text and choose to keep only text. </a:t>
            </a:r>
            <a:endParaRPr lang="en-US" altLang="zh-CN" sz="1200" dirty="0">
              <a:solidFill>
                <a:prstClr val="black">
                  <a:lumMod val="75000"/>
                  <a:lumOff val="25000"/>
                </a:prstClr>
              </a:solidFill>
            </a:endParaRPr>
          </a:p>
        </p:txBody>
      </p:sp>
      <p:sp>
        <p:nvSpPr>
          <p:cNvPr id="35" name="文本框 34"/>
          <p:cNvSpPr txBox="1"/>
          <p:nvPr/>
        </p:nvSpPr>
        <p:spPr>
          <a:xfrm>
            <a:off x="4558727" y="1463986"/>
            <a:ext cx="3073714" cy="400110"/>
          </a:xfrm>
          <a:prstGeom prst="rect">
            <a:avLst/>
          </a:prstGeom>
          <a:noFill/>
        </p:spPr>
        <p:txBody>
          <a:bodyPr wrap="square" rtlCol="0">
            <a:spAutoFit/>
          </a:bodyPr>
          <a:lstStyle/>
          <a:p>
            <a:pPr algn="ctr"/>
            <a:r>
              <a:rPr lang="zh-CN" altLang="en-US" sz="2000" dirty="0">
                <a:solidFill>
                  <a:prstClr val="black">
                    <a:lumMod val="75000"/>
                    <a:lumOff val="25000"/>
                  </a:prstClr>
                </a:solidFill>
              </a:rPr>
              <a:t>请输入您的标题</a:t>
            </a:r>
            <a:endParaRPr lang="zh-CN" altLang="en-US" sz="2000" dirty="0">
              <a:solidFill>
                <a:prstClr val="black">
                  <a:lumMod val="75000"/>
                  <a:lumOff val="25000"/>
                </a:prstClr>
              </a:solidFill>
            </a:endParaRPr>
          </a:p>
        </p:txBody>
      </p:sp>
      <p:sp>
        <p:nvSpPr>
          <p:cNvPr id="39" name="圆角矩形 38"/>
          <p:cNvSpPr/>
          <p:nvPr/>
        </p:nvSpPr>
        <p:spPr>
          <a:xfrm rot="16200000">
            <a:off x="867962" y="4020428"/>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11262398" y="4020428"/>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42723" y="178376"/>
            <a:ext cx="3144425" cy="583565"/>
          </a:xfrm>
          <a:prstGeom prst="rect">
            <a:avLst/>
          </a:prstGeom>
          <a:noFill/>
        </p:spPr>
        <p:txBody>
          <a:bodyPr wrap="square" rtlCol="0">
            <a:spAutoFit/>
          </a:bodyPr>
          <a:lstStyle/>
          <a:p>
            <a:r>
              <a:rPr lang="zh-CN" altLang="en-US" sz="3200" dirty="0">
                <a:solidFill>
                  <a:schemeClr val="tx1">
                    <a:lumMod val="75000"/>
                    <a:lumOff val="25000"/>
                  </a:schemeClr>
                </a:solidFill>
              </a:rPr>
              <a:t>什么是区块链</a:t>
            </a:r>
            <a:endParaRPr lang="en-US" altLang="zh-CN" sz="3200" dirty="0">
              <a:solidFill>
                <a:schemeClr val="tx1">
                  <a:lumMod val="75000"/>
                  <a:lumOff val="25000"/>
                </a:schemeClr>
              </a:solidFill>
            </a:endParaRPr>
          </a:p>
        </p:txBody>
      </p:sp>
      <p:sp>
        <p:nvSpPr>
          <p:cNvPr id="3" name="矩形 2"/>
          <p:cNvSpPr/>
          <p:nvPr/>
        </p:nvSpPr>
        <p:spPr>
          <a:xfrm>
            <a:off x="1342723" y="663471"/>
            <a:ext cx="3964522" cy="275590"/>
          </a:xfrm>
          <a:prstGeom prst="rect">
            <a:avLst/>
          </a:prstGeom>
        </p:spPr>
        <p:txBody>
          <a:bodyPr wrap="square">
            <a:spAutoFit/>
          </a:bodyPr>
          <a:lstStyle/>
          <a:p>
            <a:pPr>
              <a:lnSpc>
                <a:spcPct val="120000"/>
              </a:lnSpc>
            </a:pPr>
            <a:r>
              <a:rPr lang="en-US" sz="1000" dirty="0">
                <a:solidFill>
                  <a:schemeClr val="tx1">
                    <a:lumMod val="75000"/>
                    <a:lumOff val="25000"/>
                  </a:schemeClr>
                </a:solidFill>
              </a:rPr>
              <a:t>What the blockchain realy is?</a:t>
            </a:r>
            <a:endParaRPr lang="en-US" sz="1000" dirty="0">
              <a:solidFill>
                <a:schemeClr val="tx1">
                  <a:lumMod val="75000"/>
                  <a:lumOff val="25000"/>
                </a:schemeClr>
              </a:solidFill>
              <a:latin typeface="ITC Avant Garde Std XLt" panose="020B03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750"/>
                                        <p:tgtEl>
                                          <p:spTgt spid="39"/>
                                        </p:tgtEl>
                                      </p:cBhvr>
                                    </p:animEffect>
                                  </p:childTnLst>
                                </p:cTn>
                              </p:par>
                              <p:par>
                                <p:cTn id="8" presetID="63" presetClass="path" presetSubtype="0" decel="50000" fill="hold" grpId="1" nodeType="withEffect">
                                  <p:stCondLst>
                                    <p:cond delay="0"/>
                                  </p:stCondLst>
                                  <p:childTnLst>
                                    <p:animMotion origin="layout" path="M 0.01523 -4.81481E-6 L -0.10886 -4.81481E-6 " pathEditMode="relative" rAng="0" ptsTypes="AA">
                                      <p:cBhvr>
                                        <p:cTn id="9" dur="750" spd="-100000" fill="hold"/>
                                        <p:tgtEl>
                                          <p:spTgt spid="3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4.81481E-6 L 1.45833E-6 -4.81481E-6 " pathEditMode="relative" rAng="0" ptsTypes="AA">
                                      <p:cBhvr>
                                        <p:cTn id="11" dur="750" fill="hold"/>
                                        <p:tgtEl>
                                          <p:spTgt spid="39"/>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750"/>
                                        <p:tgtEl>
                                          <p:spTgt spid="40"/>
                                        </p:tgtEl>
                                      </p:cBhvr>
                                    </p:animEffect>
                                  </p:childTnLst>
                                </p:cTn>
                              </p:par>
                              <p:par>
                                <p:cTn id="15" presetID="63" presetClass="path" presetSubtype="0" decel="50000" fill="hold" grpId="1" nodeType="withEffect">
                                  <p:stCondLst>
                                    <p:cond delay="0"/>
                                  </p:stCondLst>
                                  <p:childTnLst>
                                    <p:animMotion origin="layout" path="M -0.01562 -4.81481E-6 L 0.11081 -4.81481E-6 " pathEditMode="relative" rAng="0" ptsTypes="AA">
                                      <p:cBhvr>
                                        <p:cTn id="16" dur="750" spd="-100000" fill="hold"/>
                                        <p:tgtEl>
                                          <p:spTgt spid="40"/>
                                        </p:tgtEl>
                                        <p:attrNameLst>
                                          <p:attrName>ppt_x</p:attrName>
                                          <p:attrName>ppt_y</p:attrName>
                                        </p:attrNameLst>
                                      </p:cBhvr>
                                      <p:rCtr x="6315" y="0"/>
                                    </p:animMotion>
                                  </p:childTnLst>
                                </p:cTn>
                              </p:par>
                              <p:par>
                                <p:cTn id="17" presetID="35" presetClass="path" presetSubtype="0" accel="50000" decel="50000" fill="hold" grpId="2" nodeType="withEffect">
                                  <p:stCondLst>
                                    <p:cond delay="750"/>
                                  </p:stCondLst>
                                  <p:childTnLst>
                                    <p:animMotion origin="layout" path="M -0.01562 -4.81481E-6 L -2.70833E-6 -4.81481E-6 " pathEditMode="relative" rAng="0" ptsTypes="AA">
                                      <p:cBhvr>
                                        <p:cTn id="18" dur="750" fill="hold"/>
                                        <p:tgtEl>
                                          <p:spTgt spid="40"/>
                                        </p:tgtEl>
                                        <p:attrNameLst>
                                          <p:attrName>ppt_x</p:attrName>
                                          <p:attrName>ppt_y</p:attrName>
                                        </p:attrNameLst>
                                      </p:cBhvr>
                                      <p:rCtr x="781" y="0"/>
                                    </p:animMotion>
                                  </p:childTnLst>
                                </p:cTn>
                              </p:par>
                              <p:par>
                                <p:cTn id="19" presetID="16" presetClass="entr" presetSubtype="21"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arn(inVertical)">
                                      <p:cBhvr>
                                        <p:cTn id="21" dur="500"/>
                                        <p:tgtEl>
                                          <p:spTgt spid="33"/>
                                        </p:tgtEl>
                                      </p:cBhvr>
                                    </p:animEffect>
                                  </p:childTnLst>
                                </p:cTn>
                              </p:par>
                              <p:par>
                                <p:cTn id="22" presetID="22" presetClass="entr" presetSubtype="8" fill="hold" grpId="0" nodeType="withEffect">
                                  <p:stCondLst>
                                    <p:cond delay="250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750"/>
                                        <p:tgtEl>
                                          <p:spTgt spid="35"/>
                                        </p:tgtEl>
                                      </p:cBhvr>
                                    </p:animEffect>
                                  </p:childTnLst>
                                </p:cTn>
                              </p:par>
                              <p:par>
                                <p:cTn id="25" presetID="10" presetClass="entr" presetSubtype="0" fill="hold" grpId="0" nodeType="withEffect">
                                  <p:stCondLst>
                                    <p:cond delay="300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750"/>
                                        <p:tgtEl>
                                          <p:spTgt spid="3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750"/>
                                        <p:tgtEl>
                                          <p:spTgt spid="4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750"/>
                                        <p:tgtEl>
                                          <p:spTgt spid="2"/>
                                        </p:tgtEl>
                                      </p:cBhvr>
                                    </p:animEffect>
                                  </p:childTnLst>
                                </p:cTn>
                              </p:par>
                              <p:par>
                                <p:cTn id="35" presetID="63" presetClass="path" presetSubtype="0" decel="50000" fill="hold" grpId="1" nodeType="withEffect">
                                  <p:stCondLst>
                                    <p:cond delay="0"/>
                                  </p:stCondLst>
                                  <p:childTnLst>
                                    <p:animMotion origin="layout" path="M 0.01524 1.85185E-6 L -0.10885 1.85185E-6 " pathEditMode="relative" rAng="0" ptsTypes="AA">
                                      <p:cBhvr>
                                        <p:cTn id="36" dur="750" spd="-100000" fill="hold"/>
                                        <p:tgtEl>
                                          <p:spTgt spid="2"/>
                                        </p:tgtEl>
                                        <p:attrNameLst>
                                          <p:attrName>ppt_x</p:attrName>
                                          <p:attrName>ppt_y</p:attrName>
                                        </p:attrNameLst>
                                      </p:cBhvr>
                                      <p:rCtr x="-6211" y="0"/>
                                    </p:animMotion>
                                  </p:childTnLst>
                                </p:cTn>
                              </p:par>
                              <p:par>
                                <p:cTn id="37" presetID="35" presetClass="path" presetSubtype="0" accel="50000" decel="50000" fill="hold" grpId="2" nodeType="withEffect">
                                  <p:stCondLst>
                                    <p:cond delay="750"/>
                                  </p:stCondLst>
                                  <p:childTnLst>
                                    <p:animMotion origin="layout" path="M 0.01602 1.85185E-6 L -2.5E-6 1.85185E-6 " pathEditMode="relative" rAng="0" ptsTypes="AA">
                                      <p:cBhvr>
                                        <p:cTn id="38" dur="750" fill="hold"/>
                                        <p:tgtEl>
                                          <p:spTgt spid="2"/>
                                        </p:tgtEl>
                                        <p:attrNameLst>
                                          <p:attrName>ppt_x</p:attrName>
                                          <p:attrName>ppt_y</p:attrName>
                                        </p:attrNameLst>
                                      </p:cBhvr>
                                      <p:rCtr x="-807" y="0"/>
                                    </p:animMotion>
                                  </p:childTnLst>
                                </p:cTn>
                              </p:par>
                              <p:par>
                                <p:cTn id="39" presetID="10" presetClass="entr" presetSubtype="0" fill="hold" grpId="0" nodeType="withEffect">
                                  <p:stCondLst>
                                    <p:cond delay="75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750"/>
                                        <p:tgtEl>
                                          <p:spTgt spid="3"/>
                                        </p:tgtEl>
                                      </p:cBhvr>
                                    </p:animEffect>
                                  </p:childTnLst>
                                </p:cTn>
                              </p:par>
                              <p:par>
                                <p:cTn id="42" presetID="35" presetClass="path" presetSubtype="0" accel="50000" decel="50000" fill="hold" grpId="1" nodeType="withEffect">
                                  <p:stCondLst>
                                    <p:cond delay="750"/>
                                  </p:stCondLst>
                                  <p:childTnLst>
                                    <p:animMotion origin="layout" path="M 0.01601 -3.7037E-6 L 8.33333E-7 -3.7037E-6 " pathEditMode="relative" rAng="0" ptsTypes="AA">
                                      <p:cBhvr>
                                        <p:cTn id="43" dur="750" fill="hold"/>
                                        <p:tgtEl>
                                          <p:spTgt spid="3"/>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9" grpId="0" animBg="1"/>
      <p:bldP spid="39" grpId="1" animBg="1"/>
      <p:bldP spid="39" grpId="2" animBg="1"/>
      <p:bldP spid="40" grpId="0" animBg="1"/>
      <p:bldP spid="40" grpId="1" animBg="1"/>
      <p:bldP spid="40" grpId="2" animBg="1"/>
      <p:bldP spid="46" grpId="0" animBg="1"/>
      <p:bldP spid="2" grpId="0"/>
      <p:bldP spid="2" grpId="1"/>
      <p:bldP spid="2" grpId="2"/>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037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区块链技术</a:t>
            </a:r>
            <a:endParaRPr lang="zh-CN" altLang="en-US" sz="2400" dirty="0">
              <a:solidFill>
                <a:prstClr val="black">
                  <a:lumMod val="75000"/>
                  <a:lumOff val="25000"/>
                </a:prstClr>
              </a:solidFill>
              <a:latin typeface="+mj-ea"/>
              <a:ea typeface="+mj-ea"/>
            </a:endParaRPr>
          </a:p>
        </p:txBody>
      </p:sp>
      <p:sp>
        <p:nvSpPr>
          <p:cNvPr id="72" name="矩形 71"/>
          <p:cNvSpPr/>
          <p:nvPr/>
        </p:nvSpPr>
        <p:spPr>
          <a:xfrm>
            <a:off x="4696764" y="34884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Technology of blockchain</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02</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Two</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3451775" y="2686059"/>
            <a:ext cx="5149048" cy="3126833"/>
            <a:chOff x="3451775" y="2686059"/>
            <a:chExt cx="5149048" cy="3126833"/>
          </a:xfrm>
        </p:grpSpPr>
        <p:sp>
          <p:nvSpPr>
            <p:cNvPr id="54" name="椭圆 53"/>
            <p:cNvSpPr/>
            <p:nvPr/>
          </p:nvSpPr>
          <p:spPr>
            <a:xfrm>
              <a:off x="4728806" y="3449202"/>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510773" y="2686059"/>
              <a:ext cx="108936" cy="1089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327420" y="4831764"/>
              <a:ext cx="72624" cy="726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459651" y="3188369"/>
              <a:ext cx="141172" cy="141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69931" y="4102987"/>
              <a:ext cx="108936" cy="108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356498" y="4157455"/>
              <a:ext cx="72624" cy="726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075864" y="4952000"/>
              <a:ext cx="141172" cy="1411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910116" y="3054758"/>
              <a:ext cx="108936" cy="108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027371" y="5277281"/>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619575" y="4872472"/>
              <a:ext cx="141172" cy="141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7901393" y="3980471"/>
              <a:ext cx="108936" cy="1089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31615" y="2794032"/>
              <a:ext cx="72624" cy="726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558175" y="301844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401308" y="3756746"/>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677144" y="4362454"/>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678692" y="4326142"/>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16200000">
              <a:off x="5522485" y="4831765"/>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200000">
              <a:off x="7241923" y="5277281"/>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16200000">
              <a:off x="5715879" y="3521865"/>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6200000">
              <a:off x="6830882" y="5140664"/>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6200000">
              <a:off x="3618490" y="486405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462259" y="5740268"/>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51202" y="5106390"/>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451775" y="5617940"/>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6"/>
          <p:cNvSpPr/>
          <p:nvPr/>
        </p:nvSpPr>
        <p:spPr bwMode="auto">
          <a:xfrm>
            <a:off x="4124062" y="3726740"/>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grpSp>
        <p:nvGrpSpPr>
          <p:cNvPr id="32" name="组合 31"/>
          <p:cNvGrpSpPr/>
          <p:nvPr/>
        </p:nvGrpSpPr>
        <p:grpSpPr>
          <a:xfrm>
            <a:off x="743970" y="3264486"/>
            <a:ext cx="3625687" cy="451551"/>
            <a:chOff x="3275013" y="3078163"/>
            <a:chExt cx="5634038" cy="701675"/>
          </a:xfrm>
        </p:grpSpPr>
        <p:sp>
          <p:nvSpPr>
            <p:cNvPr id="33" name="Freeform 20"/>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21"/>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5" name="组合 34"/>
          <p:cNvGrpSpPr/>
          <p:nvPr/>
        </p:nvGrpSpPr>
        <p:grpSpPr>
          <a:xfrm rot="10800000">
            <a:off x="7665049" y="4171206"/>
            <a:ext cx="3625687" cy="451551"/>
            <a:chOff x="3275013" y="3078163"/>
            <a:chExt cx="5634038" cy="701675"/>
          </a:xfrm>
        </p:grpSpPr>
        <p:sp>
          <p:nvSpPr>
            <p:cNvPr id="36" name="Freeform 20"/>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Freeform 21"/>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38" name="文本框 37"/>
          <p:cNvSpPr txBox="1"/>
          <p:nvPr/>
        </p:nvSpPr>
        <p:spPr>
          <a:xfrm>
            <a:off x="670905" y="3285217"/>
            <a:ext cx="3328521" cy="755015"/>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A distributed system is a system whose components are located on different networked computers.</a:t>
            </a:r>
            <a:endParaRPr lang="en-US" altLang="zh-CN" sz="1200" dirty="0">
              <a:solidFill>
                <a:schemeClr val="tx1">
                  <a:lumMod val="75000"/>
                  <a:lumOff val="25000"/>
                </a:schemeClr>
              </a:solidFill>
              <a:latin typeface="+mn-ea"/>
            </a:endParaRPr>
          </a:p>
        </p:txBody>
      </p:sp>
      <p:sp>
        <p:nvSpPr>
          <p:cNvPr id="39" name="文本框 38"/>
          <p:cNvSpPr txBox="1"/>
          <p:nvPr/>
        </p:nvSpPr>
        <p:spPr>
          <a:xfrm>
            <a:off x="670905" y="2920401"/>
            <a:ext cx="2194469" cy="337185"/>
          </a:xfrm>
          <a:prstGeom prst="rect">
            <a:avLst/>
          </a:prstGeom>
          <a:noFill/>
        </p:spPr>
        <p:txBody>
          <a:bodyPr wrap="square" rtlCol="0">
            <a:spAutoFit/>
          </a:bodyPr>
          <a:lstStyle/>
          <a:p>
            <a:r>
              <a:rPr lang="zh-CN" altLang="en-US" sz="1600" dirty="0">
                <a:solidFill>
                  <a:schemeClr val="tx1">
                    <a:lumMod val="75000"/>
                    <a:lumOff val="25000"/>
                  </a:schemeClr>
                </a:solidFill>
              </a:rPr>
              <a:t>分布式系统</a:t>
            </a:r>
            <a:endParaRPr lang="zh-CN" altLang="en-US" sz="1600" dirty="0">
              <a:solidFill>
                <a:schemeClr val="tx1">
                  <a:lumMod val="75000"/>
                  <a:lumOff val="25000"/>
                </a:schemeClr>
              </a:solidFill>
            </a:endParaRPr>
          </a:p>
        </p:txBody>
      </p:sp>
      <p:sp>
        <p:nvSpPr>
          <p:cNvPr id="40" name="文本框 39"/>
          <p:cNvSpPr txBox="1"/>
          <p:nvPr/>
        </p:nvSpPr>
        <p:spPr>
          <a:xfrm>
            <a:off x="8124825" y="3443159"/>
            <a:ext cx="3258045" cy="1196975"/>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communication protocol is a system of rules that allow two or more entities of a communications system to transmit information via any kind of variation of a physical quantity. </a:t>
            </a:r>
            <a:endParaRPr lang="en-US" altLang="zh-CN" sz="1200" dirty="0">
              <a:solidFill>
                <a:schemeClr val="tx1">
                  <a:lumMod val="75000"/>
                  <a:lumOff val="25000"/>
                </a:schemeClr>
              </a:solidFill>
              <a:latin typeface="+mn-ea"/>
            </a:endParaRPr>
          </a:p>
        </p:txBody>
      </p:sp>
      <p:sp>
        <p:nvSpPr>
          <p:cNvPr id="41" name="文本框 40"/>
          <p:cNvSpPr txBox="1"/>
          <p:nvPr/>
        </p:nvSpPr>
        <p:spPr>
          <a:xfrm>
            <a:off x="9188401" y="4641871"/>
            <a:ext cx="2194469" cy="337185"/>
          </a:xfrm>
          <a:prstGeom prst="rect">
            <a:avLst/>
          </a:prstGeom>
          <a:noFill/>
        </p:spPr>
        <p:txBody>
          <a:bodyPr wrap="square" rtlCol="0">
            <a:spAutoFit/>
          </a:bodyPr>
          <a:lstStyle/>
          <a:p>
            <a:pPr algn="r"/>
            <a:r>
              <a:rPr lang="zh-CN" altLang="en-US" sz="1600" dirty="0">
                <a:solidFill>
                  <a:schemeClr val="tx1">
                    <a:lumMod val="75000"/>
                    <a:lumOff val="25000"/>
                  </a:schemeClr>
                </a:solidFill>
              </a:rPr>
              <a:t>网络协议</a:t>
            </a:r>
            <a:endParaRPr lang="zh-CN" altLang="en-US" sz="1600" dirty="0">
              <a:solidFill>
                <a:schemeClr val="tx1">
                  <a:lumMod val="75000"/>
                  <a:lumOff val="25000"/>
                </a:schemeClr>
              </a:solidFill>
            </a:endParaRPr>
          </a:p>
        </p:txBody>
      </p:sp>
      <p:sp>
        <p:nvSpPr>
          <p:cNvPr id="42" name="文本框 41"/>
          <p:cNvSpPr txBox="1"/>
          <p:nvPr/>
        </p:nvSpPr>
        <p:spPr>
          <a:xfrm>
            <a:off x="3800176" y="2105125"/>
            <a:ext cx="3518635" cy="755015"/>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Cryptography is about constructing and analyzing protocols that prevent third parties or the public from reading private messages. </a:t>
            </a:r>
            <a:endParaRPr lang="en-US" altLang="zh-CN" sz="1200" dirty="0">
              <a:solidFill>
                <a:schemeClr val="tx1">
                  <a:lumMod val="75000"/>
                  <a:lumOff val="25000"/>
                </a:schemeClr>
              </a:solidFill>
              <a:latin typeface="+mn-ea"/>
            </a:endParaRPr>
          </a:p>
        </p:txBody>
      </p:sp>
      <p:sp>
        <p:nvSpPr>
          <p:cNvPr id="43" name="文本框 42"/>
          <p:cNvSpPr txBox="1"/>
          <p:nvPr/>
        </p:nvSpPr>
        <p:spPr>
          <a:xfrm>
            <a:off x="4462259" y="1813483"/>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密码学</a:t>
            </a:r>
            <a:endParaRPr lang="zh-CN" altLang="en-US" sz="1600" dirty="0">
              <a:solidFill>
                <a:schemeClr val="tx1">
                  <a:lumMod val="75000"/>
                  <a:lumOff val="25000"/>
                </a:schemeClr>
              </a:solidFill>
            </a:endParaRPr>
          </a:p>
        </p:txBody>
      </p:sp>
      <p:sp>
        <p:nvSpPr>
          <p:cNvPr id="44" name="文本框 43"/>
          <p:cNvSpPr txBox="1"/>
          <p:nvPr/>
        </p:nvSpPr>
        <p:spPr>
          <a:xfrm>
            <a:off x="4702312" y="5567214"/>
            <a:ext cx="3518635" cy="755015"/>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Game theory is the study of mathematical models of strategic interaction between rational decision-makers. </a:t>
            </a:r>
            <a:endParaRPr lang="en-US" altLang="zh-CN" sz="1200" dirty="0">
              <a:solidFill>
                <a:schemeClr val="tx1">
                  <a:lumMod val="75000"/>
                  <a:lumOff val="25000"/>
                </a:schemeClr>
              </a:solidFill>
              <a:latin typeface="+mn-ea"/>
            </a:endParaRPr>
          </a:p>
        </p:txBody>
      </p:sp>
      <p:sp>
        <p:nvSpPr>
          <p:cNvPr id="45" name="文本框 44"/>
          <p:cNvSpPr txBox="1"/>
          <p:nvPr/>
        </p:nvSpPr>
        <p:spPr>
          <a:xfrm>
            <a:off x="5364395" y="5275572"/>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博弈论</a:t>
            </a:r>
            <a:endParaRPr lang="zh-CN" altLang="en-US" sz="1600" dirty="0">
              <a:solidFill>
                <a:schemeClr val="tx1">
                  <a:lumMod val="75000"/>
                  <a:lumOff val="25000"/>
                </a:schemeClr>
              </a:solidFill>
            </a:endParaRPr>
          </a:p>
        </p:txBody>
      </p:sp>
      <p:sp>
        <p:nvSpPr>
          <p:cNvPr id="24" name="Freeform 6"/>
          <p:cNvSpPr/>
          <p:nvPr/>
        </p:nvSpPr>
        <p:spPr bwMode="auto">
          <a:xfrm>
            <a:off x="6869623" y="3233962"/>
            <a:ext cx="1055441"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6" name="文本框 45"/>
          <p:cNvSpPr txBox="1"/>
          <p:nvPr/>
        </p:nvSpPr>
        <p:spPr>
          <a:xfrm>
            <a:off x="3972889" y="3990794"/>
            <a:ext cx="1352939" cy="398780"/>
          </a:xfrm>
          <a:prstGeom prst="rect">
            <a:avLst/>
          </a:prstGeom>
          <a:noFill/>
        </p:spPr>
        <p:txBody>
          <a:bodyPr wrap="square" rtlCol="0">
            <a:spAutoFit/>
          </a:bodyPr>
          <a:lstStyle/>
          <a:p>
            <a:pPr algn="ctr"/>
            <a:r>
              <a:rPr lang="en-US" altLang="zh-CN" sz="2000" dirty="0">
                <a:solidFill>
                  <a:schemeClr val="accent1"/>
                </a:solidFill>
                <a:latin typeface="+mn-ea"/>
              </a:rPr>
              <a:t>D</a:t>
            </a:r>
            <a:r>
              <a:rPr lang="en-US" altLang="zh-CN" sz="1000" dirty="0">
                <a:solidFill>
                  <a:schemeClr val="tx1">
                    <a:lumMod val="50000"/>
                    <a:lumOff val="50000"/>
                  </a:schemeClr>
                </a:solidFill>
                <a:latin typeface="+mn-ea"/>
              </a:rPr>
              <a:t>istributed</a:t>
            </a:r>
            <a:endParaRPr lang="en-US" altLang="zh-CN" sz="1000" dirty="0">
              <a:solidFill>
                <a:schemeClr val="tx1">
                  <a:lumMod val="50000"/>
                  <a:lumOff val="50000"/>
                </a:schemeClr>
              </a:solidFill>
              <a:latin typeface="+mn-ea"/>
            </a:endParaRPr>
          </a:p>
        </p:txBody>
      </p:sp>
      <p:sp>
        <p:nvSpPr>
          <p:cNvPr id="49" name="矩形 48"/>
          <p:cNvSpPr/>
          <p:nvPr/>
        </p:nvSpPr>
        <p:spPr>
          <a:xfrm>
            <a:off x="7027092" y="3501670"/>
            <a:ext cx="733425" cy="398780"/>
          </a:xfrm>
          <a:prstGeom prst="rect">
            <a:avLst/>
          </a:prstGeom>
        </p:spPr>
        <p:txBody>
          <a:bodyPr wrap="none">
            <a:spAutoFit/>
          </a:bodyPr>
          <a:lstStyle/>
          <a:p>
            <a:pPr algn="ctr"/>
            <a:r>
              <a:rPr lang="en-US" altLang="zh-CN" sz="2000" dirty="0">
                <a:solidFill>
                  <a:schemeClr val="accent4"/>
                </a:solidFill>
              </a:rPr>
              <a:t>P</a:t>
            </a:r>
            <a:r>
              <a:rPr lang="en-US" altLang="zh-CN" sz="1000" dirty="0">
                <a:solidFill>
                  <a:schemeClr val="tx1">
                    <a:lumMod val="50000"/>
                    <a:lumOff val="50000"/>
                  </a:schemeClr>
                </a:solidFill>
              </a:rPr>
              <a:t>rotocol</a:t>
            </a:r>
            <a:endParaRPr lang="en-US" altLang="zh-CN" sz="1000" dirty="0">
              <a:solidFill>
                <a:schemeClr val="tx1">
                  <a:lumMod val="50000"/>
                  <a:lumOff val="50000"/>
                </a:schemeClr>
              </a:solidFill>
            </a:endParaRPr>
          </a:p>
        </p:txBody>
      </p:sp>
      <p:sp>
        <p:nvSpPr>
          <p:cNvPr id="98" name="文本框 97"/>
          <p:cNvSpPr txBox="1"/>
          <p:nvPr/>
        </p:nvSpPr>
        <p:spPr>
          <a:xfrm>
            <a:off x="1342723" y="178376"/>
            <a:ext cx="3359589" cy="583565"/>
          </a:xfrm>
          <a:prstGeom prst="rect">
            <a:avLst/>
          </a:prstGeom>
          <a:noFill/>
        </p:spPr>
        <p:txBody>
          <a:bodyPr wrap="square" rtlCol="0">
            <a:spAutoFit/>
          </a:bodyPr>
          <a:lstStyle/>
          <a:p>
            <a:r>
              <a:rPr lang="zh-CN" altLang="en-US" sz="3200" dirty="0">
                <a:solidFill>
                  <a:schemeClr val="tx1">
                    <a:lumMod val="75000"/>
                    <a:lumOff val="25000"/>
                  </a:schemeClr>
                </a:solidFill>
              </a:rPr>
              <a:t>区块链技术</a:t>
            </a:r>
            <a:endParaRPr lang="zh-CN" altLang="en-US" sz="3200" dirty="0">
              <a:solidFill>
                <a:schemeClr val="tx1">
                  <a:lumMod val="75000"/>
                  <a:lumOff val="25000"/>
                </a:schemeClr>
              </a:solidFill>
            </a:endParaRPr>
          </a:p>
        </p:txBody>
      </p:sp>
      <p:sp>
        <p:nvSpPr>
          <p:cNvPr id="99" name="矩形 98"/>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prstClr val="black">
                    <a:lumMod val="75000"/>
                    <a:lumOff val="25000"/>
                    <a:alpha val="90000"/>
                  </a:prstClr>
                </a:solidFill>
                <a:latin typeface="+mn-ea"/>
                <a:sym typeface="+mn-ea"/>
              </a:rPr>
              <a:t>Technology of blockchain</a:t>
            </a:r>
            <a:r>
              <a:rPr lang="en-US" altLang="zh-CN" sz="1000" dirty="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30" name="Freeform 6"/>
          <p:cNvSpPr/>
          <p:nvPr/>
        </p:nvSpPr>
        <p:spPr bwMode="auto">
          <a:xfrm>
            <a:off x="5037633" y="3233961"/>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27" name="Freeform 6"/>
          <p:cNvSpPr/>
          <p:nvPr/>
        </p:nvSpPr>
        <p:spPr bwMode="auto">
          <a:xfrm>
            <a:off x="5948973" y="3722261"/>
            <a:ext cx="1055440"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7" name="矩形 46"/>
          <p:cNvSpPr/>
          <p:nvPr/>
        </p:nvSpPr>
        <p:spPr>
          <a:xfrm>
            <a:off x="5044644" y="3501670"/>
            <a:ext cx="1036955" cy="398780"/>
          </a:xfrm>
          <a:prstGeom prst="rect">
            <a:avLst/>
          </a:prstGeom>
        </p:spPr>
        <p:txBody>
          <a:bodyPr wrap="none">
            <a:spAutoFit/>
          </a:bodyPr>
          <a:lstStyle/>
          <a:p>
            <a:pPr algn="ctr"/>
            <a:r>
              <a:rPr lang="en-US" altLang="zh-CN" sz="2000" dirty="0">
                <a:solidFill>
                  <a:schemeClr val="accent2"/>
                </a:solidFill>
              </a:rPr>
              <a:t>C</a:t>
            </a:r>
            <a:r>
              <a:rPr lang="en-US" altLang="zh-CN" sz="1000" dirty="0">
                <a:solidFill>
                  <a:schemeClr val="tx1">
                    <a:lumMod val="50000"/>
                    <a:lumOff val="50000"/>
                  </a:schemeClr>
                </a:solidFill>
              </a:rPr>
              <a:t>ryptography</a:t>
            </a:r>
            <a:endParaRPr lang="en-US" altLang="zh-CN" sz="1000" dirty="0">
              <a:solidFill>
                <a:schemeClr val="tx1">
                  <a:lumMod val="50000"/>
                  <a:lumOff val="50000"/>
                </a:schemeClr>
              </a:solidFill>
            </a:endParaRPr>
          </a:p>
        </p:txBody>
      </p:sp>
      <p:sp>
        <p:nvSpPr>
          <p:cNvPr id="48" name="矩形 47"/>
          <p:cNvSpPr/>
          <p:nvPr/>
        </p:nvSpPr>
        <p:spPr>
          <a:xfrm>
            <a:off x="6151449" y="3986907"/>
            <a:ext cx="627380" cy="398780"/>
          </a:xfrm>
          <a:prstGeom prst="rect">
            <a:avLst/>
          </a:prstGeom>
        </p:spPr>
        <p:txBody>
          <a:bodyPr wrap="none">
            <a:spAutoFit/>
          </a:bodyPr>
          <a:lstStyle/>
          <a:p>
            <a:pPr algn="ctr"/>
            <a:r>
              <a:rPr lang="en-US" altLang="zh-CN" sz="2000" dirty="0">
                <a:solidFill>
                  <a:schemeClr val="accent3"/>
                </a:solidFill>
              </a:rPr>
              <a:t>G</a:t>
            </a:r>
            <a:r>
              <a:rPr lang="en-US" altLang="zh-CN" sz="1000" dirty="0">
                <a:solidFill>
                  <a:schemeClr val="tx1">
                    <a:lumMod val="50000"/>
                    <a:lumOff val="50000"/>
                  </a:schemeClr>
                </a:solidFill>
              </a:rPr>
              <a:t>ame</a:t>
            </a:r>
            <a:endParaRPr lang="zh-CN" altLang="en-US" sz="1000" dirty="0">
              <a:solidFill>
                <a:schemeClr val="tx1">
                  <a:lumMod val="50000"/>
                  <a:lumOff val="50000"/>
                </a:schemeClr>
              </a:solidFill>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path" presetSubtype="0" decel="30000" fill="hold" grpId="1" nodeType="withEffect">
                                  <p:stCondLst>
                                    <p:cond delay="1500"/>
                                  </p:stCondLst>
                                  <p:childTnLst>
                                    <p:animMotion origin="layout" path="M 3.125E-6 -0.03981 L 3.125E-6 0.14815 " pathEditMode="relative" rAng="0" ptsTypes="AA">
                                      <p:cBhvr>
                                        <p:cTn id="21" dur="750" spd="-100000" fill="hold"/>
                                        <p:tgtEl>
                                          <p:spTgt spid="30"/>
                                        </p:tgtEl>
                                        <p:attrNameLst>
                                          <p:attrName>ppt_x</p:attrName>
                                          <p:attrName>ppt_y</p:attrName>
                                        </p:attrNameLst>
                                      </p:cBhvr>
                                      <p:rCtr x="0" y="9398"/>
                                    </p:animMotion>
                                  </p:childTnLst>
                                </p:cTn>
                              </p:par>
                              <p:par>
                                <p:cTn id="22" presetID="42" presetClass="path" presetSubtype="0" accel="30000" decel="30000" fill="hold" grpId="2" nodeType="withEffect">
                                  <p:stCondLst>
                                    <p:cond delay="2250"/>
                                  </p:stCondLst>
                                  <p:childTnLst>
                                    <p:animMotion origin="layout" path="M 3.125E-6 -0.03981 L 3.125E-6 -3.7037E-6 " pathEditMode="relative" rAng="0" ptsTypes="AA">
                                      <p:cBhvr>
                                        <p:cTn id="23" dur="750" fill="hold"/>
                                        <p:tgtEl>
                                          <p:spTgt spid="3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64" presetClass="path" presetSubtype="0" decel="30000" fill="hold" grpId="1" nodeType="withEffect">
                                  <p:stCondLst>
                                    <p:cond delay="1500"/>
                                  </p:stCondLst>
                                  <p:childTnLst>
                                    <p:animMotion origin="layout" path="M -4.58333E-6 0.03889 L -4.58333E-6 -0.14814 " pathEditMode="relative" rAng="0" ptsTypes="AA">
                                      <p:cBhvr>
                                        <p:cTn id="28" dur="750" spd="-100000" fill="hold"/>
                                        <p:tgtEl>
                                          <p:spTgt spid="27"/>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3.7037E-6 " pathEditMode="relative" rAng="0" ptsTypes="AA">
                                      <p:cBhvr>
                                        <p:cTn id="30" dur="750" fill="hold"/>
                                        <p:tgtEl>
                                          <p:spTgt spid="27"/>
                                        </p:tgtEl>
                                        <p:attrNameLst>
                                          <p:attrName>ppt_x</p:attrName>
                                          <p:attrName>ppt_y</p:attrName>
                                        </p:attrNameLst>
                                      </p:cBhvr>
                                      <p:rCtr x="0" y="-1921"/>
                                    </p:animMotion>
                                  </p:childTnLst>
                                </p:cTn>
                              </p:par>
                              <p:par>
                                <p:cTn id="31" presetID="10" presetClass="entr" presetSubtype="0" fill="hold" grpId="0" nodeType="withEffect">
                                  <p:stCondLst>
                                    <p:cond delay="300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750"/>
                                        <p:tgtEl>
                                          <p:spTgt spid="21"/>
                                        </p:tgtEl>
                                      </p:cBhvr>
                                    </p:animEffect>
                                  </p:childTnLst>
                                </p:cTn>
                              </p:par>
                              <p:par>
                                <p:cTn id="34" presetID="10" presetClass="entr" presetSubtype="0" fill="hold" grpId="0" nodeType="withEffect">
                                  <p:stCondLst>
                                    <p:cond delay="30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750"/>
                                        <p:tgtEl>
                                          <p:spTgt spid="24"/>
                                        </p:tgtEl>
                                      </p:cBhvr>
                                    </p:animEffect>
                                  </p:childTnLst>
                                </p:cTn>
                              </p:par>
                              <p:par>
                                <p:cTn id="37" presetID="42" presetClass="path" presetSubtype="0" fill="hold" grpId="1" nodeType="withEffect">
                                  <p:stCondLst>
                                    <p:cond delay="3000"/>
                                  </p:stCondLst>
                                  <p:childTnLst>
                                    <p:animMotion origin="layout" path="M -4.16667E-7 -4.07407E-6 L 0.07422 -0.07361 " pathEditMode="relative" rAng="0" ptsTypes="AA">
                                      <p:cBhvr>
                                        <p:cTn id="38" dur="750" spd="-100000" fill="hold"/>
                                        <p:tgtEl>
                                          <p:spTgt spid="21"/>
                                        </p:tgtEl>
                                        <p:attrNameLst>
                                          <p:attrName>ppt_x</p:attrName>
                                          <p:attrName>ppt_y</p:attrName>
                                        </p:attrNameLst>
                                      </p:cBhvr>
                                      <p:rCtr x="3711" y="-3681"/>
                                    </p:animMotion>
                                  </p:childTnLst>
                                </p:cTn>
                              </p:par>
                              <p:par>
                                <p:cTn id="39" presetID="42" presetClass="path" presetSubtype="0" fill="hold" grpId="1" nodeType="withEffect">
                                  <p:stCondLst>
                                    <p:cond delay="3000"/>
                                  </p:stCondLst>
                                  <p:childTnLst>
                                    <p:animMotion origin="layout" path="M -6.25E-7 -3.33333E-6 L -0.07461 0.07107 " pathEditMode="relative" rAng="0" ptsTypes="AA">
                                      <p:cBhvr>
                                        <p:cTn id="40" dur="750" spd="-100000" fill="hold"/>
                                        <p:tgtEl>
                                          <p:spTgt spid="24"/>
                                        </p:tgtEl>
                                        <p:attrNameLst>
                                          <p:attrName>ppt_x</p:attrName>
                                          <p:attrName>ppt_y</p:attrName>
                                        </p:attrNameLst>
                                      </p:cBhvr>
                                      <p:rCtr x="-3737" y="3542"/>
                                    </p:animMotion>
                                  </p:childTnLst>
                                </p:cTn>
                              </p:par>
                              <p:par>
                                <p:cTn id="41" presetID="53" presetClass="entr" presetSubtype="16" fill="hold" grpId="0" nodeType="withEffect">
                                  <p:stCondLst>
                                    <p:cond delay="3500"/>
                                  </p:stCondLst>
                                  <p:childTnLst>
                                    <p:set>
                                      <p:cBhvr>
                                        <p:cTn id="42" dur="1" fill="hold">
                                          <p:stCondLst>
                                            <p:cond delay="0"/>
                                          </p:stCondLst>
                                        </p:cTn>
                                        <p:tgtEl>
                                          <p:spTgt spid="46"/>
                                        </p:tgtEl>
                                        <p:attrNameLst>
                                          <p:attrName>style.visibility</p:attrName>
                                        </p:attrNameLst>
                                      </p:cBhvr>
                                      <p:to>
                                        <p:strVal val="visible"/>
                                      </p:to>
                                    </p:set>
                                    <p:anim calcmode="lin" valueType="num">
                                      <p:cBhvr>
                                        <p:cTn id="43" dur="750" fill="hold"/>
                                        <p:tgtEl>
                                          <p:spTgt spid="46"/>
                                        </p:tgtEl>
                                        <p:attrNameLst>
                                          <p:attrName>ppt_w</p:attrName>
                                        </p:attrNameLst>
                                      </p:cBhvr>
                                      <p:tavLst>
                                        <p:tav tm="0">
                                          <p:val>
                                            <p:fltVal val="0"/>
                                          </p:val>
                                        </p:tav>
                                        <p:tav tm="100000">
                                          <p:val>
                                            <p:strVal val="#ppt_w"/>
                                          </p:val>
                                        </p:tav>
                                      </p:tavLst>
                                    </p:anim>
                                    <p:anim calcmode="lin" valueType="num">
                                      <p:cBhvr>
                                        <p:cTn id="44" dur="750" fill="hold"/>
                                        <p:tgtEl>
                                          <p:spTgt spid="46"/>
                                        </p:tgtEl>
                                        <p:attrNameLst>
                                          <p:attrName>ppt_h</p:attrName>
                                        </p:attrNameLst>
                                      </p:cBhvr>
                                      <p:tavLst>
                                        <p:tav tm="0">
                                          <p:val>
                                            <p:fltVal val="0"/>
                                          </p:val>
                                        </p:tav>
                                        <p:tav tm="100000">
                                          <p:val>
                                            <p:strVal val="#ppt_h"/>
                                          </p:val>
                                        </p:tav>
                                      </p:tavLst>
                                    </p:anim>
                                    <p:animEffect transition="in" filter="fade">
                                      <p:cBhvr>
                                        <p:cTn id="45" dur="750"/>
                                        <p:tgtEl>
                                          <p:spTgt spid="46"/>
                                        </p:tgtEl>
                                      </p:cBhvr>
                                    </p:animEffect>
                                  </p:childTnLst>
                                </p:cTn>
                              </p:par>
                              <p:par>
                                <p:cTn id="46" presetID="53" presetClass="entr" presetSubtype="16" fill="hold" grpId="0" nodeType="withEffect">
                                  <p:stCondLst>
                                    <p:cond delay="3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750" fill="hold"/>
                                        <p:tgtEl>
                                          <p:spTgt spid="47"/>
                                        </p:tgtEl>
                                        <p:attrNameLst>
                                          <p:attrName>ppt_w</p:attrName>
                                        </p:attrNameLst>
                                      </p:cBhvr>
                                      <p:tavLst>
                                        <p:tav tm="0">
                                          <p:val>
                                            <p:fltVal val="0"/>
                                          </p:val>
                                        </p:tav>
                                        <p:tav tm="100000">
                                          <p:val>
                                            <p:strVal val="#ppt_w"/>
                                          </p:val>
                                        </p:tav>
                                      </p:tavLst>
                                    </p:anim>
                                    <p:anim calcmode="lin" valueType="num">
                                      <p:cBhvr>
                                        <p:cTn id="49" dur="750" fill="hold"/>
                                        <p:tgtEl>
                                          <p:spTgt spid="47"/>
                                        </p:tgtEl>
                                        <p:attrNameLst>
                                          <p:attrName>ppt_h</p:attrName>
                                        </p:attrNameLst>
                                      </p:cBhvr>
                                      <p:tavLst>
                                        <p:tav tm="0">
                                          <p:val>
                                            <p:fltVal val="0"/>
                                          </p:val>
                                        </p:tav>
                                        <p:tav tm="100000">
                                          <p:val>
                                            <p:strVal val="#ppt_h"/>
                                          </p:val>
                                        </p:tav>
                                      </p:tavLst>
                                    </p:anim>
                                    <p:animEffect transition="in" filter="fade">
                                      <p:cBhvr>
                                        <p:cTn id="50" dur="750"/>
                                        <p:tgtEl>
                                          <p:spTgt spid="47"/>
                                        </p:tgtEl>
                                      </p:cBhvr>
                                    </p:animEffect>
                                  </p:childTnLst>
                                </p:cTn>
                              </p:par>
                              <p:par>
                                <p:cTn id="51" presetID="53" presetClass="entr" presetSubtype="16" fill="hold" grpId="0" nodeType="withEffect">
                                  <p:stCondLst>
                                    <p:cond delay="3500"/>
                                  </p:stCondLst>
                                  <p:childTnLst>
                                    <p:set>
                                      <p:cBhvr>
                                        <p:cTn id="52" dur="1" fill="hold">
                                          <p:stCondLst>
                                            <p:cond delay="0"/>
                                          </p:stCondLst>
                                        </p:cTn>
                                        <p:tgtEl>
                                          <p:spTgt spid="48"/>
                                        </p:tgtEl>
                                        <p:attrNameLst>
                                          <p:attrName>style.visibility</p:attrName>
                                        </p:attrNameLst>
                                      </p:cBhvr>
                                      <p:to>
                                        <p:strVal val="visible"/>
                                      </p:to>
                                    </p:set>
                                    <p:anim calcmode="lin" valueType="num">
                                      <p:cBhvr>
                                        <p:cTn id="53" dur="750" fill="hold"/>
                                        <p:tgtEl>
                                          <p:spTgt spid="48"/>
                                        </p:tgtEl>
                                        <p:attrNameLst>
                                          <p:attrName>ppt_w</p:attrName>
                                        </p:attrNameLst>
                                      </p:cBhvr>
                                      <p:tavLst>
                                        <p:tav tm="0">
                                          <p:val>
                                            <p:fltVal val="0"/>
                                          </p:val>
                                        </p:tav>
                                        <p:tav tm="100000">
                                          <p:val>
                                            <p:strVal val="#ppt_w"/>
                                          </p:val>
                                        </p:tav>
                                      </p:tavLst>
                                    </p:anim>
                                    <p:anim calcmode="lin" valueType="num">
                                      <p:cBhvr>
                                        <p:cTn id="54" dur="750" fill="hold"/>
                                        <p:tgtEl>
                                          <p:spTgt spid="48"/>
                                        </p:tgtEl>
                                        <p:attrNameLst>
                                          <p:attrName>ppt_h</p:attrName>
                                        </p:attrNameLst>
                                      </p:cBhvr>
                                      <p:tavLst>
                                        <p:tav tm="0">
                                          <p:val>
                                            <p:fltVal val="0"/>
                                          </p:val>
                                        </p:tav>
                                        <p:tav tm="100000">
                                          <p:val>
                                            <p:strVal val="#ppt_h"/>
                                          </p:val>
                                        </p:tav>
                                      </p:tavLst>
                                    </p:anim>
                                    <p:animEffect transition="in" filter="fade">
                                      <p:cBhvr>
                                        <p:cTn id="55" dur="750"/>
                                        <p:tgtEl>
                                          <p:spTgt spid="48"/>
                                        </p:tgtEl>
                                      </p:cBhvr>
                                    </p:animEffect>
                                  </p:childTnLst>
                                </p:cTn>
                              </p:par>
                              <p:par>
                                <p:cTn id="56" presetID="53" presetClass="entr" presetSubtype="16" fill="hold" grpId="0" nodeType="withEffect">
                                  <p:stCondLst>
                                    <p:cond delay="35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750" fill="hold"/>
                                        <p:tgtEl>
                                          <p:spTgt spid="49"/>
                                        </p:tgtEl>
                                        <p:attrNameLst>
                                          <p:attrName>ppt_w</p:attrName>
                                        </p:attrNameLst>
                                      </p:cBhvr>
                                      <p:tavLst>
                                        <p:tav tm="0">
                                          <p:val>
                                            <p:fltVal val="0"/>
                                          </p:val>
                                        </p:tav>
                                        <p:tav tm="100000">
                                          <p:val>
                                            <p:strVal val="#ppt_w"/>
                                          </p:val>
                                        </p:tav>
                                      </p:tavLst>
                                    </p:anim>
                                    <p:anim calcmode="lin" valueType="num">
                                      <p:cBhvr>
                                        <p:cTn id="59" dur="750" fill="hold"/>
                                        <p:tgtEl>
                                          <p:spTgt spid="49"/>
                                        </p:tgtEl>
                                        <p:attrNameLst>
                                          <p:attrName>ppt_h</p:attrName>
                                        </p:attrNameLst>
                                      </p:cBhvr>
                                      <p:tavLst>
                                        <p:tav tm="0">
                                          <p:val>
                                            <p:fltVal val="0"/>
                                          </p:val>
                                        </p:tav>
                                        <p:tav tm="100000">
                                          <p:val>
                                            <p:strVal val="#ppt_h"/>
                                          </p:val>
                                        </p:tav>
                                      </p:tavLst>
                                    </p:anim>
                                    <p:animEffect transition="in" filter="fade">
                                      <p:cBhvr>
                                        <p:cTn id="60" dur="750"/>
                                        <p:tgtEl>
                                          <p:spTgt spid="49"/>
                                        </p:tgtEl>
                                      </p:cBhvr>
                                    </p:animEffect>
                                  </p:childTnLst>
                                </p:cTn>
                              </p:par>
                              <p:par>
                                <p:cTn id="61" presetID="10" presetClass="entr" presetSubtype="0" fill="hold" nodeType="withEffect">
                                  <p:stCondLst>
                                    <p:cond delay="350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750"/>
                                        <p:tgtEl>
                                          <p:spTgt spid="82"/>
                                        </p:tgtEl>
                                      </p:cBhvr>
                                    </p:animEffect>
                                  </p:childTnLst>
                                </p:cTn>
                              </p:par>
                              <p:par>
                                <p:cTn id="64" presetID="10" presetClass="entr" presetSubtype="0" fill="hold" nodeType="withEffect">
                                  <p:stCondLst>
                                    <p:cond delay="35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50"/>
                                        <p:tgtEl>
                                          <p:spTgt spid="35"/>
                                        </p:tgtEl>
                                      </p:cBhvr>
                                    </p:animEffect>
                                  </p:childTnLst>
                                </p:cTn>
                              </p:par>
                              <p:par>
                                <p:cTn id="67" presetID="10" presetClass="entr" presetSubtype="0" fill="hold" nodeType="withEffect">
                                  <p:stCondLst>
                                    <p:cond delay="350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750"/>
                                        <p:tgtEl>
                                          <p:spTgt spid="32"/>
                                        </p:tgtEl>
                                      </p:cBhvr>
                                    </p:animEffect>
                                  </p:childTnLst>
                                </p:cTn>
                              </p:par>
                              <p:par>
                                <p:cTn id="70" presetID="22" presetClass="entr" presetSubtype="8" fill="hold" grpId="0" nodeType="withEffect">
                                  <p:stCondLst>
                                    <p:cond delay="4000"/>
                                  </p:stCondLst>
                                  <p:childTnLst>
                                    <p:set>
                                      <p:cBhvr>
                                        <p:cTn id="71" dur="1" fill="hold">
                                          <p:stCondLst>
                                            <p:cond delay="0"/>
                                          </p:stCondLst>
                                        </p:cTn>
                                        <p:tgtEl>
                                          <p:spTgt spid="39"/>
                                        </p:tgtEl>
                                        <p:attrNameLst>
                                          <p:attrName>style.visibility</p:attrName>
                                        </p:attrNameLst>
                                      </p:cBhvr>
                                      <p:to>
                                        <p:strVal val="visible"/>
                                      </p:to>
                                    </p:set>
                                    <p:animEffect transition="in" filter="wipe(left)">
                                      <p:cBhvr>
                                        <p:cTn id="72" dur="750"/>
                                        <p:tgtEl>
                                          <p:spTgt spid="39"/>
                                        </p:tgtEl>
                                      </p:cBhvr>
                                    </p:animEffect>
                                  </p:childTnLst>
                                </p:cTn>
                              </p:par>
                              <p:par>
                                <p:cTn id="73" presetID="22" presetClass="entr" presetSubtype="2" fill="hold" grpId="0" nodeType="withEffect">
                                  <p:stCondLst>
                                    <p:cond delay="4000"/>
                                  </p:stCondLst>
                                  <p:childTnLst>
                                    <p:set>
                                      <p:cBhvr>
                                        <p:cTn id="74" dur="1" fill="hold">
                                          <p:stCondLst>
                                            <p:cond delay="0"/>
                                          </p:stCondLst>
                                        </p:cTn>
                                        <p:tgtEl>
                                          <p:spTgt spid="41"/>
                                        </p:tgtEl>
                                        <p:attrNameLst>
                                          <p:attrName>style.visibility</p:attrName>
                                        </p:attrNameLst>
                                      </p:cBhvr>
                                      <p:to>
                                        <p:strVal val="visible"/>
                                      </p:to>
                                    </p:set>
                                    <p:animEffect transition="in" filter="wipe(right)">
                                      <p:cBhvr>
                                        <p:cTn id="75" dur="750"/>
                                        <p:tgtEl>
                                          <p:spTgt spid="41"/>
                                        </p:tgtEl>
                                      </p:cBhvr>
                                    </p:animEffect>
                                  </p:childTnLst>
                                </p:cTn>
                              </p:par>
                              <p:par>
                                <p:cTn id="76" presetID="22" presetClass="entr" presetSubtype="2" fill="hold" grpId="0" nodeType="withEffect">
                                  <p:stCondLst>
                                    <p:cond delay="4000"/>
                                  </p:stCondLst>
                                  <p:childTnLst>
                                    <p:set>
                                      <p:cBhvr>
                                        <p:cTn id="77" dur="1" fill="hold">
                                          <p:stCondLst>
                                            <p:cond delay="0"/>
                                          </p:stCondLst>
                                        </p:cTn>
                                        <p:tgtEl>
                                          <p:spTgt spid="45"/>
                                        </p:tgtEl>
                                        <p:attrNameLst>
                                          <p:attrName>style.visibility</p:attrName>
                                        </p:attrNameLst>
                                      </p:cBhvr>
                                      <p:to>
                                        <p:strVal val="visible"/>
                                      </p:to>
                                    </p:set>
                                    <p:animEffect transition="in" filter="wipe(right)">
                                      <p:cBhvr>
                                        <p:cTn id="78" dur="750"/>
                                        <p:tgtEl>
                                          <p:spTgt spid="45"/>
                                        </p:tgtEl>
                                      </p:cBhvr>
                                    </p:animEffect>
                                  </p:childTnLst>
                                </p:cTn>
                              </p:par>
                              <p:par>
                                <p:cTn id="79" presetID="22" presetClass="entr" presetSubtype="8" fill="hold" grpId="0" nodeType="withEffect">
                                  <p:stCondLst>
                                    <p:cond delay="400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par>
                                <p:cTn id="82" presetID="10" presetClass="entr" presetSubtype="0" fill="hold" grpId="0" nodeType="withEffect">
                                  <p:stCondLst>
                                    <p:cond delay="475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750"/>
                                        <p:tgtEl>
                                          <p:spTgt spid="38"/>
                                        </p:tgtEl>
                                      </p:cBhvr>
                                    </p:animEffect>
                                  </p:childTnLst>
                                </p:cTn>
                              </p:par>
                              <p:par>
                                <p:cTn id="85" presetID="10" presetClass="entr" presetSubtype="0" fill="hold" grpId="0" nodeType="withEffect">
                                  <p:stCondLst>
                                    <p:cond delay="475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750"/>
                                        <p:tgtEl>
                                          <p:spTgt spid="42"/>
                                        </p:tgtEl>
                                      </p:cBhvr>
                                    </p:animEffect>
                                  </p:childTnLst>
                                </p:cTn>
                              </p:par>
                              <p:par>
                                <p:cTn id="88" presetID="10" presetClass="entr" presetSubtype="0" fill="hold" grpId="0" nodeType="withEffect">
                                  <p:stCondLst>
                                    <p:cond delay="475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750"/>
                                        <p:tgtEl>
                                          <p:spTgt spid="44"/>
                                        </p:tgtEl>
                                      </p:cBhvr>
                                    </p:animEffect>
                                  </p:childTnLst>
                                </p:cTn>
                              </p:par>
                              <p:par>
                                <p:cTn id="91" presetID="10" presetClass="entr" presetSubtype="0" fill="hold" grpId="0" nodeType="withEffect">
                                  <p:stCondLst>
                                    <p:cond delay="475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750"/>
                                        <p:tgtEl>
                                          <p:spTgt spid="40"/>
                                        </p:tgtEl>
                                      </p:cBhvr>
                                    </p:animEffect>
                                  </p:childTnLst>
                                </p:cTn>
                              </p:par>
                            </p:childTnLst>
                          </p:cTn>
                        </p:par>
                        <p:par>
                          <p:cTn id="94" fill="hold">
                            <p:stCondLst>
                              <p:cond delay="2500"/>
                            </p:stCondLst>
                            <p:childTnLst>
                              <p:par>
                                <p:cTn id="95" presetID="10"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1" grpId="1" bldLvl="0" animBg="1"/>
      <p:bldP spid="38" grpId="0"/>
      <p:bldP spid="39" grpId="0"/>
      <p:bldP spid="40" grpId="0"/>
      <p:bldP spid="41" grpId="0"/>
      <p:bldP spid="42" grpId="0"/>
      <p:bldP spid="43" grpId="0"/>
      <p:bldP spid="44" grpId="0"/>
      <p:bldP spid="45" grpId="0"/>
      <p:bldP spid="24" grpId="0" bldLvl="0" animBg="1"/>
      <p:bldP spid="24" grpId="1" bldLvl="0" animBg="1"/>
      <p:bldP spid="46" grpId="0"/>
      <p:bldP spid="49" grpId="0"/>
      <p:bldP spid="98" grpId="0"/>
      <p:bldP spid="98" grpId="1"/>
      <p:bldP spid="98" grpId="2"/>
      <p:bldP spid="99" grpId="0"/>
      <p:bldP spid="99" grpId="1"/>
      <p:bldP spid="30" grpId="0" bldLvl="0" animBg="1"/>
      <p:bldP spid="30" grpId="1" bldLvl="0" animBg="1"/>
      <p:bldP spid="30" grpId="2" bldLvl="0" animBg="1"/>
      <p:bldP spid="27" grpId="0" bldLvl="0" animBg="1"/>
      <p:bldP spid="27" grpId="1" bldLvl="0" animBg="1"/>
      <p:bldP spid="27" grpId="2" bldLvl="0" animBg="1"/>
      <p:bldP spid="47" grpId="0"/>
      <p:bldP spid="48" grpId="0"/>
      <p:bldP spid="7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文本框 97"/>
          <p:cNvSpPr txBox="1"/>
          <p:nvPr/>
        </p:nvSpPr>
        <p:spPr>
          <a:xfrm>
            <a:off x="1342723" y="178376"/>
            <a:ext cx="3359589" cy="583565"/>
          </a:xfrm>
          <a:prstGeom prst="rect">
            <a:avLst/>
          </a:prstGeom>
          <a:noFill/>
        </p:spPr>
        <p:txBody>
          <a:bodyPr wrap="square" rtlCol="0">
            <a:spAutoFit/>
          </a:bodyPr>
          <a:lstStyle/>
          <a:p>
            <a:r>
              <a:rPr lang="zh-CN" altLang="en-US" sz="3200" dirty="0">
                <a:solidFill>
                  <a:schemeClr val="tx1">
                    <a:lumMod val="75000"/>
                    <a:lumOff val="25000"/>
                  </a:schemeClr>
                </a:solidFill>
              </a:rPr>
              <a:t>区块链技术</a:t>
            </a:r>
            <a:endParaRPr lang="zh-CN" altLang="en-US" sz="3200" dirty="0">
              <a:solidFill>
                <a:schemeClr val="tx1">
                  <a:lumMod val="75000"/>
                  <a:lumOff val="25000"/>
                </a:schemeClr>
              </a:solidFill>
            </a:endParaRPr>
          </a:p>
        </p:txBody>
      </p:sp>
      <p:sp>
        <p:nvSpPr>
          <p:cNvPr id="99" name="矩形 98"/>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prstClr val="black">
                    <a:lumMod val="75000"/>
                    <a:lumOff val="25000"/>
                    <a:alpha val="90000"/>
                  </a:prstClr>
                </a:solidFill>
                <a:latin typeface="+mn-ea"/>
                <a:sym typeface="+mn-ea"/>
              </a:rPr>
              <a:t>Technology of blockchain</a:t>
            </a:r>
            <a:r>
              <a:rPr lang="en-US" altLang="zh-CN" sz="1000" dirty="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345430" y="438150"/>
            <a:ext cx="4371340" cy="5981065"/>
          </a:xfrm>
          <a:prstGeom prst="rect">
            <a:avLst/>
          </a:prstGeom>
        </p:spPr>
      </p:pic>
      <p:pic>
        <p:nvPicPr>
          <p:cNvPr id="3" name="图片 2"/>
          <p:cNvPicPr>
            <a:picLocks noChangeAspect="1"/>
          </p:cNvPicPr>
          <p:nvPr/>
        </p:nvPicPr>
        <p:blipFill>
          <a:blip r:embed="rId3"/>
          <a:srcRect t="8630" b="13243"/>
          <a:stretch>
            <a:fillRect/>
          </a:stretch>
        </p:blipFill>
        <p:spPr>
          <a:xfrm>
            <a:off x="658495" y="3437255"/>
            <a:ext cx="2244090" cy="1753235"/>
          </a:xfrm>
          <a:prstGeom prst="ellipse">
            <a:avLst/>
          </a:prstGeom>
        </p:spPr>
      </p:pic>
      <p:grpSp>
        <p:nvGrpSpPr>
          <p:cNvPr id="7" name="组合 6"/>
          <p:cNvGrpSpPr/>
          <p:nvPr/>
        </p:nvGrpSpPr>
        <p:grpSpPr>
          <a:xfrm>
            <a:off x="885825" y="2399030"/>
            <a:ext cx="3147060" cy="1101725"/>
            <a:chOff x="834235" y="2244896"/>
            <a:chExt cx="4851473" cy="1618931"/>
          </a:xfrm>
        </p:grpSpPr>
        <p:sp>
          <p:nvSpPr>
            <p:cNvPr id="8" name="任意多边形 7"/>
            <p:cNvSpPr/>
            <p:nvPr/>
          </p:nvSpPr>
          <p:spPr>
            <a:xfrm>
              <a:off x="834235" y="2355850"/>
              <a:ext cx="4844648" cy="1507977"/>
            </a:xfrm>
            <a:custGeom>
              <a:avLst/>
              <a:gdLst>
                <a:gd name="connsiteX0" fmla="*/ 57155 w 4844648"/>
                <a:gd name="connsiteY0" fmla="*/ 0 h 1507977"/>
                <a:gd name="connsiteX1" fmla="*/ 4787493 w 4844648"/>
                <a:gd name="connsiteY1" fmla="*/ 0 h 1507977"/>
                <a:gd name="connsiteX2" fmla="*/ 4844648 w 4844648"/>
                <a:gd name="connsiteY2" fmla="*/ 57155 h 1507977"/>
                <a:gd name="connsiteX3" fmla="*/ 4844648 w 4844648"/>
                <a:gd name="connsiteY3" fmla="*/ 1314445 h 1507977"/>
                <a:gd name="connsiteX4" fmla="*/ 4787493 w 4844648"/>
                <a:gd name="connsiteY4" fmla="*/ 1371600 h 1507977"/>
                <a:gd name="connsiteX5" fmla="*/ 674412 w 4844648"/>
                <a:gd name="connsiteY5" fmla="*/ 1371600 h 1507977"/>
                <a:gd name="connsiteX6" fmla="*/ 595314 w 4844648"/>
                <a:gd name="connsiteY6" fmla="*/ 1507977 h 1507977"/>
                <a:gd name="connsiteX7" fmla="*/ 516215 w 4844648"/>
                <a:gd name="connsiteY7" fmla="*/ 1371600 h 1507977"/>
                <a:gd name="connsiteX8" fmla="*/ 57155 w 4844648"/>
                <a:gd name="connsiteY8" fmla="*/ 1371600 h 1507977"/>
                <a:gd name="connsiteX9" fmla="*/ 0 w 4844648"/>
                <a:gd name="connsiteY9" fmla="*/ 1314445 h 1507977"/>
                <a:gd name="connsiteX10" fmla="*/ 0 w 4844648"/>
                <a:gd name="connsiteY10" fmla="*/ 57155 h 1507977"/>
                <a:gd name="connsiteX11" fmla="*/ 57155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57155" y="0"/>
                  </a:moveTo>
                  <a:lnTo>
                    <a:pt x="4787493" y="0"/>
                  </a:lnTo>
                  <a:cubicBezTo>
                    <a:pt x="4819059" y="0"/>
                    <a:pt x="4844648" y="25589"/>
                    <a:pt x="4844648" y="57155"/>
                  </a:cubicBezTo>
                  <a:lnTo>
                    <a:pt x="4844648" y="1314445"/>
                  </a:lnTo>
                  <a:cubicBezTo>
                    <a:pt x="4844648" y="1346011"/>
                    <a:pt x="4819059" y="1371600"/>
                    <a:pt x="4787493" y="1371600"/>
                  </a:cubicBezTo>
                  <a:lnTo>
                    <a:pt x="674412" y="1371600"/>
                  </a:lnTo>
                  <a:lnTo>
                    <a:pt x="595314" y="1507977"/>
                  </a:lnTo>
                  <a:lnTo>
                    <a:pt x="516215" y="1371600"/>
                  </a:lnTo>
                  <a:lnTo>
                    <a:pt x="57155" y="1371600"/>
                  </a:lnTo>
                  <a:cubicBezTo>
                    <a:pt x="25589" y="1371600"/>
                    <a:pt x="0" y="1346011"/>
                    <a:pt x="0" y="1314445"/>
                  </a:cubicBezTo>
                  <a:lnTo>
                    <a:pt x="0" y="57155"/>
                  </a:lnTo>
                  <a:cubicBezTo>
                    <a:pt x="0" y="25589"/>
                    <a:pt x="25589" y="0"/>
                    <a:pt x="57155"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9" name="任意多边形 8"/>
            <p:cNvSpPr/>
            <p:nvPr/>
          </p:nvSpPr>
          <p:spPr>
            <a:xfrm rot="-2700000">
              <a:off x="5524799"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矩形 9"/>
          <p:cNvSpPr/>
          <p:nvPr/>
        </p:nvSpPr>
        <p:spPr>
          <a:xfrm>
            <a:off x="911860" y="2698115"/>
            <a:ext cx="2642235" cy="386080"/>
          </a:xfrm>
          <a:prstGeom prst="rect">
            <a:avLst/>
          </a:prstGeom>
        </p:spPr>
        <p:txBody>
          <a:bodyPr wrap="square">
            <a:spAutoFit/>
          </a:bodyPr>
          <a:p>
            <a:pPr algn="ctr">
              <a:lnSpc>
                <a:spcPct val="120000"/>
              </a:lnSpc>
            </a:pPr>
            <a:r>
              <a:rPr lang="zh-CN" altLang="en-US" sz="1600" dirty="0">
                <a:solidFill>
                  <a:schemeClr val="tx1">
                    <a:lumMod val="75000"/>
                    <a:lumOff val="25000"/>
                  </a:schemeClr>
                </a:solidFill>
              </a:rPr>
              <a:t>站在巨人的肩膀</a:t>
            </a:r>
            <a:endParaRPr lang="zh-CN" altLang="en-US" sz="16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fade">
                                      <p:cBhvr>
                                        <p:cTn id="20" dur="750"/>
                                        <p:tgtEl>
                                          <p:spTgt spid="77"/>
                                        </p:tgtEl>
                                      </p:cBhvr>
                                    </p:animEffect>
                                  </p:childTnLst>
                                </p:cTn>
                              </p:par>
                              <p:par>
                                <p:cTn id="21" presetID="10" presetClass="entr" presetSubtype="0" fill="hold" nodeType="withEffect">
                                  <p:stCondLst>
                                    <p:cond delay="20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750"/>
                                        <p:tgtEl>
                                          <p:spTgt spid="7"/>
                                        </p:tgtEl>
                                      </p:cBhvr>
                                    </p:animEffect>
                                  </p:childTnLst>
                                </p:cTn>
                              </p:par>
                              <p:par>
                                <p:cTn id="24" presetID="42" presetClass="path" presetSubtype="0" accel="50000" decel="50000" fill="hold" nodeType="withEffect">
                                  <p:stCondLst>
                                    <p:cond delay="2000"/>
                                  </p:stCondLst>
                                  <p:childTnLst>
                                    <p:animMotion origin="layout" path="M 2.08333E-6 -3.7037E-7 L 2.08333E-6 0.03542 " pathEditMode="relative" rAng="0" ptsTypes="AA">
                                      <p:cBhvr>
                                        <p:cTn id="25" dur="750" spd="-100000" fill="hold"/>
                                        <p:tgtEl>
                                          <p:spTgt spid="7"/>
                                        </p:tgtEl>
                                        <p:attrNameLst>
                                          <p:attrName>ppt_x</p:attrName>
                                          <p:attrName>ppt_y</p:attrName>
                                        </p:attrNameLst>
                                      </p:cBhvr>
                                      <p:rCtr x="0" y="1759"/>
                                    </p:animMotion>
                                  </p:childTnLst>
                                </p:cTn>
                              </p:par>
                              <p:par>
                                <p:cTn id="26" presetID="10" presetClass="entr" presetSubtype="0" fill="hold" grpId="0" nodeType="withEffect">
                                  <p:stCondLst>
                                    <p:cond delay="2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8" grpId="1"/>
      <p:bldP spid="98" grpId="2"/>
      <p:bldP spid="99" grpId="0"/>
      <p:bldP spid="99" grpId="1"/>
      <p:bldP spid="77" grpId="0" bldLvl="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文本框 97"/>
          <p:cNvSpPr txBox="1"/>
          <p:nvPr/>
        </p:nvSpPr>
        <p:spPr>
          <a:xfrm>
            <a:off x="1342723" y="178376"/>
            <a:ext cx="3359589" cy="583565"/>
          </a:xfrm>
          <a:prstGeom prst="rect">
            <a:avLst/>
          </a:prstGeom>
          <a:noFill/>
        </p:spPr>
        <p:txBody>
          <a:bodyPr wrap="square" rtlCol="0">
            <a:spAutoFit/>
          </a:bodyPr>
          <a:lstStyle/>
          <a:p>
            <a:r>
              <a:rPr lang="zh-CN" altLang="en-US" sz="3200" dirty="0">
                <a:solidFill>
                  <a:schemeClr val="tx1">
                    <a:lumMod val="75000"/>
                    <a:lumOff val="25000"/>
                  </a:schemeClr>
                </a:solidFill>
              </a:rPr>
              <a:t>区块链技术</a:t>
            </a:r>
            <a:endParaRPr lang="zh-CN" altLang="en-US" sz="3200" dirty="0">
              <a:solidFill>
                <a:schemeClr val="tx1">
                  <a:lumMod val="75000"/>
                  <a:lumOff val="25000"/>
                </a:schemeClr>
              </a:solidFill>
            </a:endParaRPr>
          </a:p>
        </p:txBody>
      </p:sp>
      <p:sp>
        <p:nvSpPr>
          <p:cNvPr id="99" name="矩形 98"/>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prstClr val="black">
                    <a:lumMod val="75000"/>
                    <a:lumOff val="25000"/>
                    <a:alpha val="90000"/>
                  </a:prstClr>
                </a:solidFill>
                <a:latin typeface="+mn-ea"/>
                <a:sym typeface="+mn-ea"/>
              </a:rPr>
              <a:t>Technology of blockchain</a:t>
            </a:r>
            <a:r>
              <a:rPr lang="en-US" altLang="zh-CN" sz="1000" dirty="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55261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450144" y="1864096"/>
            <a:ext cx="9290882" cy="755015"/>
          </a:xfrm>
          <a:prstGeom prst="rect">
            <a:avLst/>
          </a:prstGeom>
        </p:spPr>
        <p:txBody>
          <a:bodyPr wrap="square">
            <a:spAutoFit/>
          </a:bodyPr>
          <a:p>
            <a:pPr algn="ctr">
              <a:lnSpc>
                <a:spcPct val="120000"/>
              </a:lnSpc>
            </a:pPr>
            <a:r>
              <a:rPr lang="en-US" altLang="zh-CN" sz="1200" dirty="0">
                <a:solidFill>
                  <a:prstClr val="black">
                    <a:lumMod val="75000"/>
                    <a:lumOff val="25000"/>
                  </a:prstClr>
                </a:solidFill>
              </a:rPr>
              <a:t>散列函数（英语：Hash function）又称散列算法、哈希函数，是一种从任何一种数据中创建小的数字“指纹”的方法。散列函数把消息或数据压缩成摘要，使得数据量变小，将数据的格式固定下来。该函数将数据打乱混合，重新创建一个叫做散列值（hash values，hash codes，hash sums，或hashes）的指纹。</a:t>
            </a:r>
            <a:endParaRPr lang="en-US" altLang="zh-CN" sz="1200" dirty="0">
              <a:solidFill>
                <a:prstClr val="black">
                  <a:lumMod val="75000"/>
                  <a:lumOff val="25000"/>
                </a:prstClr>
              </a:solidFill>
            </a:endParaRPr>
          </a:p>
        </p:txBody>
      </p:sp>
      <p:sp>
        <p:nvSpPr>
          <p:cNvPr id="35" name="文本框 34"/>
          <p:cNvSpPr txBox="1"/>
          <p:nvPr/>
        </p:nvSpPr>
        <p:spPr>
          <a:xfrm>
            <a:off x="4558727" y="1463986"/>
            <a:ext cx="3073714" cy="398780"/>
          </a:xfrm>
          <a:prstGeom prst="rect">
            <a:avLst/>
          </a:prstGeom>
          <a:noFill/>
        </p:spPr>
        <p:txBody>
          <a:bodyPr wrap="square" rtlCol="0">
            <a:spAutoFit/>
          </a:bodyPr>
          <a:p>
            <a:pPr algn="ctr"/>
            <a:r>
              <a:rPr lang="zh-CN" altLang="en-US" sz="2000" dirty="0">
                <a:solidFill>
                  <a:prstClr val="black">
                    <a:lumMod val="75000"/>
                    <a:lumOff val="25000"/>
                  </a:prstClr>
                </a:solidFill>
              </a:rPr>
              <a:t>哈希算法（散列函数）</a:t>
            </a:r>
            <a:endParaRPr lang="zh-CN" altLang="en-US" sz="2000" dirty="0">
              <a:solidFill>
                <a:prstClr val="black">
                  <a:lumMod val="75000"/>
                  <a:lumOff val="25000"/>
                </a:prstClr>
              </a:solidFill>
            </a:endParaRPr>
          </a:p>
        </p:txBody>
      </p:sp>
      <p:sp>
        <p:nvSpPr>
          <p:cNvPr id="39" name="圆角矩形 38"/>
          <p:cNvSpPr/>
          <p:nvPr/>
        </p:nvSpPr>
        <p:spPr>
          <a:xfrm rot="16200000">
            <a:off x="867962" y="4443338"/>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40" name="圆角矩形 39"/>
          <p:cNvSpPr/>
          <p:nvPr/>
        </p:nvSpPr>
        <p:spPr>
          <a:xfrm rot="16200000">
            <a:off x="11262398" y="4443338"/>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pic>
        <p:nvPicPr>
          <p:cNvPr id="6" name="图片 5"/>
          <p:cNvPicPr>
            <a:picLocks noChangeAspect="1"/>
          </p:cNvPicPr>
          <p:nvPr/>
        </p:nvPicPr>
        <p:blipFill>
          <a:blip r:embed="rId2"/>
          <a:stretch>
            <a:fillRect/>
          </a:stretch>
        </p:blipFill>
        <p:spPr>
          <a:xfrm>
            <a:off x="3390900" y="2823845"/>
            <a:ext cx="5047615" cy="3456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fade">
                                      <p:cBhvr>
                                        <p:cTn id="20" dur="750"/>
                                        <p:tgtEl>
                                          <p:spTgt spid="77"/>
                                        </p:tgtEl>
                                      </p:cBhvr>
                                    </p:animEffect>
                                  </p:childTnLst>
                                </p:cTn>
                              </p:par>
                              <p:par>
                                <p:cTn id="21" presetID="16" presetClass="entr" presetSubtype="21"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arn(inVertical)">
                                      <p:cBhvr>
                                        <p:cTn id="23" dur="500"/>
                                        <p:tgtEl>
                                          <p:spTgt spid="33"/>
                                        </p:tgtEl>
                                      </p:cBhvr>
                                    </p:animEffect>
                                  </p:childTnLst>
                                </p:cTn>
                              </p:par>
                              <p:par>
                                <p:cTn id="24" presetID="22" presetClass="entr" presetSubtype="8" fill="hold" grpId="0" nodeType="withEffect">
                                  <p:stCondLst>
                                    <p:cond delay="250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750"/>
                                        <p:tgtEl>
                                          <p:spTgt spid="35"/>
                                        </p:tgtEl>
                                      </p:cBhvr>
                                    </p:animEffect>
                                  </p:childTnLst>
                                </p:cTn>
                              </p:par>
                              <p:par>
                                <p:cTn id="27" presetID="10" presetClass="entr" presetSubtype="0" fill="hold" grpId="0" nodeType="withEffect">
                                  <p:stCondLst>
                                    <p:cond delay="300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75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750"/>
                                        <p:tgtEl>
                                          <p:spTgt spid="39"/>
                                        </p:tgtEl>
                                      </p:cBhvr>
                                    </p:animEffect>
                                  </p:childTnLst>
                                </p:cTn>
                              </p:par>
                              <p:par>
                                <p:cTn id="33" presetID="63" presetClass="path" presetSubtype="0" decel="50000" fill="hold" grpId="1" nodeType="withEffect">
                                  <p:stCondLst>
                                    <p:cond delay="0"/>
                                  </p:stCondLst>
                                  <p:childTnLst>
                                    <p:animMotion origin="layout" path="M 0.01523 -4.81481E-6 L -0.10886 -4.81481E-6 " pathEditMode="relative" rAng="0" ptsTypes="AA">
                                      <p:cBhvr>
                                        <p:cTn id="34" dur="750" spd="-100000" fill="hold"/>
                                        <p:tgtEl>
                                          <p:spTgt spid="39"/>
                                        </p:tgtEl>
                                        <p:attrNameLst>
                                          <p:attrName>ppt_x</p:attrName>
                                          <p:attrName>ppt_y</p:attrName>
                                        </p:attrNameLst>
                                      </p:cBhvr>
                                      <p:rCtr x="-6211" y="0"/>
                                    </p:animMotion>
                                  </p:childTnLst>
                                </p:cTn>
                              </p:par>
                              <p:par>
                                <p:cTn id="35" presetID="35" presetClass="path" presetSubtype="0" accel="50000" decel="50000" fill="hold" grpId="2" nodeType="withEffect">
                                  <p:stCondLst>
                                    <p:cond delay="750"/>
                                  </p:stCondLst>
                                  <p:childTnLst>
                                    <p:animMotion origin="layout" path="M 0.01601 -4.81481E-6 L 1.45833E-6 -4.81481E-6 " pathEditMode="relative" rAng="0" ptsTypes="AA">
                                      <p:cBhvr>
                                        <p:cTn id="36" dur="750" fill="hold"/>
                                        <p:tgtEl>
                                          <p:spTgt spid="39"/>
                                        </p:tgtEl>
                                        <p:attrNameLst>
                                          <p:attrName>ppt_x</p:attrName>
                                          <p:attrName>ppt_y</p:attrName>
                                        </p:attrNameLst>
                                      </p:cBhvr>
                                      <p:rCtr x="-807" y="0"/>
                                    </p:animMotion>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750"/>
                                        <p:tgtEl>
                                          <p:spTgt spid="40"/>
                                        </p:tgtEl>
                                      </p:cBhvr>
                                    </p:animEffect>
                                  </p:childTnLst>
                                </p:cTn>
                              </p:par>
                              <p:par>
                                <p:cTn id="40" presetID="63" presetClass="path" presetSubtype="0" decel="50000" fill="hold" grpId="1" nodeType="withEffect">
                                  <p:stCondLst>
                                    <p:cond delay="0"/>
                                  </p:stCondLst>
                                  <p:childTnLst>
                                    <p:animMotion origin="layout" path="M -0.01562 -4.81481E-6 L 0.11081 -4.81481E-6 " pathEditMode="relative" rAng="0" ptsTypes="AA">
                                      <p:cBhvr>
                                        <p:cTn id="41" dur="750" spd="-100000" fill="hold"/>
                                        <p:tgtEl>
                                          <p:spTgt spid="40"/>
                                        </p:tgtEl>
                                        <p:attrNameLst>
                                          <p:attrName>ppt_x</p:attrName>
                                          <p:attrName>ppt_y</p:attrName>
                                        </p:attrNameLst>
                                      </p:cBhvr>
                                      <p:rCtr x="6315" y="0"/>
                                    </p:animMotion>
                                  </p:childTnLst>
                                </p:cTn>
                              </p:par>
                              <p:par>
                                <p:cTn id="42" presetID="35" presetClass="path" presetSubtype="0" accel="50000" decel="50000" fill="hold" grpId="2" nodeType="withEffect">
                                  <p:stCondLst>
                                    <p:cond delay="750"/>
                                  </p:stCondLst>
                                  <p:childTnLst>
                                    <p:animMotion origin="layout" path="M -0.01562 -4.81481E-6 L -2.70833E-6 -4.81481E-6 " pathEditMode="relative" rAng="0" ptsTypes="AA">
                                      <p:cBhvr>
                                        <p:cTn id="43" dur="750" fill="hold"/>
                                        <p:tgtEl>
                                          <p:spTgt spid="40"/>
                                        </p:tgtEl>
                                        <p:attrNameLst>
                                          <p:attrName>ppt_x</p:attrName>
                                          <p:attrName>ppt_y</p:attrName>
                                        </p:attrNameLst>
                                      </p:cBhvr>
                                      <p:rCtr x="7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8" grpId="1"/>
      <p:bldP spid="98" grpId="2"/>
      <p:bldP spid="99" grpId="0"/>
      <p:bldP spid="99" grpId="1"/>
      <p:bldP spid="77" grpId="0" bldLvl="0" animBg="1"/>
      <p:bldP spid="34" grpId="0"/>
      <p:bldP spid="35" grpId="0"/>
      <p:bldP spid="39" grpId="0" bldLvl="0" animBg="1"/>
      <p:bldP spid="39" grpId="1" bldLvl="0" animBg="1"/>
      <p:bldP spid="39" grpId="2" bldLvl="0" animBg="1"/>
      <p:bldP spid="40" grpId="0" bldLvl="0" animBg="1"/>
      <p:bldP spid="40" grpId="1" bldLvl="0" animBg="1"/>
      <p:bldP spid="40" grpId="2" bldLvl="0" animBg="1"/>
    </p:bldLst>
  </p:timing>
</p:sld>
</file>

<file path=ppt/tags/tag1.xml><?xml version="1.0" encoding="utf-8"?>
<p:tagLst xmlns:p="http://schemas.openxmlformats.org/presentationml/2006/main">
  <p:tag name="NORDRI TOOLS WATERMARK" val="1kgzvv05"/>
</p:tagLst>
</file>

<file path=ppt/tags/tag10.xml><?xml version="1.0" encoding="utf-8"?>
<p:tagLst xmlns:p="http://schemas.openxmlformats.org/presentationml/2006/main">
  <p:tag name="NORDRI TOOLS WATERMARK" val="1kgzvv05"/>
</p:tagLst>
</file>

<file path=ppt/tags/tag11.xml><?xml version="1.0" encoding="utf-8"?>
<p:tagLst xmlns:p="http://schemas.openxmlformats.org/presentationml/2006/main">
  <p:tag name="NORDRI TOOLS WATERMARK" val="1kgzvv05"/>
</p:tagLst>
</file>

<file path=ppt/tags/tag12.xml><?xml version="1.0" encoding="utf-8"?>
<p:tagLst xmlns:p="http://schemas.openxmlformats.org/presentationml/2006/main">
  <p:tag name="NORDRI TOOLS WATERMARK" val="1kgzvv05"/>
</p:tagLst>
</file>

<file path=ppt/tags/tag13.xml><?xml version="1.0" encoding="utf-8"?>
<p:tagLst xmlns:p="http://schemas.openxmlformats.org/presentationml/2006/main">
  <p:tag name="NORDRI TOOLS WATERMARK" val="1kgzvv05"/>
</p:tagLst>
</file>

<file path=ppt/tags/tag14.xml><?xml version="1.0" encoding="utf-8"?>
<p:tagLst xmlns:p="http://schemas.openxmlformats.org/presentationml/2006/main">
  <p:tag name="NORDRI TOOLS WATERMARK" val="1kgzvv05"/>
</p:tagLst>
</file>

<file path=ppt/tags/tag15.xml><?xml version="1.0" encoding="utf-8"?>
<p:tagLst xmlns:p="http://schemas.openxmlformats.org/presentationml/2006/main">
  <p:tag name="NORDRI TOOLS WATERMARK" val="1kgzvv05"/>
</p:tagLst>
</file>

<file path=ppt/tags/tag16.xml><?xml version="1.0" encoding="utf-8"?>
<p:tagLst xmlns:p="http://schemas.openxmlformats.org/presentationml/2006/main">
  <p:tag name="NORDRI TOOLS WATERMARK" val="1kgzvv05"/>
</p:tagLst>
</file>

<file path=ppt/tags/tag17.xml><?xml version="1.0" encoding="utf-8"?>
<p:tagLst xmlns:p="http://schemas.openxmlformats.org/presentationml/2006/main">
  <p:tag name="NORDRI TOOLS WATERMARK" val="1kgzvv05"/>
</p:tagLst>
</file>

<file path=ppt/tags/tag18.xml><?xml version="1.0" encoding="utf-8"?>
<p:tagLst xmlns:p="http://schemas.openxmlformats.org/presentationml/2006/main">
  <p:tag name="NORDRI TOOLS WATERMARK" val="1kgzvv05"/>
</p:tagLst>
</file>

<file path=ppt/tags/tag19.xml><?xml version="1.0" encoding="utf-8"?>
<p:tagLst xmlns:p="http://schemas.openxmlformats.org/presentationml/2006/main">
  <p:tag name="NORDRI TOOLS WATERMARK" val="1kgzvv05"/>
</p:tagLst>
</file>

<file path=ppt/tags/tag2.xml><?xml version="1.0" encoding="utf-8"?>
<p:tagLst xmlns:p="http://schemas.openxmlformats.org/presentationml/2006/main">
  <p:tag name="NORDRI TOOLS WATERMARK" val="1kgzvv05"/>
</p:tagLst>
</file>

<file path=ppt/tags/tag20.xml><?xml version="1.0" encoding="utf-8"?>
<p:tagLst xmlns:p="http://schemas.openxmlformats.org/presentationml/2006/main">
  <p:tag name="NORDRI TOOLS WATERMARK" val="1kgzvv05"/>
</p:tagLst>
</file>

<file path=ppt/tags/tag21.xml><?xml version="1.0" encoding="utf-8"?>
<p:tagLst xmlns:p="http://schemas.openxmlformats.org/presentationml/2006/main">
  <p:tag name="NORDRI TOOLS WATERMARK" val="1kgzvv05"/>
</p:tagLst>
</file>

<file path=ppt/tags/tag22.xml><?xml version="1.0" encoding="utf-8"?>
<p:tagLst xmlns:p="http://schemas.openxmlformats.org/presentationml/2006/main">
  <p:tag name="NORDRI TOOLS WATERMARK" val="1kgzvv05"/>
</p:tagLst>
</file>

<file path=ppt/tags/tag23.xml><?xml version="1.0" encoding="utf-8"?>
<p:tagLst xmlns:p="http://schemas.openxmlformats.org/presentationml/2006/main">
  <p:tag name="NORDRI TOOLS WATERMARK" val="1kgzvv05"/>
</p:tagLst>
</file>

<file path=ppt/tags/tag24.xml><?xml version="1.0" encoding="utf-8"?>
<p:tagLst xmlns:p="http://schemas.openxmlformats.org/presentationml/2006/main">
  <p:tag name="NORDRI TOOLS WATERMARK" val="1kgzvv05"/>
</p:tagLst>
</file>

<file path=ppt/tags/tag25.xml><?xml version="1.0" encoding="utf-8"?>
<p:tagLst xmlns:p="http://schemas.openxmlformats.org/presentationml/2006/main">
  <p:tag name="NORDRI TOOLS WATERMARK" val="1kgzvv05"/>
</p:tagLst>
</file>

<file path=ppt/tags/tag26.xml><?xml version="1.0" encoding="utf-8"?>
<p:tagLst xmlns:p="http://schemas.openxmlformats.org/presentationml/2006/main">
  <p:tag name="NORDRI TOOLS WATERMARK" val="1kgzvv05"/>
</p:tagLst>
</file>

<file path=ppt/tags/tag27.xml><?xml version="1.0" encoding="utf-8"?>
<p:tagLst xmlns:p="http://schemas.openxmlformats.org/presentationml/2006/main">
  <p:tag name="NORDRI TOOLS WATERMARK" val="1kgzvv05"/>
</p:tagLst>
</file>

<file path=ppt/tags/tag28.xml><?xml version="1.0" encoding="utf-8"?>
<p:tagLst xmlns:p="http://schemas.openxmlformats.org/presentationml/2006/main">
  <p:tag name="NORDRI TOOLS WATERMARK" val="1kgzvv05"/>
</p:tagLst>
</file>

<file path=ppt/tags/tag29.xml><?xml version="1.0" encoding="utf-8"?>
<p:tagLst xmlns:p="http://schemas.openxmlformats.org/presentationml/2006/main">
  <p:tag name="NORDRI TOOLS WATERMARK" val="1kgzvv05"/>
</p:tagLst>
</file>

<file path=ppt/tags/tag3.xml><?xml version="1.0" encoding="utf-8"?>
<p:tagLst xmlns:p="http://schemas.openxmlformats.org/presentationml/2006/main">
  <p:tag name="NORDRI TOOLS WATERMARK" val="1kgzvv05"/>
</p:tagLst>
</file>

<file path=ppt/tags/tag30.xml><?xml version="1.0" encoding="utf-8"?>
<p:tagLst xmlns:p="http://schemas.openxmlformats.org/presentationml/2006/main">
  <p:tag name="NORDRI TOOLS WATERMARK" val="1kgzvv05"/>
</p:tagLst>
</file>

<file path=ppt/tags/tag31.xml><?xml version="1.0" encoding="utf-8"?>
<p:tagLst xmlns:p="http://schemas.openxmlformats.org/presentationml/2006/main">
  <p:tag name="NORDRI TOOLS WATERMARK" val="1kgzvv05"/>
</p:tagLst>
</file>

<file path=ppt/tags/tag32.xml><?xml version="1.0" encoding="utf-8"?>
<p:tagLst xmlns:p="http://schemas.openxmlformats.org/presentationml/2006/main">
  <p:tag name="NORDRI TOOLS WATERMARK" val="1kgzvv05"/>
</p:tagLst>
</file>

<file path=ppt/tags/tag33.xml><?xml version="1.0" encoding="utf-8"?>
<p:tagLst xmlns:p="http://schemas.openxmlformats.org/presentationml/2006/main">
  <p:tag name="NORDRI TOOLS WATERMARK" val="1kgzvv05"/>
</p:tagLst>
</file>

<file path=ppt/tags/tag34.xml><?xml version="1.0" encoding="utf-8"?>
<p:tagLst xmlns:p="http://schemas.openxmlformats.org/presentationml/2006/main">
  <p:tag name="NORDRI TOOLS WATERMARK" val="1kgzvv05"/>
</p:tagLst>
</file>

<file path=ppt/tags/tag35.xml><?xml version="1.0" encoding="utf-8"?>
<p:tagLst xmlns:p="http://schemas.openxmlformats.org/presentationml/2006/main">
  <p:tag name="NORDRI TOOLS WATERMARK" val="1kgzvv05"/>
</p:tagLst>
</file>

<file path=ppt/tags/tag36.xml><?xml version="1.0" encoding="utf-8"?>
<p:tagLst xmlns:p="http://schemas.openxmlformats.org/presentationml/2006/main">
  <p:tag name="NORDRI TOOLS WATERMARK" val="1kgzvv05"/>
</p:tagLst>
</file>

<file path=ppt/tags/tag37.xml><?xml version="1.0" encoding="utf-8"?>
<p:tagLst xmlns:p="http://schemas.openxmlformats.org/presentationml/2006/main">
  <p:tag name="NORDRI TOOLS WATERMARK" val="1kgzvv05"/>
</p:tagLst>
</file>

<file path=ppt/tags/tag38.xml><?xml version="1.0" encoding="utf-8"?>
<p:tagLst xmlns:p="http://schemas.openxmlformats.org/presentationml/2006/main">
  <p:tag name="NORDRI TOOLS WATERMARK" val="1kgzvv05"/>
</p:tagLst>
</file>

<file path=ppt/tags/tag39.xml><?xml version="1.0" encoding="utf-8"?>
<p:tagLst xmlns:p="http://schemas.openxmlformats.org/presentationml/2006/main">
  <p:tag name="NORDRI TOOLS WATERMARK" val="1kgzvv05"/>
</p:tagLst>
</file>

<file path=ppt/tags/tag4.xml><?xml version="1.0" encoding="utf-8"?>
<p:tagLst xmlns:p="http://schemas.openxmlformats.org/presentationml/2006/main">
  <p:tag name="NORDRI TOOLS WATERMARK" val="1kgzvv05"/>
</p:tagLst>
</file>

<file path=ppt/tags/tag40.xml><?xml version="1.0" encoding="utf-8"?>
<p:tagLst xmlns:p="http://schemas.openxmlformats.org/presentationml/2006/main">
  <p:tag name="NORDRI TOOLS WATERMARK" val="1kgzvv05"/>
</p:tagLst>
</file>

<file path=ppt/tags/tag41.xml><?xml version="1.0" encoding="utf-8"?>
<p:tagLst xmlns:p="http://schemas.openxmlformats.org/presentationml/2006/main">
  <p:tag name="NORDRI TOOLS WATERMARK" val="1kgzvv05"/>
</p:tagLst>
</file>

<file path=ppt/tags/tag42.xml><?xml version="1.0" encoding="utf-8"?>
<p:tagLst xmlns:p="http://schemas.openxmlformats.org/presentationml/2006/main">
  <p:tag name="NORDRI TOOLS WATERMARK" val="1kgzvv05"/>
</p:tagLst>
</file>

<file path=ppt/tags/tag5.xml><?xml version="1.0" encoding="utf-8"?>
<p:tagLst xmlns:p="http://schemas.openxmlformats.org/presentationml/2006/main">
  <p:tag name="NORDRI TOOLS WATERMARK" val="1kgzvv05"/>
</p:tagLst>
</file>

<file path=ppt/tags/tag6.xml><?xml version="1.0" encoding="utf-8"?>
<p:tagLst xmlns:p="http://schemas.openxmlformats.org/presentationml/2006/main">
  <p:tag name="NORDRI TOOLS WATERMARK" val="1kgzvv05"/>
</p:tagLst>
</file>

<file path=ppt/tags/tag7.xml><?xml version="1.0" encoding="utf-8"?>
<p:tagLst xmlns:p="http://schemas.openxmlformats.org/presentationml/2006/main">
  <p:tag name="NORDRI TOOLS WATERMARK" val="1kgzvv05"/>
</p:tagLst>
</file>

<file path=ppt/tags/tag8.xml><?xml version="1.0" encoding="utf-8"?>
<p:tagLst xmlns:p="http://schemas.openxmlformats.org/presentationml/2006/main">
  <p:tag name="NORDRI TOOLS WATERMARK" val="1kgzvv05"/>
</p:tagLst>
</file>

<file path=ppt/tags/tag9.xml><?xml version="1.0" encoding="utf-8"?>
<p:tagLst xmlns:p="http://schemas.openxmlformats.org/presentationml/2006/main">
  <p:tag name="NORDRI TOOLS WATERMARK" val="1kgzvv05"/>
</p:tagLst>
</file>

<file path=ppt/theme/theme1.xml><?xml version="1.0" encoding="utf-8"?>
<a:theme xmlns:a="http://schemas.openxmlformats.org/drawingml/2006/main" name="第一PPT，www.1ppt.com">
  <a:themeElements>
    <a:clrScheme name="自定义 13">
      <a:dk1>
        <a:sysClr val="windowText" lastClr="000000"/>
      </a:dk1>
      <a:lt1>
        <a:sysClr val="window" lastClr="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11929</Words>
  <Application>WPS 演示</Application>
  <PresentationFormat>宽屏</PresentationFormat>
  <Paragraphs>627</Paragraphs>
  <Slides>41</Slides>
  <Notes>33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Arial</vt:lpstr>
      <vt:lpstr>宋体</vt:lpstr>
      <vt:lpstr>Wingdings</vt:lpstr>
      <vt:lpstr>Calibri</vt:lpstr>
      <vt:lpstr>Aharoni</vt:lpstr>
      <vt:lpstr>华文细黑</vt:lpstr>
      <vt:lpstr>Impact</vt:lpstr>
      <vt:lpstr>ITC Avant Garde Std XLt</vt:lpstr>
      <vt:lpstr>Kozuka Mincho Pro B</vt:lpstr>
      <vt:lpstr>微软雅黑</vt:lpstr>
      <vt:lpstr>Arial Unicode MS</vt:lpstr>
      <vt:lpstr>Arial Black</vt:lpstr>
      <vt:lpstr>Yu Gothic UI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白色极简</dc:title>
  <dc:creator>第一PPT</dc:creator>
  <cp:keywords>www.1ppt.com</cp:keywords>
  <dc:description>www.1ppt.com</dc:description>
  <cp:lastModifiedBy>bin</cp:lastModifiedBy>
  <cp:revision>36</cp:revision>
  <dcterms:created xsi:type="dcterms:W3CDTF">2016-09-14T22:36:00Z</dcterms:created>
  <dcterms:modified xsi:type="dcterms:W3CDTF">2018-09-15T19:16:57Z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